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263.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864" r:id="rId5"/>
    <p:sldMasterId id="2147483890" r:id="rId6"/>
    <p:sldMasterId id="2147483909" r:id="rId7"/>
  </p:sldMasterIdLst>
  <p:notesMasterIdLst>
    <p:notesMasterId r:id="rId16"/>
  </p:notesMasterIdLst>
  <p:handoutMasterIdLst>
    <p:handoutMasterId r:id="rId17"/>
  </p:handoutMasterIdLst>
  <p:sldIdLst>
    <p:sldId id="2145705684" r:id="rId8"/>
    <p:sldId id="2145705676" r:id="rId9"/>
    <p:sldId id="2145705689" r:id="rId10"/>
    <p:sldId id="2145705690" r:id="rId11"/>
    <p:sldId id="2145705688" r:id="rId12"/>
    <p:sldId id="2145705686" r:id="rId13"/>
    <p:sldId id="260" r:id="rId14"/>
    <p:sldId id="258" r:id="rId15"/>
  </p:sldIdLst>
  <p:sldSz cx="12192000" cy="6858000"/>
  <p:notesSz cx="7102475" cy="9388475"/>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Georgia" panose="02040502050405020303" pitchFamily="18"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BB3"/>
    <a:srgbClr val="CDF2FF"/>
    <a:srgbClr val="FFC0BD"/>
    <a:srgbClr val="FFDB93"/>
    <a:srgbClr val="F2F2F2"/>
    <a:srgbClr val="EAE7A8"/>
    <a:srgbClr val="FFFFFF"/>
    <a:srgbClr val="E6E6E6"/>
    <a:srgbClr val="FF8F8A"/>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18" autoAdjust="0"/>
    <p:restoredTop sz="92173" autoAdjust="0"/>
  </p:normalViewPr>
  <p:slideViewPr>
    <p:cSldViewPr snapToGrid="0" snapToObjects="1">
      <p:cViewPr varScale="1">
        <p:scale>
          <a:sx n="62" d="100"/>
          <a:sy n="62" d="100"/>
        </p:scale>
        <p:origin x="368" y="36"/>
      </p:cViewPr>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snapToGrid="0" snapToObjects="1">
      <p:cViewPr>
        <p:scale>
          <a:sx n="75" d="100"/>
          <a:sy n="75" d="100"/>
        </p:scale>
        <p:origin x="1488" y="-9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7.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20 August 2020</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DF34805-1F01-4BDA-A8CA-FCEA2B4BC8D0}" type="datetime3">
              <a:rPr lang="en-US" smtClean="0"/>
              <a:pPr/>
              <a:t>20 August 2020</a:t>
            </a:fld>
            <a:endParaRPr lang="en-US" dirty="0"/>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20 August 2020</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5</a:t>
            </a:fld>
            <a:endParaRPr lang="en-US"/>
          </a:p>
        </p:txBody>
      </p:sp>
    </p:spTree>
    <p:extLst>
      <p:ext uri="{BB962C8B-B14F-4D97-AF65-F5344CB8AC3E}">
        <p14:creationId xmlns:p14="http://schemas.microsoft.com/office/powerpoint/2010/main" val="304931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20 August 2020</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6</a:t>
            </a:fld>
            <a:endParaRPr lang="en-US"/>
          </a:p>
        </p:txBody>
      </p:sp>
    </p:spTree>
    <p:extLst>
      <p:ext uri="{BB962C8B-B14F-4D97-AF65-F5344CB8AC3E}">
        <p14:creationId xmlns:p14="http://schemas.microsoft.com/office/powerpoint/2010/main" val="19903734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3.xml"/><Relationship Id="rId7" Type="http://schemas.openxmlformats.org/officeDocument/2006/relationships/slideMaster" Target="../slideMasters/slideMaster1.xml"/><Relationship Id="rId12" Type="http://schemas.openxmlformats.org/officeDocument/2006/relationships/image" Target="../media/image5.png"/><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26.xml"/><Relationship Id="rId11" Type="http://schemas.openxmlformats.org/officeDocument/2006/relationships/image" Target="../media/image4.png"/><Relationship Id="rId5" Type="http://schemas.openxmlformats.org/officeDocument/2006/relationships/tags" Target="../tags/tag25.xml"/><Relationship Id="rId10" Type="http://schemas.openxmlformats.org/officeDocument/2006/relationships/image" Target="../media/image3.png"/><Relationship Id="rId4" Type="http://schemas.openxmlformats.org/officeDocument/2006/relationships/tags" Target="../tags/tag24.xml"/><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1.emf"/><Relationship Id="rId2" Type="http://schemas.openxmlformats.org/officeDocument/2006/relationships/tags" Target="../tags/tag80.xml"/><Relationship Id="rId1" Type="http://schemas.openxmlformats.org/officeDocument/2006/relationships/vmlDrawing" Target="../drawings/vmlDrawing11.vml"/><Relationship Id="rId6" Type="http://schemas.openxmlformats.org/officeDocument/2006/relationships/tags" Target="../tags/tag84.xml"/><Relationship Id="rId11" Type="http://schemas.openxmlformats.org/officeDocument/2006/relationships/oleObject" Target="../embeddings/oleObject11.bin"/><Relationship Id="rId5" Type="http://schemas.openxmlformats.org/officeDocument/2006/relationships/tags" Target="../tags/tag83.xml"/><Relationship Id="rId10" Type="http://schemas.openxmlformats.org/officeDocument/2006/relationships/slideMaster" Target="../slideMasters/slideMaster1.xml"/><Relationship Id="rId4" Type="http://schemas.openxmlformats.org/officeDocument/2006/relationships/tags" Target="../tags/tag82.xml"/><Relationship Id="rId9" Type="http://schemas.openxmlformats.org/officeDocument/2006/relationships/tags" Target="../tags/tag87.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6.emf"/><Relationship Id="rId2" Type="http://schemas.openxmlformats.org/officeDocument/2006/relationships/tags" Target="../tags/tag88.xml"/><Relationship Id="rId1" Type="http://schemas.openxmlformats.org/officeDocument/2006/relationships/vmlDrawing" Target="../drawings/vmlDrawing12.vml"/><Relationship Id="rId6" Type="http://schemas.openxmlformats.org/officeDocument/2006/relationships/tags" Target="../tags/tag92.xml"/><Relationship Id="rId11" Type="http://schemas.openxmlformats.org/officeDocument/2006/relationships/oleObject" Target="../embeddings/oleObject12.bin"/><Relationship Id="rId5" Type="http://schemas.openxmlformats.org/officeDocument/2006/relationships/tags" Target="../tags/tag91.xml"/><Relationship Id="rId10" Type="http://schemas.openxmlformats.org/officeDocument/2006/relationships/slideMaster" Target="../slideMasters/slideMaster1.xml"/><Relationship Id="rId4" Type="http://schemas.openxmlformats.org/officeDocument/2006/relationships/tags" Target="../tags/tag90.xml"/><Relationship Id="rId9" Type="http://schemas.openxmlformats.org/officeDocument/2006/relationships/tags" Target="../tags/tag95.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1.emf"/><Relationship Id="rId2" Type="http://schemas.openxmlformats.org/officeDocument/2006/relationships/tags" Target="../tags/tag96.xml"/><Relationship Id="rId1" Type="http://schemas.openxmlformats.org/officeDocument/2006/relationships/vmlDrawing" Target="../drawings/vmlDrawing13.vml"/><Relationship Id="rId6" Type="http://schemas.openxmlformats.org/officeDocument/2006/relationships/tags" Target="../tags/tag100.xml"/><Relationship Id="rId11" Type="http://schemas.openxmlformats.org/officeDocument/2006/relationships/oleObject" Target="../embeddings/oleObject13.bin"/><Relationship Id="rId5" Type="http://schemas.openxmlformats.org/officeDocument/2006/relationships/tags" Target="../tags/tag99.xml"/><Relationship Id="rId10" Type="http://schemas.openxmlformats.org/officeDocument/2006/relationships/slideMaster" Target="../slideMasters/slideMaster1.xml"/><Relationship Id="rId4" Type="http://schemas.openxmlformats.org/officeDocument/2006/relationships/tags" Target="../tags/tag98.xml"/><Relationship Id="rId9" Type="http://schemas.openxmlformats.org/officeDocument/2006/relationships/tags" Target="../tags/tag103.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vmlDrawing" Target="../drawings/vmlDrawing14.vml"/><Relationship Id="rId6" Type="http://schemas.openxmlformats.org/officeDocument/2006/relationships/tags" Target="../tags/tag108.xml"/><Relationship Id="rId5" Type="http://schemas.openxmlformats.org/officeDocument/2006/relationships/tags" Target="../tags/tag107.xml"/><Relationship Id="rId10" Type="http://schemas.openxmlformats.org/officeDocument/2006/relationships/image" Target="../media/image2.emf"/><Relationship Id="rId4" Type="http://schemas.openxmlformats.org/officeDocument/2006/relationships/tags" Target="../tags/tag106.xml"/><Relationship Id="rId9"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11.xml"/><Relationship Id="rId7" Type="http://schemas.openxmlformats.org/officeDocument/2006/relationships/oleObject" Target="../embeddings/oleObject15.bin"/><Relationship Id="rId2" Type="http://schemas.openxmlformats.org/officeDocument/2006/relationships/tags" Target="../tags/tag110.xml"/><Relationship Id="rId1" Type="http://schemas.openxmlformats.org/officeDocument/2006/relationships/vmlDrawing" Target="../drawings/vmlDrawing15.vml"/><Relationship Id="rId6" Type="http://schemas.openxmlformats.org/officeDocument/2006/relationships/slideMaster" Target="../slideMasters/slideMaster1.xml"/><Relationship Id="rId5" Type="http://schemas.openxmlformats.org/officeDocument/2006/relationships/tags" Target="../tags/tag113.xml"/><Relationship Id="rId4" Type="http://schemas.openxmlformats.org/officeDocument/2006/relationships/tags" Target="../tags/tag11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15.xml"/><Relationship Id="rId7" Type="http://schemas.openxmlformats.org/officeDocument/2006/relationships/image" Target="../media/image7.png"/><Relationship Id="rId2" Type="http://schemas.openxmlformats.org/officeDocument/2006/relationships/tags" Target="../tags/tag114.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 Id="rId9"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17.bin"/><Relationship Id="rId13" Type="http://schemas.microsoft.com/office/2007/relationships/hdphoto" Target="../media/hdphoto2.wdp"/><Relationship Id="rId3" Type="http://schemas.openxmlformats.org/officeDocument/2006/relationships/tags" Target="../tags/tag117.xml"/><Relationship Id="rId7" Type="http://schemas.openxmlformats.org/officeDocument/2006/relationships/slideMaster" Target="../slideMasters/slideMaster1.xml"/><Relationship Id="rId12" Type="http://schemas.openxmlformats.org/officeDocument/2006/relationships/image" Target="../media/image11.png"/><Relationship Id="rId2" Type="http://schemas.openxmlformats.org/officeDocument/2006/relationships/tags" Target="../tags/tag116.xml"/><Relationship Id="rId16" Type="http://schemas.openxmlformats.org/officeDocument/2006/relationships/image" Target="../media/image3.png"/><Relationship Id="rId1" Type="http://schemas.openxmlformats.org/officeDocument/2006/relationships/vmlDrawing" Target="../drawings/vmlDrawing17.vml"/><Relationship Id="rId6" Type="http://schemas.openxmlformats.org/officeDocument/2006/relationships/tags" Target="../tags/tag120.xml"/><Relationship Id="rId11" Type="http://schemas.microsoft.com/office/2007/relationships/hdphoto" Target="../media/hdphoto1.wdp"/><Relationship Id="rId5" Type="http://schemas.openxmlformats.org/officeDocument/2006/relationships/tags" Target="../tags/tag119.xml"/><Relationship Id="rId15" Type="http://schemas.microsoft.com/office/2007/relationships/hdphoto" Target="../media/hdphoto3.wdp"/><Relationship Id="rId10" Type="http://schemas.openxmlformats.org/officeDocument/2006/relationships/image" Target="../media/image10.png"/><Relationship Id="rId4" Type="http://schemas.openxmlformats.org/officeDocument/2006/relationships/tags" Target="../tags/tag118.xml"/><Relationship Id="rId9" Type="http://schemas.openxmlformats.org/officeDocument/2006/relationships/image" Target="../media/image2.emf"/><Relationship Id="rId1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vmlDrawing" Target="../drawings/vmlDrawing18.vml"/><Relationship Id="rId6" Type="http://schemas.openxmlformats.org/officeDocument/2006/relationships/tags" Target="../tags/tag125.xml"/><Relationship Id="rId11" Type="http://schemas.openxmlformats.org/officeDocument/2006/relationships/image" Target="../media/image1.emf"/><Relationship Id="rId5" Type="http://schemas.openxmlformats.org/officeDocument/2006/relationships/tags" Target="../tags/tag124.xml"/><Relationship Id="rId10" Type="http://schemas.openxmlformats.org/officeDocument/2006/relationships/oleObject" Target="../embeddings/oleObject18.bin"/><Relationship Id="rId4" Type="http://schemas.openxmlformats.org/officeDocument/2006/relationships/tags" Target="../tags/tag123.xml"/><Relationship Id="rId9"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oleObject" Target="../embeddings/oleObject20.bin"/><Relationship Id="rId13" Type="http://schemas.microsoft.com/office/2007/relationships/hdphoto" Target="../media/hdphoto2.wdp"/><Relationship Id="rId3" Type="http://schemas.openxmlformats.org/officeDocument/2006/relationships/tags" Target="../tags/tag150.xml"/><Relationship Id="rId7" Type="http://schemas.openxmlformats.org/officeDocument/2006/relationships/slideMaster" Target="../slideMasters/slideMaster2.xml"/><Relationship Id="rId12" Type="http://schemas.openxmlformats.org/officeDocument/2006/relationships/image" Target="../media/image11.png"/><Relationship Id="rId2" Type="http://schemas.openxmlformats.org/officeDocument/2006/relationships/tags" Target="../tags/tag149.xml"/><Relationship Id="rId16" Type="http://schemas.openxmlformats.org/officeDocument/2006/relationships/image" Target="../media/image7.png"/><Relationship Id="rId1" Type="http://schemas.openxmlformats.org/officeDocument/2006/relationships/vmlDrawing" Target="../drawings/vmlDrawing20.vml"/><Relationship Id="rId6" Type="http://schemas.openxmlformats.org/officeDocument/2006/relationships/tags" Target="../tags/tag153.xml"/><Relationship Id="rId11" Type="http://schemas.microsoft.com/office/2007/relationships/hdphoto" Target="../media/hdphoto1.wdp"/><Relationship Id="rId5" Type="http://schemas.openxmlformats.org/officeDocument/2006/relationships/tags" Target="../tags/tag152.xml"/><Relationship Id="rId15" Type="http://schemas.microsoft.com/office/2007/relationships/hdphoto" Target="../media/hdphoto3.wdp"/><Relationship Id="rId10" Type="http://schemas.openxmlformats.org/officeDocument/2006/relationships/image" Target="../media/image10.png"/><Relationship Id="rId4" Type="http://schemas.openxmlformats.org/officeDocument/2006/relationships/tags" Target="../tags/tag151.xml"/><Relationship Id="rId9" Type="http://schemas.openxmlformats.org/officeDocument/2006/relationships/image" Target="../media/image2.emf"/><Relationship Id="rId1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21.bin"/><Relationship Id="rId13" Type="http://schemas.microsoft.com/office/2007/relationships/hdphoto" Target="../media/hdphoto2.wdp"/><Relationship Id="rId3" Type="http://schemas.openxmlformats.org/officeDocument/2006/relationships/tags" Target="../tags/tag155.xml"/><Relationship Id="rId7" Type="http://schemas.openxmlformats.org/officeDocument/2006/relationships/slideMaster" Target="../slideMasters/slideMaster2.xml"/><Relationship Id="rId12" Type="http://schemas.openxmlformats.org/officeDocument/2006/relationships/image" Target="../media/image11.png"/><Relationship Id="rId2" Type="http://schemas.openxmlformats.org/officeDocument/2006/relationships/tags" Target="../tags/tag154.xml"/><Relationship Id="rId16" Type="http://schemas.openxmlformats.org/officeDocument/2006/relationships/image" Target="../media/image3.png"/><Relationship Id="rId1" Type="http://schemas.openxmlformats.org/officeDocument/2006/relationships/vmlDrawing" Target="../drawings/vmlDrawing21.vml"/><Relationship Id="rId6" Type="http://schemas.openxmlformats.org/officeDocument/2006/relationships/tags" Target="../tags/tag158.xml"/><Relationship Id="rId11" Type="http://schemas.microsoft.com/office/2007/relationships/hdphoto" Target="../media/hdphoto1.wdp"/><Relationship Id="rId5" Type="http://schemas.openxmlformats.org/officeDocument/2006/relationships/tags" Target="../tags/tag157.xml"/><Relationship Id="rId15" Type="http://schemas.microsoft.com/office/2007/relationships/hdphoto" Target="../media/hdphoto3.wdp"/><Relationship Id="rId10" Type="http://schemas.openxmlformats.org/officeDocument/2006/relationships/image" Target="../media/image10.png"/><Relationship Id="rId4" Type="http://schemas.openxmlformats.org/officeDocument/2006/relationships/tags" Target="../tags/tag156.xml"/><Relationship Id="rId9" Type="http://schemas.openxmlformats.org/officeDocument/2006/relationships/image" Target="../media/image2.emf"/><Relationship Id="rId1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8.xml"/><Relationship Id="rId7" Type="http://schemas.openxmlformats.org/officeDocument/2006/relationships/slideMaster" Target="../slideMasters/slideMaster1.xml"/><Relationship Id="rId12" Type="http://schemas.openxmlformats.org/officeDocument/2006/relationships/image" Target="../media/image5.png"/><Relationship Id="rId2" Type="http://schemas.openxmlformats.org/officeDocument/2006/relationships/tags" Target="../tags/tag27.xml"/><Relationship Id="rId1" Type="http://schemas.openxmlformats.org/officeDocument/2006/relationships/vmlDrawing" Target="../drawings/vmlDrawing3.vml"/><Relationship Id="rId6" Type="http://schemas.openxmlformats.org/officeDocument/2006/relationships/tags" Target="../tags/tag31.xml"/><Relationship Id="rId11" Type="http://schemas.openxmlformats.org/officeDocument/2006/relationships/image" Target="../media/image4.png"/><Relationship Id="rId5" Type="http://schemas.openxmlformats.org/officeDocument/2006/relationships/tags" Target="../tags/tag30.xml"/><Relationship Id="rId10" Type="http://schemas.openxmlformats.org/officeDocument/2006/relationships/image" Target="../media/image3.png"/><Relationship Id="rId4" Type="http://schemas.openxmlformats.org/officeDocument/2006/relationships/tags" Target="../tags/tag29.xml"/><Relationship Id="rId9"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65.xml"/><Relationship Id="rId3" Type="http://schemas.openxmlformats.org/officeDocument/2006/relationships/tags" Target="../tags/tag160.xml"/><Relationship Id="rId7" Type="http://schemas.openxmlformats.org/officeDocument/2006/relationships/tags" Target="../tags/tag164.xml"/><Relationship Id="rId2" Type="http://schemas.openxmlformats.org/officeDocument/2006/relationships/tags" Target="../tags/tag159.xml"/><Relationship Id="rId1" Type="http://schemas.openxmlformats.org/officeDocument/2006/relationships/vmlDrawing" Target="../drawings/vmlDrawing22.vml"/><Relationship Id="rId6" Type="http://schemas.openxmlformats.org/officeDocument/2006/relationships/tags" Target="../tags/tag163.xml"/><Relationship Id="rId11" Type="http://schemas.openxmlformats.org/officeDocument/2006/relationships/image" Target="../media/image1.emf"/><Relationship Id="rId5" Type="http://schemas.openxmlformats.org/officeDocument/2006/relationships/tags" Target="../tags/tag162.xml"/><Relationship Id="rId10" Type="http://schemas.openxmlformats.org/officeDocument/2006/relationships/oleObject" Target="../embeddings/oleObject22.bin"/><Relationship Id="rId4" Type="http://schemas.openxmlformats.org/officeDocument/2006/relationships/tags" Target="../tags/tag161.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67.xml"/><Relationship Id="rId7" Type="http://schemas.openxmlformats.org/officeDocument/2006/relationships/tags" Target="../tags/tag171.xml"/><Relationship Id="rId2" Type="http://schemas.openxmlformats.org/officeDocument/2006/relationships/tags" Target="../tags/tag166.xml"/><Relationship Id="rId1" Type="http://schemas.openxmlformats.org/officeDocument/2006/relationships/vmlDrawing" Target="../drawings/vmlDrawing23.vml"/><Relationship Id="rId6" Type="http://schemas.openxmlformats.org/officeDocument/2006/relationships/tags" Target="../tags/tag170.xml"/><Relationship Id="rId5" Type="http://schemas.openxmlformats.org/officeDocument/2006/relationships/tags" Target="../tags/tag169.xml"/><Relationship Id="rId10" Type="http://schemas.openxmlformats.org/officeDocument/2006/relationships/image" Target="../media/image2.emf"/><Relationship Id="rId4" Type="http://schemas.openxmlformats.org/officeDocument/2006/relationships/tags" Target="../tags/tag168.xml"/><Relationship Id="rId9" Type="http://schemas.openxmlformats.org/officeDocument/2006/relationships/oleObject" Target="../embeddings/oleObject23.bin"/></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3.xml"/><Relationship Id="rId7" Type="http://schemas.openxmlformats.org/officeDocument/2006/relationships/tags" Target="../tags/tag177.xml"/><Relationship Id="rId2" Type="http://schemas.openxmlformats.org/officeDocument/2006/relationships/tags" Target="../tags/tag172.xml"/><Relationship Id="rId1" Type="http://schemas.openxmlformats.org/officeDocument/2006/relationships/vmlDrawing" Target="../drawings/vmlDrawing24.vml"/><Relationship Id="rId6" Type="http://schemas.openxmlformats.org/officeDocument/2006/relationships/tags" Target="../tags/tag176.xml"/><Relationship Id="rId5" Type="http://schemas.openxmlformats.org/officeDocument/2006/relationships/tags" Target="../tags/tag175.xml"/><Relationship Id="rId10" Type="http://schemas.openxmlformats.org/officeDocument/2006/relationships/image" Target="../media/image2.emf"/><Relationship Id="rId4" Type="http://schemas.openxmlformats.org/officeDocument/2006/relationships/tags" Target="../tags/tag174.xml"/><Relationship Id="rId9" Type="http://schemas.openxmlformats.org/officeDocument/2006/relationships/oleObject" Target="../embeddings/oleObject24.bin"/></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9.xml"/><Relationship Id="rId7" Type="http://schemas.openxmlformats.org/officeDocument/2006/relationships/tags" Target="../tags/tag183.xml"/><Relationship Id="rId2" Type="http://schemas.openxmlformats.org/officeDocument/2006/relationships/tags" Target="../tags/tag178.xml"/><Relationship Id="rId1" Type="http://schemas.openxmlformats.org/officeDocument/2006/relationships/vmlDrawing" Target="../drawings/vmlDrawing25.vml"/><Relationship Id="rId6" Type="http://schemas.openxmlformats.org/officeDocument/2006/relationships/tags" Target="../tags/tag182.xml"/><Relationship Id="rId5" Type="http://schemas.openxmlformats.org/officeDocument/2006/relationships/tags" Target="../tags/tag181.xml"/><Relationship Id="rId10" Type="http://schemas.openxmlformats.org/officeDocument/2006/relationships/image" Target="../media/image2.emf"/><Relationship Id="rId4" Type="http://schemas.openxmlformats.org/officeDocument/2006/relationships/tags" Target="../tags/tag180.xml"/><Relationship Id="rId9" Type="http://schemas.openxmlformats.org/officeDocument/2006/relationships/oleObject" Target="../embeddings/oleObject25.bin"/></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vmlDrawing" Target="../drawings/vmlDrawing26.vml"/><Relationship Id="rId6" Type="http://schemas.openxmlformats.org/officeDocument/2006/relationships/tags" Target="../tags/tag188.xml"/><Relationship Id="rId11" Type="http://schemas.openxmlformats.org/officeDocument/2006/relationships/image" Target="../media/image2.emf"/><Relationship Id="rId5" Type="http://schemas.openxmlformats.org/officeDocument/2006/relationships/tags" Target="../tags/tag187.xml"/><Relationship Id="rId10" Type="http://schemas.openxmlformats.org/officeDocument/2006/relationships/oleObject" Target="../embeddings/oleObject26.bin"/><Relationship Id="rId4" Type="http://schemas.openxmlformats.org/officeDocument/2006/relationships/tags" Target="../tags/tag186.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97.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image" Target="../media/image1.emf"/><Relationship Id="rId2" Type="http://schemas.openxmlformats.org/officeDocument/2006/relationships/tags" Target="../tags/tag191.xml"/><Relationship Id="rId1" Type="http://schemas.openxmlformats.org/officeDocument/2006/relationships/vmlDrawing" Target="../drawings/vmlDrawing27.vml"/><Relationship Id="rId6" Type="http://schemas.openxmlformats.org/officeDocument/2006/relationships/tags" Target="../tags/tag195.xml"/><Relationship Id="rId11" Type="http://schemas.openxmlformats.org/officeDocument/2006/relationships/oleObject" Target="../embeddings/oleObject27.bin"/><Relationship Id="rId5" Type="http://schemas.openxmlformats.org/officeDocument/2006/relationships/tags" Target="../tags/tag194.xml"/><Relationship Id="rId10" Type="http://schemas.openxmlformats.org/officeDocument/2006/relationships/slideMaster" Target="../slideMasters/slideMaster2.xml"/><Relationship Id="rId4" Type="http://schemas.openxmlformats.org/officeDocument/2006/relationships/tags" Target="../tags/tag193.xml"/><Relationship Id="rId9" Type="http://schemas.openxmlformats.org/officeDocument/2006/relationships/tags" Target="../tags/tag198.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05.xml"/><Relationship Id="rId3" Type="http://schemas.openxmlformats.org/officeDocument/2006/relationships/tags" Target="../tags/tag200.xml"/><Relationship Id="rId7" Type="http://schemas.openxmlformats.org/officeDocument/2006/relationships/tags" Target="../tags/tag204.xml"/><Relationship Id="rId12" Type="http://schemas.openxmlformats.org/officeDocument/2006/relationships/image" Target="../media/image1.emf"/><Relationship Id="rId2" Type="http://schemas.openxmlformats.org/officeDocument/2006/relationships/tags" Target="../tags/tag199.xml"/><Relationship Id="rId1" Type="http://schemas.openxmlformats.org/officeDocument/2006/relationships/vmlDrawing" Target="../drawings/vmlDrawing28.vml"/><Relationship Id="rId6" Type="http://schemas.openxmlformats.org/officeDocument/2006/relationships/tags" Target="../tags/tag203.xml"/><Relationship Id="rId11" Type="http://schemas.openxmlformats.org/officeDocument/2006/relationships/oleObject" Target="../embeddings/oleObject28.bin"/><Relationship Id="rId5" Type="http://schemas.openxmlformats.org/officeDocument/2006/relationships/tags" Target="../tags/tag202.xml"/><Relationship Id="rId10" Type="http://schemas.openxmlformats.org/officeDocument/2006/relationships/slideMaster" Target="../slideMasters/slideMaster2.xml"/><Relationship Id="rId4" Type="http://schemas.openxmlformats.org/officeDocument/2006/relationships/tags" Target="../tags/tag201.xml"/><Relationship Id="rId9" Type="http://schemas.openxmlformats.org/officeDocument/2006/relationships/tags" Target="../tags/tag206.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13.xml"/><Relationship Id="rId3" Type="http://schemas.openxmlformats.org/officeDocument/2006/relationships/tags" Target="../tags/tag208.xml"/><Relationship Id="rId7" Type="http://schemas.openxmlformats.org/officeDocument/2006/relationships/tags" Target="../tags/tag212.xml"/><Relationship Id="rId12" Type="http://schemas.openxmlformats.org/officeDocument/2006/relationships/image" Target="../media/image2.emf"/><Relationship Id="rId2" Type="http://schemas.openxmlformats.org/officeDocument/2006/relationships/tags" Target="../tags/tag207.xml"/><Relationship Id="rId1" Type="http://schemas.openxmlformats.org/officeDocument/2006/relationships/vmlDrawing" Target="../drawings/vmlDrawing29.vml"/><Relationship Id="rId6" Type="http://schemas.openxmlformats.org/officeDocument/2006/relationships/tags" Target="../tags/tag211.xml"/><Relationship Id="rId11" Type="http://schemas.openxmlformats.org/officeDocument/2006/relationships/oleObject" Target="../embeddings/oleObject29.bin"/><Relationship Id="rId5" Type="http://schemas.openxmlformats.org/officeDocument/2006/relationships/tags" Target="../tags/tag210.xml"/><Relationship Id="rId10" Type="http://schemas.openxmlformats.org/officeDocument/2006/relationships/slideMaster" Target="../slideMasters/slideMaster2.xml"/><Relationship Id="rId4" Type="http://schemas.openxmlformats.org/officeDocument/2006/relationships/tags" Target="../tags/tag209.xml"/><Relationship Id="rId9" Type="http://schemas.openxmlformats.org/officeDocument/2006/relationships/tags" Target="../tags/tag214.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21.xml"/><Relationship Id="rId3" Type="http://schemas.openxmlformats.org/officeDocument/2006/relationships/tags" Target="../tags/tag216.xml"/><Relationship Id="rId7" Type="http://schemas.openxmlformats.org/officeDocument/2006/relationships/tags" Target="../tags/tag220.xml"/><Relationship Id="rId12" Type="http://schemas.openxmlformats.org/officeDocument/2006/relationships/image" Target="../media/image1.emf"/><Relationship Id="rId2" Type="http://schemas.openxmlformats.org/officeDocument/2006/relationships/tags" Target="../tags/tag215.xml"/><Relationship Id="rId1" Type="http://schemas.openxmlformats.org/officeDocument/2006/relationships/vmlDrawing" Target="../drawings/vmlDrawing30.vml"/><Relationship Id="rId6" Type="http://schemas.openxmlformats.org/officeDocument/2006/relationships/tags" Target="../tags/tag219.xml"/><Relationship Id="rId11" Type="http://schemas.openxmlformats.org/officeDocument/2006/relationships/oleObject" Target="../embeddings/oleObject30.bin"/><Relationship Id="rId5" Type="http://schemas.openxmlformats.org/officeDocument/2006/relationships/tags" Target="../tags/tag218.xml"/><Relationship Id="rId10" Type="http://schemas.openxmlformats.org/officeDocument/2006/relationships/slideMaster" Target="../slideMasters/slideMaster2.xml"/><Relationship Id="rId4" Type="http://schemas.openxmlformats.org/officeDocument/2006/relationships/tags" Target="../tags/tag217.xml"/><Relationship Id="rId9" Type="http://schemas.openxmlformats.org/officeDocument/2006/relationships/tags" Target="../tags/tag22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29.xml"/><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image" Target="../media/image2.emf"/><Relationship Id="rId2" Type="http://schemas.openxmlformats.org/officeDocument/2006/relationships/tags" Target="../tags/tag223.xml"/><Relationship Id="rId1" Type="http://schemas.openxmlformats.org/officeDocument/2006/relationships/vmlDrawing" Target="../drawings/vmlDrawing31.vml"/><Relationship Id="rId6" Type="http://schemas.openxmlformats.org/officeDocument/2006/relationships/tags" Target="../tags/tag227.xml"/><Relationship Id="rId11" Type="http://schemas.openxmlformats.org/officeDocument/2006/relationships/oleObject" Target="../embeddings/oleObject31.bin"/><Relationship Id="rId5" Type="http://schemas.openxmlformats.org/officeDocument/2006/relationships/tags" Target="../tags/tag226.xml"/><Relationship Id="rId10" Type="http://schemas.openxmlformats.org/officeDocument/2006/relationships/slideMaster" Target="../slideMasters/slideMaster2.xml"/><Relationship Id="rId4" Type="http://schemas.openxmlformats.org/officeDocument/2006/relationships/tags" Target="../tags/tag225.xml"/><Relationship Id="rId9" Type="http://schemas.openxmlformats.org/officeDocument/2006/relationships/tags" Target="../tags/tag230.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vmlDrawing" Target="../drawings/vmlDrawing4.vml"/><Relationship Id="rId6" Type="http://schemas.openxmlformats.org/officeDocument/2006/relationships/tags" Target="../tags/tag36.xml"/><Relationship Id="rId11" Type="http://schemas.openxmlformats.org/officeDocument/2006/relationships/image" Target="../media/image1.emf"/><Relationship Id="rId5" Type="http://schemas.openxmlformats.org/officeDocument/2006/relationships/tags" Target="../tags/tag35.xml"/><Relationship Id="rId10" Type="http://schemas.openxmlformats.org/officeDocument/2006/relationships/oleObject" Target="../embeddings/oleObject4.bin"/><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32.xml"/><Relationship Id="rId7" Type="http://schemas.openxmlformats.org/officeDocument/2006/relationships/tags" Target="../tags/tag236.xml"/><Relationship Id="rId2" Type="http://schemas.openxmlformats.org/officeDocument/2006/relationships/tags" Target="../tags/tag231.xml"/><Relationship Id="rId1" Type="http://schemas.openxmlformats.org/officeDocument/2006/relationships/vmlDrawing" Target="../drawings/vmlDrawing32.vml"/><Relationship Id="rId6" Type="http://schemas.openxmlformats.org/officeDocument/2006/relationships/tags" Target="../tags/tag235.xml"/><Relationship Id="rId5" Type="http://schemas.openxmlformats.org/officeDocument/2006/relationships/tags" Target="../tags/tag234.xml"/><Relationship Id="rId10" Type="http://schemas.openxmlformats.org/officeDocument/2006/relationships/image" Target="../media/image2.emf"/><Relationship Id="rId4" Type="http://schemas.openxmlformats.org/officeDocument/2006/relationships/tags" Target="../tags/tag233.xml"/><Relationship Id="rId9" Type="http://schemas.openxmlformats.org/officeDocument/2006/relationships/oleObject" Target="../embeddings/oleObject32.bin"/></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38.xml"/><Relationship Id="rId7" Type="http://schemas.openxmlformats.org/officeDocument/2006/relationships/oleObject" Target="../embeddings/oleObject33.bin"/><Relationship Id="rId2" Type="http://schemas.openxmlformats.org/officeDocument/2006/relationships/tags" Target="../tags/tag237.xml"/><Relationship Id="rId1" Type="http://schemas.openxmlformats.org/officeDocument/2006/relationships/vmlDrawing" Target="../drawings/vmlDrawing33.vml"/><Relationship Id="rId6" Type="http://schemas.openxmlformats.org/officeDocument/2006/relationships/slideMaster" Target="../slideMasters/slideMaster2.xml"/><Relationship Id="rId5" Type="http://schemas.openxmlformats.org/officeDocument/2006/relationships/tags" Target="../tags/tag240.xml"/><Relationship Id="rId4" Type="http://schemas.openxmlformats.org/officeDocument/2006/relationships/tags" Target="../tags/tag239.xml"/></Relationships>
</file>

<file path=ppt/slideLayouts/_rels/slideLayout32.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3" Type="http://schemas.openxmlformats.org/officeDocument/2006/relationships/tags" Target="../tags/tag242.xml"/><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tags" Target="../tags/tag241.xml"/><Relationship Id="rId1" Type="http://schemas.openxmlformats.org/officeDocument/2006/relationships/vmlDrawing" Target="../drawings/vmlDrawing34.vml"/><Relationship Id="rId6" Type="http://schemas.openxmlformats.org/officeDocument/2006/relationships/image" Target="../media/image2.emf"/><Relationship Id="rId11" Type="http://schemas.microsoft.com/office/2007/relationships/hdphoto" Target="../media/hdphoto2.wdp"/><Relationship Id="rId5" Type="http://schemas.openxmlformats.org/officeDocument/2006/relationships/oleObject" Target="../embeddings/oleObject34.bin"/><Relationship Id="rId10" Type="http://schemas.openxmlformats.org/officeDocument/2006/relationships/image" Target="../media/image11.png"/><Relationship Id="rId4" Type="http://schemas.openxmlformats.org/officeDocument/2006/relationships/slideMaster" Target="../slideMasters/slideMaster2.xml"/><Relationship Id="rId9"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244.xml"/><Relationship Id="rId7" Type="http://schemas.openxmlformats.org/officeDocument/2006/relationships/slideMaster" Target="../slideMasters/slideMaster2.xml"/><Relationship Id="rId12" Type="http://schemas.openxmlformats.org/officeDocument/2006/relationships/image" Target="../media/image5.png"/><Relationship Id="rId2" Type="http://schemas.openxmlformats.org/officeDocument/2006/relationships/tags" Target="../tags/tag243.xml"/><Relationship Id="rId1" Type="http://schemas.openxmlformats.org/officeDocument/2006/relationships/vmlDrawing" Target="../drawings/vmlDrawing35.vml"/><Relationship Id="rId6" Type="http://schemas.openxmlformats.org/officeDocument/2006/relationships/tags" Target="../tags/tag247.xml"/><Relationship Id="rId11" Type="http://schemas.openxmlformats.org/officeDocument/2006/relationships/image" Target="../media/image4.png"/><Relationship Id="rId5" Type="http://schemas.openxmlformats.org/officeDocument/2006/relationships/tags" Target="../tags/tag246.xml"/><Relationship Id="rId10" Type="http://schemas.openxmlformats.org/officeDocument/2006/relationships/image" Target="../media/image3.png"/><Relationship Id="rId4" Type="http://schemas.openxmlformats.org/officeDocument/2006/relationships/tags" Target="../tags/tag245.xml"/><Relationship Id="rId9"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54.xml"/><Relationship Id="rId3" Type="http://schemas.openxmlformats.org/officeDocument/2006/relationships/tags" Target="../tags/tag249.xml"/><Relationship Id="rId7" Type="http://schemas.openxmlformats.org/officeDocument/2006/relationships/tags" Target="../tags/tag253.xml"/><Relationship Id="rId2" Type="http://schemas.openxmlformats.org/officeDocument/2006/relationships/tags" Target="../tags/tag248.xml"/><Relationship Id="rId1" Type="http://schemas.openxmlformats.org/officeDocument/2006/relationships/vmlDrawing" Target="../drawings/vmlDrawing36.vml"/><Relationship Id="rId6" Type="http://schemas.openxmlformats.org/officeDocument/2006/relationships/tags" Target="../tags/tag252.xml"/><Relationship Id="rId11" Type="http://schemas.openxmlformats.org/officeDocument/2006/relationships/image" Target="../media/image1.emf"/><Relationship Id="rId5" Type="http://schemas.openxmlformats.org/officeDocument/2006/relationships/tags" Target="../tags/tag251.xml"/><Relationship Id="rId10" Type="http://schemas.openxmlformats.org/officeDocument/2006/relationships/oleObject" Target="../embeddings/oleObject36.bin"/><Relationship Id="rId4" Type="http://schemas.openxmlformats.org/officeDocument/2006/relationships/tags" Target="../tags/tag250.xml"/><Relationship Id="rId9"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61.xml"/><Relationship Id="rId3" Type="http://schemas.openxmlformats.org/officeDocument/2006/relationships/tags" Target="../tags/tag256.xml"/><Relationship Id="rId7" Type="http://schemas.openxmlformats.org/officeDocument/2006/relationships/tags" Target="../tags/tag260.xml"/><Relationship Id="rId12" Type="http://schemas.openxmlformats.org/officeDocument/2006/relationships/image" Target="../media/image1.emf"/><Relationship Id="rId2" Type="http://schemas.openxmlformats.org/officeDocument/2006/relationships/tags" Target="../tags/tag255.xml"/><Relationship Id="rId1" Type="http://schemas.openxmlformats.org/officeDocument/2006/relationships/vmlDrawing" Target="../drawings/vmlDrawing37.vml"/><Relationship Id="rId6" Type="http://schemas.openxmlformats.org/officeDocument/2006/relationships/tags" Target="../tags/tag259.xml"/><Relationship Id="rId11" Type="http://schemas.openxmlformats.org/officeDocument/2006/relationships/oleObject" Target="../embeddings/oleObject37.bin"/><Relationship Id="rId5" Type="http://schemas.openxmlformats.org/officeDocument/2006/relationships/tags" Target="../tags/tag258.xml"/><Relationship Id="rId10" Type="http://schemas.openxmlformats.org/officeDocument/2006/relationships/slideMaster" Target="../slideMasters/slideMaster2.xml"/><Relationship Id="rId4" Type="http://schemas.openxmlformats.org/officeDocument/2006/relationships/tags" Target="../tags/tag257.xml"/><Relationship Id="rId9" Type="http://schemas.openxmlformats.org/officeDocument/2006/relationships/tags" Target="../tags/tag26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vmlDrawing" Target="../drawings/vmlDrawing5.v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image" Target="../media/image2.emf"/><Relationship Id="rId4" Type="http://schemas.openxmlformats.org/officeDocument/2006/relationships/tags" Target="../tags/tag41.xml"/><Relationship Id="rId9"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vmlDrawing" Target="../drawings/vmlDrawing6.vml"/><Relationship Id="rId6" Type="http://schemas.openxmlformats.org/officeDocument/2006/relationships/tags" Target="../tags/tag49.xml"/><Relationship Id="rId5" Type="http://schemas.openxmlformats.org/officeDocument/2006/relationships/tags" Target="../tags/tag48.xml"/><Relationship Id="rId10" Type="http://schemas.openxmlformats.org/officeDocument/2006/relationships/image" Target="../media/image2.emf"/><Relationship Id="rId4" Type="http://schemas.openxmlformats.org/officeDocument/2006/relationships/tags" Target="../tags/tag47.xml"/><Relationship Id="rId9"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vmlDrawing" Target="../drawings/vmlDrawing7.vml"/><Relationship Id="rId6" Type="http://schemas.openxmlformats.org/officeDocument/2006/relationships/tags" Target="../tags/tag55.xml"/><Relationship Id="rId5" Type="http://schemas.openxmlformats.org/officeDocument/2006/relationships/tags" Target="../tags/tag54.xml"/><Relationship Id="rId10" Type="http://schemas.openxmlformats.org/officeDocument/2006/relationships/image" Target="../media/image2.emf"/><Relationship Id="rId4" Type="http://schemas.openxmlformats.org/officeDocument/2006/relationships/tags" Target="../tags/tag53.xml"/><Relationship Id="rId9"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vmlDrawing" Target="../drawings/vmlDrawing8.vml"/><Relationship Id="rId6" Type="http://schemas.openxmlformats.org/officeDocument/2006/relationships/tags" Target="../tags/tag61.xml"/><Relationship Id="rId11" Type="http://schemas.openxmlformats.org/officeDocument/2006/relationships/image" Target="../media/image2.emf"/><Relationship Id="rId5" Type="http://schemas.openxmlformats.org/officeDocument/2006/relationships/tags" Target="../tags/tag60.xml"/><Relationship Id="rId10" Type="http://schemas.openxmlformats.org/officeDocument/2006/relationships/oleObject" Target="../embeddings/oleObject8.bin"/><Relationship Id="rId4" Type="http://schemas.openxmlformats.org/officeDocument/2006/relationships/tags" Target="../tags/tag59.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9.vml"/><Relationship Id="rId6" Type="http://schemas.openxmlformats.org/officeDocument/2006/relationships/tags" Target="../tags/tag68.xml"/><Relationship Id="rId11" Type="http://schemas.openxmlformats.org/officeDocument/2006/relationships/oleObject" Target="../embeddings/oleObject9.bin"/><Relationship Id="rId5" Type="http://schemas.openxmlformats.org/officeDocument/2006/relationships/tags" Target="../tags/tag67.xml"/><Relationship Id="rId10" Type="http://schemas.openxmlformats.org/officeDocument/2006/relationships/slideMaster" Target="../slideMasters/slideMaster1.xml"/><Relationship Id="rId4" Type="http://schemas.openxmlformats.org/officeDocument/2006/relationships/tags" Target="../tags/tag66.xml"/><Relationship Id="rId9" Type="http://schemas.openxmlformats.org/officeDocument/2006/relationships/tags" Target="../tags/tag7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1.emf"/><Relationship Id="rId2" Type="http://schemas.openxmlformats.org/officeDocument/2006/relationships/tags" Target="../tags/tag72.xml"/><Relationship Id="rId1" Type="http://schemas.openxmlformats.org/officeDocument/2006/relationships/vmlDrawing" Target="../drawings/vmlDrawing10.vml"/><Relationship Id="rId6" Type="http://schemas.openxmlformats.org/officeDocument/2006/relationships/tags" Target="../tags/tag76.xml"/><Relationship Id="rId11" Type="http://schemas.openxmlformats.org/officeDocument/2006/relationships/oleObject" Target="../embeddings/oleObject10.bin"/><Relationship Id="rId5" Type="http://schemas.openxmlformats.org/officeDocument/2006/relationships/tags" Target="../tags/tag75.xml"/><Relationship Id="rId10" Type="http://schemas.openxmlformats.org/officeDocument/2006/relationships/slideMaster" Target="../slideMasters/slideMaster1.xml"/><Relationship Id="rId4" Type="http://schemas.openxmlformats.org/officeDocument/2006/relationships/tags" Target="../tags/tag74.xml"/><Relationship Id="rId9" Type="http://schemas.openxmlformats.org/officeDocument/2006/relationships/tags" Target="../tags/tag7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950685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57"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6" name="Rectangle 1">
            <a:extLst>
              <a:ext uri="{FF2B5EF4-FFF2-40B4-BE49-F238E27FC236}">
                <a16:creationId xmlns:a16="http://schemas.microsoft.com/office/drawing/2014/main" id="{A1A028A7-4594-434B-BE6F-BEA80B344467}"/>
              </a:ext>
            </a:extLst>
          </p:cNvPr>
          <p:cNvSpPr/>
          <p:nvPr userDrawn="1"/>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a:solidFill>
                <a:schemeClr val="tx1"/>
              </a:solidFill>
            </a:endParaRPr>
          </a:p>
        </p:txBody>
      </p:sp>
      <p:pic>
        <p:nvPicPr>
          <p:cNvPr id="27" name="Picture 19" descr="Gavi-logo - The Rockefeller Foundation">
            <a:extLst>
              <a:ext uri="{FF2B5EF4-FFF2-40B4-BE49-F238E27FC236}">
                <a16:creationId xmlns:a16="http://schemas.microsoft.com/office/drawing/2014/main" id="{82C6EE3B-2CF9-47B1-A455-56535EBCAFDF}"/>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r="-945"/>
          <a:stretch/>
        </p:blipFill>
        <p:spPr bwMode="ltGray">
          <a:xfrm>
            <a:off x="2594762" y="684581"/>
            <a:ext cx="1601001" cy="594755"/>
          </a:xfrm>
          <a:prstGeom prst="rect">
            <a:avLst/>
          </a:prstGeom>
          <a:extLst>
            <a:ext uri="{909E8E84-426E-40DD-AFC4-6F175D3DCCD1}">
              <a14:hiddenFill xmlns:a14="http://schemas.microsoft.com/office/drawing/2010/main">
                <a:solidFill>
                  <a:srgbClr val="FFFFFF"/>
                </a:solidFill>
              </a14:hiddenFill>
            </a:ext>
          </a:extLst>
        </p:spPr>
      </p:pic>
      <p:pic>
        <p:nvPicPr>
          <p:cNvPr id="28" name="Picture 27" descr="World Health Organization (WHO) – Logos Download">
            <a:extLst>
              <a:ext uri="{FF2B5EF4-FFF2-40B4-BE49-F238E27FC236}">
                <a16:creationId xmlns:a16="http://schemas.microsoft.com/office/drawing/2014/main" id="{73C44A5D-E65B-4EA7-A8DE-923C1E1D2E6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ltGray">
          <a:xfrm>
            <a:off x="4768936" y="651284"/>
            <a:ext cx="2241464" cy="661348"/>
          </a:xfrm>
          <a:prstGeom prst="rect">
            <a:avLst/>
          </a:prstGeom>
          <a:extLst>
            <a:ext uri="{909E8E84-426E-40DD-AFC4-6F175D3DCCD1}">
              <a14:hiddenFill xmlns:a14="http://schemas.microsoft.com/office/drawing/2010/main">
                <a:solidFill>
                  <a:srgbClr val="FFFFFF"/>
                </a:solidFill>
              </a14:hiddenFill>
            </a:ext>
          </a:extLst>
        </p:spPr>
      </p:pic>
      <p:pic>
        <p:nvPicPr>
          <p:cNvPr id="29" name="Picture 23" descr="Coalition for Epidemic Preparedness Innovations - Wikiwand">
            <a:extLst>
              <a:ext uri="{FF2B5EF4-FFF2-40B4-BE49-F238E27FC236}">
                <a16:creationId xmlns:a16="http://schemas.microsoft.com/office/drawing/2014/main" id="{41612DC1-CABB-4EC3-A0BE-DAF64FFA2904}"/>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ltGray">
          <a:xfrm>
            <a:off x="525802" y="764281"/>
            <a:ext cx="1480798" cy="435355"/>
          </a:xfrm>
          <a:prstGeom prst="rect">
            <a:avLst/>
          </a:prstGeom>
          <a:extLst>
            <a:ext uri="{909E8E84-426E-40DD-AFC4-6F175D3DCCD1}">
              <a14:hiddenFill xmlns:a14="http://schemas.microsoft.com/office/drawing/2010/main">
                <a:solidFill>
                  <a:srgbClr val="FFFFFF"/>
                </a:solidFill>
              </a14:hiddenFill>
            </a:ext>
          </a:extLst>
        </p:spPr>
      </p:pic>
      <p:sp>
        <p:nvSpPr>
          <p:cNvPr id="30" name="Right Triangle 29">
            <a:extLst>
              <a:ext uri="{FF2B5EF4-FFF2-40B4-BE49-F238E27FC236}">
                <a16:creationId xmlns:a16="http://schemas.microsoft.com/office/drawing/2014/main" id="{79028CEE-2D24-4687-A0D5-F56AB2C502E7}"/>
              </a:ext>
            </a:extLst>
          </p:cNvPr>
          <p:cNvSpPr/>
          <p:nvPr userDrawn="1"/>
        </p:nvSpPr>
        <p:spPr bwMode="ltGray">
          <a:xfrm flipH="1" flipV="1">
            <a:off x="7366000" y="0"/>
            <a:ext cx="4826000" cy="48260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1" name="Right Triangle 30">
            <a:extLst>
              <a:ext uri="{FF2B5EF4-FFF2-40B4-BE49-F238E27FC236}">
                <a16:creationId xmlns:a16="http://schemas.microsoft.com/office/drawing/2014/main" id="{DCB4FFCD-79D8-42F6-A6E0-BBB1AEBD54DD}"/>
              </a:ext>
            </a:extLst>
          </p:cNvPr>
          <p:cNvSpPr/>
          <p:nvPr userDrawn="1"/>
        </p:nvSpPr>
        <p:spPr bwMode="ltGray">
          <a:xfrm flipH="1" flipV="1">
            <a:off x="7532005" y="0"/>
            <a:ext cx="4659995" cy="4659995"/>
          </a:xfrm>
          <a:prstGeom prst="rtTriangle">
            <a:avLst/>
          </a:prstGeom>
          <a:solidFill>
            <a:srgbClr val="4D4D4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2" name="Right Triangle 31">
            <a:extLst>
              <a:ext uri="{FF2B5EF4-FFF2-40B4-BE49-F238E27FC236}">
                <a16:creationId xmlns:a16="http://schemas.microsoft.com/office/drawing/2014/main" id="{452C86B2-6A22-4FFD-B37E-8B8AAD682D4E}"/>
              </a:ext>
            </a:extLst>
          </p:cNvPr>
          <p:cNvSpPr/>
          <p:nvPr userDrawn="1"/>
        </p:nvSpPr>
        <p:spPr bwMode="ltGray">
          <a:xfrm>
            <a:off x="0" y="5003800"/>
            <a:ext cx="1854200" cy="1854200"/>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006059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3004" name="think-cell Slide" r:id="rId11" imgW="413" imgH="416" progId="TCLayout.ActiveDocument.1">
                  <p:embed/>
                </p:oleObj>
              </mc:Choice>
              <mc:Fallback>
                <p:oleObj name="think-cell Slide" r:id="rId11" imgW="413" imgH="41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69332"/>
          </a:xfrm>
        </p:spPr>
        <p:txBody>
          <a:bodyPr>
            <a:spAutoFit/>
          </a:body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i="0">
              <a:latin typeface="Georgia" panose="02040502050405020303" pitchFamily="18" charset="0"/>
              <a:sym typeface="Georgia" panose="02040502050405020303" pitchFamily="18"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cs typeface="Arial" panose="020B0604020202020204" pitchFamily="34" charset="0"/>
              </a:rPr>
              <a:pPr lvl="0" algn="ctr" defTabSz="610744" fontAlgn="auto">
                <a:spcBef>
                  <a:spcPts val="0"/>
                </a:spcBef>
                <a:spcAft>
                  <a:spcPts val="0"/>
                </a:spcAft>
              </a:pPr>
              <a:t>‹#›</a:t>
            </a:fld>
            <a:endParaRPr lang="en-US" sz="900" b="0" dirty="0">
              <a:cs typeface="Arial" panose="020B0604020202020204" pitchFamily="34" charset="0"/>
            </a:endParaRPr>
          </a:p>
        </p:txBody>
      </p:sp>
    </p:spTree>
    <p:extLst>
      <p:ext uri="{BB962C8B-B14F-4D97-AF65-F5344CB8AC3E}">
        <p14:creationId xmlns:p14="http://schemas.microsoft.com/office/powerpoint/2010/main" val="605467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3385581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878" name="think-cell Slide" r:id="rId11" imgW="572" imgH="588" progId="TCLayout.ActiveDocument.1">
                  <p:embed/>
                </p:oleObj>
              </mc:Choice>
              <mc:Fallback>
                <p:oleObj name="think-cell Slide" r:id="rId11" imgW="572" imgH="588"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369332"/>
          </a:xfrm>
        </p:spPr>
        <p:txBody>
          <a:bodyPr>
            <a:spAutoFit/>
          </a:body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572142"/>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6" y="6498754"/>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1" name="Oval 10">
            <a:extLst>
              <a:ext uri="{FF2B5EF4-FFF2-40B4-BE49-F238E27FC236}">
                <a16:creationId xmlns:a16="http://schemas.microsoft.com/office/drawing/2014/main" id="{5BD8C3CA-1B4B-440A-89B5-F939DD2975DE}"/>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i="0">
              <a:latin typeface="Georgia" panose="02040502050405020303" pitchFamily="18" charset="0"/>
              <a:sym typeface="Georgia" panose="02040502050405020303" pitchFamily="18"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cs typeface="Arial" panose="020B0604020202020204" pitchFamily="34" charset="0"/>
              </a:rPr>
              <a:pPr lvl="0" algn="ctr" defTabSz="610744" fontAlgn="auto">
                <a:spcBef>
                  <a:spcPts val="0"/>
                </a:spcBef>
                <a:spcAft>
                  <a:spcPts val="0"/>
                </a:spcAft>
              </a:pPr>
              <a:t>‹#›</a:t>
            </a:fld>
            <a:endParaRPr lang="en-US" sz="900" b="0" dirty="0">
              <a:cs typeface="Arial" panose="020B0604020202020204" pitchFamily="34" charset="0"/>
            </a:endParaRPr>
          </a:p>
        </p:txBody>
      </p:sp>
    </p:spTree>
    <p:extLst>
      <p:ext uri="{BB962C8B-B14F-4D97-AF65-F5344CB8AC3E}">
        <p14:creationId xmlns:p14="http://schemas.microsoft.com/office/powerpoint/2010/main" val="391139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858490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7683"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69332"/>
          </a:xfrm>
        </p:spPr>
        <p:txBody>
          <a:bodyPr>
            <a:spAutoFit/>
          </a:body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i="0">
              <a:latin typeface="Georgia" panose="02040502050405020303" pitchFamily="18" charset="0"/>
              <a:sym typeface="Georgia" panose="02040502050405020303" pitchFamily="18"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noProof="0" smtClean="0">
                <a:cs typeface="Arial" panose="020B0604020202020204" pitchFamily="34" charset="0"/>
              </a:rPr>
              <a:pPr lvl="0" algn="ctr" defTabSz="610744" fontAlgn="auto">
                <a:spcBef>
                  <a:spcPts val="0"/>
                </a:spcBef>
                <a:spcAft>
                  <a:spcPts val="0"/>
                </a:spcAft>
              </a:pPr>
              <a:t>‹#›</a:t>
            </a:fld>
            <a:endParaRPr lang="en-US" sz="900" b="0" noProof="0" dirty="0">
              <a:cs typeface="Arial" panose="020B0604020202020204" pitchFamily="34" charset="0"/>
            </a:endParaRPr>
          </a:p>
        </p:txBody>
      </p:sp>
    </p:spTree>
    <p:extLst>
      <p:ext uri="{BB962C8B-B14F-4D97-AF65-F5344CB8AC3E}">
        <p14:creationId xmlns:p14="http://schemas.microsoft.com/office/powerpoint/2010/main" val="1470861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533631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5771"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cs typeface="Arial" panose="020B0604020202020204" pitchFamily="34" charset="0"/>
              </a:rPr>
              <a:pPr lvl="0" algn="ctr" defTabSz="610744" fontAlgn="auto">
                <a:spcBef>
                  <a:spcPts val="0"/>
                </a:spcBef>
                <a:spcAft>
                  <a:spcPts val="0"/>
                </a:spcAft>
              </a:pPr>
              <a:t>‹#›</a:t>
            </a:fld>
            <a:endParaRPr lang="en-US" sz="900" b="0" dirty="0">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172212"/>
            <a:ext cx="11082528" cy="369332"/>
          </a:xfrm>
        </p:spPr>
        <p:txBody>
          <a:bodyPr>
            <a:noAutofit/>
          </a:bodyPr>
          <a:lstStyle>
            <a:lvl1pPr>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977499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6795" name="think-cell Slide" r:id="rId7" imgW="592" imgH="591" progId="TCLayout.ActiveDocument.1">
                  <p:embed/>
                </p:oleObj>
              </mc:Choice>
              <mc:Fallback>
                <p:oleObj name="think-cell Slide" r:id="rId7" imgW="592" imgH="591"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3"/>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cs typeface="Arial" panose="020B0604020202020204" pitchFamily="34" charset="0"/>
              </a:rPr>
              <a:pPr lvl="0" algn="ctr" defTabSz="610744" fontAlgn="auto">
                <a:spcBef>
                  <a:spcPts val="0"/>
                </a:spcBef>
                <a:spcAft>
                  <a:spcPts val="0"/>
                </a:spcAft>
              </a:pPr>
              <a:t>‹#›</a:t>
            </a:fld>
            <a:endParaRPr lang="en-US" sz="900" b="0" dirty="0">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4"/>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5"/>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86300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3356163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2938"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grpSp>
        <p:nvGrpSpPr>
          <p:cNvPr id="3" name="Group 2">
            <a:extLst>
              <a:ext uri="{FF2B5EF4-FFF2-40B4-BE49-F238E27FC236}">
                <a16:creationId xmlns:a16="http://schemas.microsoft.com/office/drawing/2014/main" id="{D53430D4-7C5D-4CF9-BDBD-E1A8EECB92C4}"/>
              </a:ext>
            </a:extLst>
          </p:cNvPr>
          <p:cNvGrpSpPr/>
          <p:nvPr userDrawn="1"/>
        </p:nvGrpSpPr>
        <p:grpSpPr>
          <a:xfrm>
            <a:off x="2751423" y="3068149"/>
            <a:ext cx="6689154" cy="721703"/>
            <a:chOff x="5138582" y="5814433"/>
            <a:chExt cx="6689154" cy="721703"/>
          </a:xfrm>
        </p:grpSpPr>
        <p:pic>
          <p:nvPicPr>
            <p:cNvPr id="5" name="Picture 19" descr="Gavi-logo - The Rockefeller Foundation">
              <a:extLst>
                <a:ext uri="{FF2B5EF4-FFF2-40B4-BE49-F238E27FC236}">
                  <a16:creationId xmlns:a16="http://schemas.microsoft.com/office/drawing/2014/main" id="{0154AF5A-AF00-4CDA-AA01-149030E622D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179667" y="5839123"/>
              <a:ext cx="1792858" cy="672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rld Health Organization (WHO) – Logos Download">
              <a:extLst>
                <a:ext uri="{FF2B5EF4-FFF2-40B4-BE49-F238E27FC236}">
                  <a16:creationId xmlns:a16="http://schemas.microsoft.com/office/drawing/2014/main" id="{68131BD8-6DEE-4EC5-A661-84E44336A75B}"/>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381716" y="5814433"/>
              <a:ext cx="2446020" cy="721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descr="Coalition for Epidemic Preparedness Innovations - Wikiwand">
              <a:extLst>
                <a:ext uri="{FF2B5EF4-FFF2-40B4-BE49-F238E27FC236}">
                  <a16:creationId xmlns:a16="http://schemas.microsoft.com/office/drawing/2014/main" id="{80F97074-D4FF-49B2-813C-6FDB4CA6DE93}"/>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138582" y="5935396"/>
              <a:ext cx="1631894" cy="4797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66470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ontrast Titl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2"/>
            </p:custDataLst>
            <p:extLst>
              <p:ext uri="{D42A27DB-BD31-4B8C-83A1-F6EECF244321}">
                <p14:modId xmlns:p14="http://schemas.microsoft.com/office/powerpoint/2010/main" val="636342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6250"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27FBC14-72DC-4109-B1FE-500CF7DD3601}"/>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err="1">
              <a:solidFill>
                <a:schemeClr val="bg1"/>
              </a:solidFill>
              <a:latin typeface="Arial" panose="020B0604020202020204" pitchFamily="34" charset="0"/>
              <a:ea typeface="+mj-ea"/>
              <a:cs typeface="+mj-cs"/>
              <a:sym typeface="Arial" panose="020B0604020202020204" pitchFamily="34" charset="0"/>
            </a:endParaRPr>
          </a:p>
        </p:txBody>
      </p:sp>
      <p:grpSp>
        <p:nvGrpSpPr>
          <p:cNvPr id="36" name="Rectangle 1">
            <a:extLst>
              <a:ext uri="{FF2B5EF4-FFF2-40B4-BE49-F238E27FC236}">
                <a16:creationId xmlns:a16="http://schemas.microsoft.com/office/drawing/2014/main" id="{94DF31DE-F1E4-4F2E-97D8-6B4AD916ADA7}"/>
              </a:ext>
            </a:extLst>
          </p:cNvPr>
          <p:cNvGrpSpPr/>
          <p:nvPr userDrawn="1"/>
        </p:nvGrpSpPr>
        <p:grpSpPr bwMode="ltGray">
          <a:xfrm>
            <a:off x="0" y="0"/>
            <a:ext cx="12192000" cy="6858000"/>
            <a:chOff x="0" y="0"/>
            <a:chExt cx="12192000" cy="6858000"/>
          </a:xfrm>
        </p:grpSpPr>
        <p:sp>
          <p:nvSpPr>
            <p:cNvPr id="37" name="Rectangle 1">
              <a:extLst>
                <a:ext uri="{FF2B5EF4-FFF2-40B4-BE49-F238E27FC236}">
                  <a16:creationId xmlns:a16="http://schemas.microsoft.com/office/drawing/2014/main" id="{F2D3B4A2-0A0E-4A6A-A878-1624C4666D5A}"/>
                </a:ext>
              </a:extLst>
            </p:cNvPr>
            <p:cNvSpPr/>
            <p:nvPr/>
          </p:nvSpPr>
          <p:spPr bwMode="ltGray">
            <a:xfrm>
              <a:off x="0" y="0"/>
              <a:ext cx="12192000" cy="6858000"/>
            </a:xfrm>
            <a:prstGeom prst="rect">
              <a:avLst/>
            </a:prstGeom>
            <a:solidFill>
              <a:srgbClr val="4D4D4D"/>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600" b="0" i="0" u="none" strike="noStrike" kern="0" cap="none" spc="0" normalizeH="0" baseline="0" noProof="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AB17E30B-DED4-4D4B-8273-25B3E7A1CB98}"/>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rgbClr val="B2B2B2">
                <a:alpha val="1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grpSp>
      <p:pic>
        <p:nvPicPr>
          <p:cNvPr id="39" name="Picture 19" descr="Gavi-logo - The Rockefeller Foundation">
            <a:extLst>
              <a:ext uri="{FF2B5EF4-FFF2-40B4-BE49-F238E27FC236}">
                <a16:creationId xmlns:a16="http://schemas.microsoft.com/office/drawing/2014/main" id="{344CFC41-0FC4-4E79-AD13-21411F6B79B0}"/>
              </a:ext>
            </a:extLst>
          </p:cNvPr>
          <p:cNvPicPr>
            <a:picLocks noChangeAspect="1" noChangeArrowheads="1"/>
          </p:cNvPicPr>
          <p:nvPr userDrawn="1"/>
        </p:nvPicPr>
        <p:blipFill rotWithShape="1">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r="-945"/>
          <a:stretch/>
        </p:blipFill>
        <p:spPr bwMode="ltGray">
          <a:xfrm>
            <a:off x="525802" y="2586861"/>
            <a:ext cx="1525462" cy="566694"/>
          </a:xfrm>
          <a:prstGeom prst="rect">
            <a:avLst/>
          </a:prstGeom>
          <a:extLst>
            <a:ext uri="{909E8E84-426E-40DD-AFC4-6F175D3DCCD1}">
              <a14:hiddenFill xmlns:a14="http://schemas.microsoft.com/office/drawing/2010/main">
                <a:solidFill>
                  <a:srgbClr val="FFFFFF"/>
                </a:solidFill>
              </a14:hiddenFill>
            </a:ext>
          </a:extLst>
        </p:spPr>
      </p:pic>
      <p:pic>
        <p:nvPicPr>
          <p:cNvPr id="40" name="Picture 39" descr="World Health Organization (WHO) – Logos Download">
            <a:extLst>
              <a:ext uri="{FF2B5EF4-FFF2-40B4-BE49-F238E27FC236}">
                <a16:creationId xmlns:a16="http://schemas.microsoft.com/office/drawing/2014/main" id="{6B9B686F-C919-48C3-8CFD-4F800B703AC2}"/>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ltGray">
          <a:xfrm>
            <a:off x="2533703" y="2578553"/>
            <a:ext cx="2135706" cy="630143"/>
          </a:xfrm>
          <a:prstGeom prst="rect">
            <a:avLst/>
          </a:prstGeom>
          <a:extLst>
            <a:ext uri="{909E8E84-426E-40DD-AFC4-6F175D3DCCD1}">
              <a14:hiddenFill xmlns:a14="http://schemas.microsoft.com/office/drawing/2010/main">
                <a:solidFill>
                  <a:srgbClr val="FFFFFF"/>
                </a:solidFill>
              </a14:hiddenFill>
            </a:ext>
          </a:extLst>
        </p:spPr>
      </p:pic>
      <p:pic>
        <p:nvPicPr>
          <p:cNvPr id="41" name="Picture 23" descr="Coalition for Epidemic Preparedness Innovations - Wikiwand">
            <a:extLst>
              <a:ext uri="{FF2B5EF4-FFF2-40B4-BE49-F238E27FC236}">
                <a16:creationId xmlns:a16="http://schemas.microsoft.com/office/drawing/2014/main" id="{F94A8244-5EF7-4001-9115-069A28850807}"/>
              </a:ext>
            </a:extLst>
          </p:cNvPr>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ltGray">
          <a:xfrm>
            <a:off x="525802" y="1783462"/>
            <a:ext cx="1354280" cy="398160"/>
          </a:xfrm>
          <a:prstGeom prst="rect">
            <a:avLst/>
          </a:prstGeom>
          <a:extLst>
            <a:ext uri="{909E8E84-426E-40DD-AFC4-6F175D3DCCD1}">
              <a14:hiddenFill xmlns:a14="http://schemas.microsoft.com/office/drawing/2010/main">
                <a:solidFill>
                  <a:srgbClr val="FFFFFF"/>
                </a:solidFill>
              </a14:hiddenFill>
            </a:ext>
          </a:extLst>
        </p:spPr>
      </p:pic>
      <p:pic>
        <p:nvPicPr>
          <p:cNvPr id="42" name="Picture 19" descr="Gavi-logo - The Rockefeller Foundation">
            <a:extLst>
              <a:ext uri="{FF2B5EF4-FFF2-40B4-BE49-F238E27FC236}">
                <a16:creationId xmlns:a16="http://schemas.microsoft.com/office/drawing/2014/main" id="{FD11B72A-63E0-47FB-A675-254CBD0D8C7B}"/>
              </a:ext>
            </a:extLst>
          </p:cNvPr>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60592" r="-945"/>
          <a:stretch/>
        </p:blipFill>
        <p:spPr bwMode="ltGray">
          <a:xfrm>
            <a:off x="1441450" y="2586861"/>
            <a:ext cx="609814" cy="566694"/>
          </a:xfrm>
          <a:prstGeom prst="rect">
            <a:avLst/>
          </a:prstGeom>
          <a:extLst>
            <a:ext uri="{909E8E84-426E-40DD-AFC4-6F175D3DCCD1}">
              <a14:hiddenFill xmlns:a14="http://schemas.microsoft.com/office/drawing/2010/main">
                <a:solidFill>
                  <a:srgbClr val="FFFFFF"/>
                </a:solidFill>
              </a14:hiddenFill>
            </a:ext>
          </a:extLst>
        </p:spPr>
      </p:pic>
      <p:sp>
        <p:nvSpPr>
          <p:cNvPr id="43" name="Documenttype">
            <a:extLst>
              <a:ext uri="{FF2B5EF4-FFF2-40B4-BE49-F238E27FC236}">
                <a16:creationId xmlns:a16="http://schemas.microsoft.com/office/drawing/2014/main" id="{3EE52C29-C02D-4128-8EC4-D7704F53266B}"/>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dirty="0"/>
              <a:t>Edit date or title/role</a:t>
            </a:r>
          </a:p>
        </p:txBody>
      </p:sp>
      <p:sp>
        <p:nvSpPr>
          <p:cNvPr id="44" name="Subtitle">
            <a:extLst>
              <a:ext uri="{FF2B5EF4-FFF2-40B4-BE49-F238E27FC236}">
                <a16:creationId xmlns:a16="http://schemas.microsoft.com/office/drawing/2014/main" id="{F6D9F1C3-5681-45D6-87C2-9A221364105B}"/>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dirty="0"/>
              <a:t>Click to edit Master subtitle style</a:t>
            </a:r>
          </a:p>
        </p:txBody>
      </p:sp>
      <p:sp>
        <p:nvSpPr>
          <p:cNvPr id="45" name="Title">
            <a:extLst>
              <a:ext uri="{FF2B5EF4-FFF2-40B4-BE49-F238E27FC236}">
                <a16:creationId xmlns:a16="http://schemas.microsoft.com/office/drawing/2014/main" id="{B2E3D185-964C-4514-8A5D-8FCCD3C07190}"/>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defRPr>
            </a:lvl1pPr>
          </a:lstStyle>
          <a:p>
            <a:pPr lvl="0"/>
            <a:r>
              <a:rPr lang="en-US" dirty="0"/>
              <a:t>Click to edit Master title style</a:t>
            </a:r>
          </a:p>
        </p:txBody>
      </p:sp>
    </p:spTree>
    <p:extLst>
      <p:ext uri="{BB962C8B-B14F-4D97-AF65-F5344CB8AC3E}">
        <p14:creationId xmlns:p14="http://schemas.microsoft.com/office/powerpoint/2010/main" val="1936341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2"/>
            </p:custDataLst>
            <p:extLst>
              <p:ext uri="{D42A27DB-BD31-4B8C-83A1-F6EECF244321}">
                <p14:modId xmlns:p14="http://schemas.microsoft.com/office/powerpoint/2010/main" val="327907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7274"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ED3A330D-704F-4050-81F6-50A136E78604}"/>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vl1pPr>
          </a:lstStyle>
          <a:p>
            <a:pPr lvl="0"/>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vl1pPr>
          </a:lstStyle>
          <a:p>
            <a:pPr lvl="0">
              <a:buNone/>
            </a:pPr>
            <a:r>
              <a:rPr lang="en-US" dirty="0"/>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tx2"/>
                </a:solidFill>
                <a:cs typeface="Arial" panose="020B0604020202020204" pitchFamily="34" charset="0"/>
              </a:rPr>
              <a:pPr lvl="0" algn="ctr" defTabSz="610744" fontAlgn="auto">
                <a:spcBef>
                  <a:spcPts val="0"/>
                </a:spcBef>
                <a:spcAft>
                  <a:spcPts val="0"/>
                </a:spcAft>
              </a:pPr>
              <a:t>‹#›</a:t>
            </a:fld>
            <a:endParaRPr lang="en-US" sz="900" b="0" dirty="0">
              <a:solidFill>
                <a:schemeClr val="tx2"/>
              </a:solidFill>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017712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2"/>
            </p:custDataLst>
            <p:extLst>
              <p:ext uri="{D42A27DB-BD31-4B8C-83A1-F6EECF244321}">
                <p14:modId xmlns:p14="http://schemas.microsoft.com/office/powerpoint/2010/main" val="817817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2463"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27FBC14-72DC-4109-B1FE-500CF7DD3601}"/>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5" name="Rectangle 1">
            <a:extLst>
              <a:ext uri="{FF2B5EF4-FFF2-40B4-BE49-F238E27FC236}">
                <a16:creationId xmlns:a16="http://schemas.microsoft.com/office/drawing/2014/main" id="{6C50E687-96DD-427B-A638-1BD666ADFFF2}"/>
              </a:ext>
            </a:extLst>
          </p:cNvPr>
          <p:cNvSpPr/>
          <p:nvPr userDrawn="1"/>
        </p:nvSpPr>
        <p:spPr bwMode="ltGray">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a:solidFill>
                <a:schemeClr val="tx1"/>
              </a:solidFill>
            </a:endParaRPr>
          </a:p>
        </p:txBody>
      </p:sp>
      <p:pic>
        <p:nvPicPr>
          <p:cNvPr id="18" name="Picture 19" descr="Gavi-logo - The Rockefeller Foundation">
            <a:extLst>
              <a:ext uri="{FF2B5EF4-FFF2-40B4-BE49-F238E27FC236}">
                <a16:creationId xmlns:a16="http://schemas.microsoft.com/office/drawing/2014/main" id="{E161BC66-4FBB-458B-B868-9798D23D36B2}"/>
              </a:ext>
            </a:extLst>
          </p:cNvPr>
          <p:cNvPicPr>
            <a:picLocks noChangeAspect="1" noChangeArrowheads="1"/>
          </p:cNvPicPr>
          <p:nvPr userDrawn="1"/>
        </p:nvPicPr>
        <p:blipFill rotWithShape="1">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r="38792"/>
          <a:stretch/>
        </p:blipFill>
        <p:spPr bwMode="ltGray">
          <a:xfrm>
            <a:off x="2594762" y="684581"/>
            <a:ext cx="970763" cy="5947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World Health Organization (WHO) – Logos Download">
            <a:extLst>
              <a:ext uri="{FF2B5EF4-FFF2-40B4-BE49-F238E27FC236}">
                <a16:creationId xmlns:a16="http://schemas.microsoft.com/office/drawing/2014/main" id="{9F64F0FF-409E-4C66-B569-FCCCA039E7C1}"/>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ltGray">
          <a:xfrm>
            <a:off x="4768936" y="651284"/>
            <a:ext cx="2241464" cy="6613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3" descr="Coalition for Epidemic Preparedness Innovations - Wikiwand">
            <a:extLst>
              <a:ext uri="{FF2B5EF4-FFF2-40B4-BE49-F238E27FC236}">
                <a16:creationId xmlns:a16="http://schemas.microsoft.com/office/drawing/2014/main" id="{125E4CD0-B818-4C36-B201-E0BD262A0333}"/>
              </a:ext>
            </a:extLst>
          </p:cNvPr>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ltGray">
          <a:xfrm>
            <a:off x="525802" y="764281"/>
            <a:ext cx="1480798" cy="435355"/>
          </a:xfrm>
          <a:prstGeom prst="rect">
            <a:avLst/>
          </a:prstGeom>
          <a:noFill/>
          <a:extLst>
            <a:ext uri="{909E8E84-426E-40DD-AFC4-6F175D3DCCD1}">
              <a14:hiddenFill xmlns:a14="http://schemas.microsoft.com/office/drawing/2010/main">
                <a:solidFill>
                  <a:srgbClr val="FFFFFF"/>
                </a:solidFill>
              </a14:hiddenFill>
            </a:ext>
          </a:extLst>
        </p:spPr>
      </p:pic>
      <p:sp>
        <p:nvSpPr>
          <p:cNvPr id="21" name="Right Triangle 20">
            <a:extLst>
              <a:ext uri="{FF2B5EF4-FFF2-40B4-BE49-F238E27FC236}">
                <a16:creationId xmlns:a16="http://schemas.microsoft.com/office/drawing/2014/main" id="{B2DCA1FF-D43A-41E5-9677-A2EC85C3BF0A}"/>
              </a:ext>
            </a:extLst>
          </p:cNvPr>
          <p:cNvSpPr/>
          <p:nvPr userDrawn="1"/>
        </p:nvSpPr>
        <p:spPr bwMode="ltGray">
          <a:xfrm flipH="1" flipV="1">
            <a:off x="7366000" y="0"/>
            <a:ext cx="4826000" cy="4826000"/>
          </a:xfrm>
          <a:prstGeom prst="r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2" name="Right Triangle 21">
            <a:extLst>
              <a:ext uri="{FF2B5EF4-FFF2-40B4-BE49-F238E27FC236}">
                <a16:creationId xmlns:a16="http://schemas.microsoft.com/office/drawing/2014/main" id="{66F3D9F6-C837-44E3-AE84-D24634D3E30C}"/>
              </a:ext>
            </a:extLst>
          </p:cNvPr>
          <p:cNvSpPr/>
          <p:nvPr userDrawn="1"/>
        </p:nvSpPr>
        <p:spPr bwMode="ltGray">
          <a:xfrm flipH="1" flipV="1">
            <a:off x="7532005" y="0"/>
            <a:ext cx="4659995" cy="4659995"/>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3" name="Right Triangle 22">
            <a:extLst>
              <a:ext uri="{FF2B5EF4-FFF2-40B4-BE49-F238E27FC236}">
                <a16:creationId xmlns:a16="http://schemas.microsoft.com/office/drawing/2014/main" id="{31729851-AF18-4A18-B782-52D68F09C481}"/>
              </a:ext>
            </a:extLst>
          </p:cNvPr>
          <p:cNvSpPr/>
          <p:nvPr userDrawn="1"/>
        </p:nvSpPr>
        <p:spPr bwMode="ltGray">
          <a:xfrm>
            <a:off x="0" y="5003800"/>
            <a:ext cx="1854200" cy="18542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4" name="Picture 19" descr="Gavi-logo - The Rockefeller Foundation">
            <a:extLst>
              <a:ext uri="{FF2B5EF4-FFF2-40B4-BE49-F238E27FC236}">
                <a16:creationId xmlns:a16="http://schemas.microsoft.com/office/drawing/2014/main" id="{362DAEEB-FE54-4275-9AE2-F5A862CA4CF5}"/>
              </a:ext>
            </a:extLst>
          </p:cNvPr>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61208"/>
          <a:stretch/>
        </p:blipFill>
        <p:spPr bwMode="ltGray">
          <a:xfrm>
            <a:off x="3565525" y="684581"/>
            <a:ext cx="615250" cy="594755"/>
          </a:xfrm>
          <a:prstGeom prst="rect">
            <a:avLst/>
          </a:prstGeom>
          <a:noFill/>
          <a:extLst>
            <a:ext uri="{909E8E84-426E-40DD-AFC4-6F175D3DCCD1}">
              <a14:hiddenFill xmlns:a14="http://schemas.microsoft.com/office/drawing/2010/main">
                <a:solidFill>
                  <a:srgbClr val="FFFFFF"/>
                </a:solidFill>
              </a14:hiddenFill>
            </a:ext>
          </a:extLst>
        </p:spPr>
      </p:pic>
      <p:sp>
        <p:nvSpPr>
          <p:cNvPr id="28" name="Documenttype">
            <a:extLst>
              <a:ext uri="{FF2B5EF4-FFF2-40B4-BE49-F238E27FC236}">
                <a16:creationId xmlns:a16="http://schemas.microsoft.com/office/drawing/2014/main" id="{A2A42BA1-B23C-4DD6-BE7C-04681C9D11FC}"/>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dirty="0"/>
              <a:t>Edit date or title/role</a:t>
            </a:r>
          </a:p>
        </p:txBody>
      </p:sp>
      <p:sp>
        <p:nvSpPr>
          <p:cNvPr id="29" name="Subtitle">
            <a:extLst>
              <a:ext uri="{FF2B5EF4-FFF2-40B4-BE49-F238E27FC236}">
                <a16:creationId xmlns:a16="http://schemas.microsoft.com/office/drawing/2014/main" id="{45330571-F6C4-47D5-B225-C19043B311D3}"/>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dirty="0"/>
              <a:t>Click to edit Master subtitle style</a:t>
            </a:r>
          </a:p>
        </p:txBody>
      </p:sp>
      <p:sp>
        <p:nvSpPr>
          <p:cNvPr id="30" name="Title">
            <a:extLst>
              <a:ext uri="{FF2B5EF4-FFF2-40B4-BE49-F238E27FC236}">
                <a16:creationId xmlns:a16="http://schemas.microsoft.com/office/drawing/2014/main" id="{07BB41B6-AE68-4889-B5C2-4A5DD4D7F39C}"/>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defRPr>
            </a:lvl1pPr>
          </a:lstStyle>
          <a:p>
            <a:pPr lvl="0"/>
            <a:r>
              <a:rPr lang="en-US" dirty="0"/>
              <a:t>Click to edit Master title style</a:t>
            </a:r>
          </a:p>
        </p:txBody>
      </p:sp>
    </p:spTree>
    <p:extLst>
      <p:ext uri="{BB962C8B-B14F-4D97-AF65-F5344CB8AC3E}">
        <p14:creationId xmlns:p14="http://schemas.microsoft.com/office/powerpoint/2010/main" val="2688593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ntrast Titl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2"/>
            </p:custDataLst>
            <p:extLst>
              <p:ext uri="{D42A27DB-BD31-4B8C-83A1-F6EECF244321}">
                <p14:modId xmlns:p14="http://schemas.microsoft.com/office/powerpoint/2010/main" val="4050014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213"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27FBC14-72DC-4109-B1FE-500CF7DD3601}"/>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err="1">
              <a:solidFill>
                <a:schemeClr val="bg1"/>
              </a:solidFill>
              <a:latin typeface="Arial" panose="020B0604020202020204" pitchFamily="34" charset="0"/>
              <a:ea typeface="+mj-ea"/>
              <a:cs typeface="+mj-cs"/>
              <a:sym typeface="Arial" panose="020B0604020202020204" pitchFamily="34" charset="0"/>
            </a:endParaRPr>
          </a:p>
        </p:txBody>
      </p:sp>
      <p:grpSp>
        <p:nvGrpSpPr>
          <p:cNvPr id="36" name="Rectangle 1">
            <a:extLst>
              <a:ext uri="{FF2B5EF4-FFF2-40B4-BE49-F238E27FC236}">
                <a16:creationId xmlns:a16="http://schemas.microsoft.com/office/drawing/2014/main" id="{94DF31DE-F1E4-4F2E-97D8-6B4AD916ADA7}"/>
              </a:ext>
            </a:extLst>
          </p:cNvPr>
          <p:cNvGrpSpPr/>
          <p:nvPr userDrawn="1"/>
        </p:nvGrpSpPr>
        <p:grpSpPr bwMode="ltGray">
          <a:xfrm>
            <a:off x="0" y="0"/>
            <a:ext cx="12192000" cy="6858000"/>
            <a:chOff x="0" y="0"/>
            <a:chExt cx="12192000" cy="6858000"/>
          </a:xfrm>
        </p:grpSpPr>
        <p:sp>
          <p:nvSpPr>
            <p:cNvPr id="37" name="Rectangle 1">
              <a:extLst>
                <a:ext uri="{FF2B5EF4-FFF2-40B4-BE49-F238E27FC236}">
                  <a16:creationId xmlns:a16="http://schemas.microsoft.com/office/drawing/2014/main" id="{F2D3B4A2-0A0E-4A6A-A878-1624C4666D5A}"/>
                </a:ext>
              </a:extLst>
            </p:cNvPr>
            <p:cNvSpPr/>
            <p:nvPr/>
          </p:nvSpPr>
          <p:spPr bwMode="ltGray">
            <a:xfrm>
              <a:off x="0" y="0"/>
              <a:ext cx="12192000" cy="6858000"/>
            </a:xfrm>
            <a:prstGeom prst="rect">
              <a:avLst/>
            </a:prstGeom>
            <a:solidFill>
              <a:srgbClr val="4D4D4D"/>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600" b="0" i="0" u="none" strike="noStrike" kern="0" cap="none" spc="0" normalizeH="0" baseline="0" noProof="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AB17E30B-DED4-4D4B-8273-25B3E7A1CB98}"/>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rgbClr val="B2B2B2">
                <a:alpha val="1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endParaRPr>
            </a:p>
          </p:txBody>
        </p:sp>
      </p:grpSp>
      <p:pic>
        <p:nvPicPr>
          <p:cNvPr id="39" name="Picture 19" descr="Gavi-logo - The Rockefeller Foundation">
            <a:extLst>
              <a:ext uri="{FF2B5EF4-FFF2-40B4-BE49-F238E27FC236}">
                <a16:creationId xmlns:a16="http://schemas.microsoft.com/office/drawing/2014/main" id="{344CFC41-0FC4-4E79-AD13-21411F6B79B0}"/>
              </a:ext>
            </a:extLst>
          </p:cNvPr>
          <p:cNvPicPr>
            <a:picLocks noChangeAspect="1" noChangeArrowheads="1"/>
          </p:cNvPicPr>
          <p:nvPr userDrawn="1"/>
        </p:nvPicPr>
        <p:blipFill rotWithShape="1">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r="-945"/>
          <a:stretch/>
        </p:blipFill>
        <p:spPr bwMode="ltGray">
          <a:xfrm>
            <a:off x="525802" y="2586861"/>
            <a:ext cx="1525462" cy="566694"/>
          </a:xfrm>
          <a:prstGeom prst="rect">
            <a:avLst/>
          </a:prstGeom>
          <a:extLst>
            <a:ext uri="{909E8E84-426E-40DD-AFC4-6F175D3DCCD1}">
              <a14:hiddenFill xmlns:a14="http://schemas.microsoft.com/office/drawing/2010/main">
                <a:solidFill>
                  <a:srgbClr val="FFFFFF"/>
                </a:solidFill>
              </a14:hiddenFill>
            </a:ext>
          </a:extLst>
        </p:spPr>
      </p:pic>
      <p:pic>
        <p:nvPicPr>
          <p:cNvPr id="40" name="Picture 39" descr="World Health Organization (WHO) – Logos Download">
            <a:extLst>
              <a:ext uri="{FF2B5EF4-FFF2-40B4-BE49-F238E27FC236}">
                <a16:creationId xmlns:a16="http://schemas.microsoft.com/office/drawing/2014/main" id="{6B9B686F-C919-48C3-8CFD-4F800B703AC2}"/>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ltGray">
          <a:xfrm>
            <a:off x="2533703" y="2578553"/>
            <a:ext cx="2135706" cy="630143"/>
          </a:xfrm>
          <a:prstGeom prst="rect">
            <a:avLst/>
          </a:prstGeom>
          <a:extLst>
            <a:ext uri="{909E8E84-426E-40DD-AFC4-6F175D3DCCD1}">
              <a14:hiddenFill xmlns:a14="http://schemas.microsoft.com/office/drawing/2010/main">
                <a:solidFill>
                  <a:srgbClr val="FFFFFF"/>
                </a:solidFill>
              </a14:hiddenFill>
            </a:ext>
          </a:extLst>
        </p:spPr>
      </p:pic>
      <p:pic>
        <p:nvPicPr>
          <p:cNvPr id="41" name="Picture 23" descr="Coalition for Epidemic Preparedness Innovations - Wikiwand">
            <a:extLst>
              <a:ext uri="{FF2B5EF4-FFF2-40B4-BE49-F238E27FC236}">
                <a16:creationId xmlns:a16="http://schemas.microsoft.com/office/drawing/2014/main" id="{F94A8244-5EF7-4001-9115-069A28850807}"/>
              </a:ext>
            </a:extLst>
          </p:cNvPr>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ltGray">
          <a:xfrm>
            <a:off x="525802" y="1783462"/>
            <a:ext cx="1354280" cy="398160"/>
          </a:xfrm>
          <a:prstGeom prst="rect">
            <a:avLst/>
          </a:prstGeom>
          <a:extLst>
            <a:ext uri="{909E8E84-426E-40DD-AFC4-6F175D3DCCD1}">
              <a14:hiddenFill xmlns:a14="http://schemas.microsoft.com/office/drawing/2010/main">
                <a:solidFill>
                  <a:srgbClr val="FFFFFF"/>
                </a:solidFill>
              </a14:hiddenFill>
            </a:ext>
          </a:extLst>
        </p:spPr>
      </p:pic>
      <p:pic>
        <p:nvPicPr>
          <p:cNvPr id="42" name="Picture 19" descr="Gavi-logo - The Rockefeller Foundation">
            <a:extLst>
              <a:ext uri="{FF2B5EF4-FFF2-40B4-BE49-F238E27FC236}">
                <a16:creationId xmlns:a16="http://schemas.microsoft.com/office/drawing/2014/main" id="{FD11B72A-63E0-47FB-A675-254CBD0D8C7B}"/>
              </a:ext>
            </a:extLst>
          </p:cNvPr>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60592" r="-945"/>
          <a:stretch/>
        </p:blipFill>
        <p:spPr bwMode="ltGray">
          <a:xfrm>
            <a:off x="1441450" y="2586861"/>
            <a:ext cx="609814" cy="566694"/>
          </a:xfrm>
          <a:prstGeom prst="rect">
            <a:avLst/>
          </a:prstGeom>
          <a:extLst>
            <a:ext uri="{909E8E84-426E-40DD-AFC4-6F175D3DCCD1}">
              <a14:hiddenFill xmlns:a14="http://schemas.microsoft.com/office/drawing/2010/main">
                <a:solidFill>
                  <a:srgbClr val="FFFFFF"/>
                </a:solidFill>
              </a14:hiddenFill>
            </a:ext>
          </a:extLst>
        </p:spPr>
      </p:pic>
      <p:sp>
        <p:nvSpPr>
          <p:cNvPr id="43" name="Documenttype">
            <a:extLst>
              <a:ext uri="{FF2B5EF4-FFF2-40B4-BE49-F238E27FC236}">
                <a16:creationId xmlns:a16="http://schemas.microsoft.com/office/drawing/2014/main" id="{3EE52C29-C02D-4128-8EC4-D7704F53266B}"/>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dirty="0"/>
              <a:t>Edit date or title/role</a:t>
            </a:r>
          </a:p>
        </p:txBody>
      </p:sp>
      <p:sp>
        <p:nvSpPr>
          <p:cNvPr id="44" name="Subtitle">
            <a:extLst>
              <a:ext uri="{FF2B5EF4-FFF2-40B4-BE49-F238E27FC236}">
                <a16:creationId xmlns:a16="http://schemas.microsoft.com/office/drawing/2014/main" id="{F6D9F1C3-5681-45D6-87C2-9A221364105B}"/>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dirty="0"/>
              <a:t>Click to edit Master subtitle style</a:t>
            </a:r>
          </a:p>
        </p:txBody>
      </p:sp>
      <p:sp>
        <p:nvSpPr>
          <p:cNvPr id="45" name="Title">
            <a:extLst>
              <a:ext uri="{FF2B5EF4-FFF2-40B4-BE49-F238E27FC236}">
                <a16:creationId xmlns:a16="http://schemas.microsoft.com/office/drawing/2014/main" id="{B2E3D185-964C-4514-8A5D-8FCCD3C07190}"/>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defRPr>
            </a:lvl1pPr>
          </a:lstStyle>
          <a:p>
            <a:pPr lvl="0"/>
            <a:r>
              <a:rPr lang="en-US" dirty="0"/>
              <a:t>Click to edit Master title style</a:t>
            </a:r>
          </a:p>
        </p:txBody>
      </p:sp>
    </p:spTree>
    <p:extLst>
      <p:ext uri="{BB962C8B-B14F-4D97-AF65-F5344CB8AC3E}">
        <p14:creationId xmlns:p14="http://schemas.microsoft.com/office/powerpoint/2010/main" val="96811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4100526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191"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err="1">
              <a:solidFill>
                <a:schemeClr val="bg1"/>
              </a:solidFill>
              <a:latin typeface="Arial" panose="020B0604020202020204" pitchFamily="34" charset="0"/>
              <a:ea typeface="+mj-ea"/>
              <a:cs typeface="+mj-cs"/>
              <a:sym typeface="Arial" panose="020B0604020202020204" pitchFamily="34" charset="0"/>
            </a:endParaRPr>
          </a:p>
        </p:txBody>
      </p:sp>
      <p:grpSp>
        <p:nvGrpSpPr>
          <p:cNvPr id="14" name="Rectangle 1">
            <a:extLst>
              <a:ext uri="{FF2B5EF4-FFF2-40B4-BE49-F238E27FC236}">
                <a16:creationId xmlns:a16="http://schemas.microsoft.com/office/drawing/2014/main" id="{8463E31F-1059-439D-81D0-6D61D7EE8E0F}"/>
              </a:ext>
            </a:extLst>
          </p:cNvPr>
          <p:cNvGrpSpPr/>
          <p:nvPr userDrawn="1"/>
        </p:nvGrpSpPr>
        <p:grpSpPr bwMode="ltGray">
          <a:xfrm>
            <a:off x="0" y="0"/>
            <a:ext cx="12192000" cy="6858000"/>
            <a:chOff x="0" y="0"/>
            <a:chExt cx="12192000" cy="6858000"/>
          </a:xfrm>
        </p:grpSpPr>
        <p:sp>
          <p:nvSpPr>
            <p:cNvPr id="15" name="Rectangle 1">
              <a:extLst>
                <a:ext uri="{FF2B5EF4-FFF2-40B4-BE49-F238E27FC236}">
                  <a16:creationId xmlns:a16="http://schemas.microsoft.com/office/drawing/2014/main" id="{E12DE207-12CB-4F2F-B60B-B99BE889F95B}"/>
                </a:ext>
              </a:extLst>
            </p:cNvPr>
            <p:cNvSpPr/>
            <p:nvPr/>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a:solidFill>
                  <a:schemeClr val="tx1"/>
                </a:solidFill>
              </a:endParaRPr>
            </a:p>
          </p:txBody>
        </p:sp>
        <p:sp>
          <p:nvSpPr>
            <p:cNvPr id="17" name="Freeform: Shape 16">
              <a:extLst>
                <a:ext uri="{FF2B5EF4-FFF2-40B4-BE49-F238E27FC236}">
                  <a16:creationId xmlns:a16="http://schemas.microsoft.com/office/drawing/2014/main" id="{9E3816EB-3EEB-4E3B-97BF-685C6980D507}"/>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chemeClr val="accent5">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9" descr="Gavi-logo - The Rockefeller Foundation">
            <a:extLst>
              <a:ext uri="{FF2B5EF4-FFF2-40B4-BE49-F238E27FC236}">
                <a16:creationId xmlns:a16="http://schemas.microsoft.com/office/drawing/2014/main" id="{91670609-4AC7-4755-883F-480F58726A64}"/>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r="-945"/>
          <a:stretch/>
        </p:blipFill>
        <p:spPr bwMode="ltGray">
          <a:xfrm>
            <a:off x="525802" y="2586861"/>
            <a:ext cx="1525462" cy="566694"/>
          </a:xfrm>
          <a:prstGeom prst="rect">
            <a:avLst/>
          </a:prstGeom>
          <a:extLst>
            <a:ext uri="{909E8E84-426E-40DD-AFC4-6F175D3DCCD1}">
              <a14:hiddenFill xmlns:a14="http://schemas.microsoft.com/office/drawing/2010/main">
                <a:solidFill>
                  <a:srgbClr val="FFFFFF"/>
                </a:solidFill>
              </a14:hiddenFill>
            </a:ext>
          </a:extLst>
        </p:spPr>
      </p:pic>
      <p:pic>
        <p:nvPicPr>
          <p:cNvPr id="21" name="Picture 20" descr="World Health Organization (WHO) – Logos Download">
            <a:extLst>
              <a:ext uri="{FF2B5EF4-FFF2-40B4-BE49-F238E27FC236}">
                <a16:creationId xmlns:a16="http://schemas.microsoft.com/office/drawing/2014/main" id="{1BB7E67F-B980-424D-BC88-EA4118E7E985}"/>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ltGray">
          <a:xfrm>
            <a:off x="2533703" y="2578553"/>
            <a:ext cx="2135706" cy="630143"/>
          </a:xfrm>
          <a:prstGeom prst="rect">
            <a:avLst/>
          </a:prstGeom>
          <a:extLst>
            <a:ext uri="{909E8E84-426E-40DD-AFC4-6F175D3DCCD1}">
              <a14:hiddenFill xmlns:a14="http://schemas.microsoft.com/office/drawing/2010/main">
                <a:solidFill>
                  <a:srgbClr val="FFFFFF"/>
                </a:solidFill>
              </a14:hiddenFill>
            </a:ext>
          </a:extLst>
        </p:spPr>
      </p:pic>
      <p:pic>
        <p:nvPicPr>
          <p:cNvPr id="22" name="Picture 23" descr="Coalition for Epidemic Preparedness Innovations - Wikiwand">
            <a:extLst>
              <a:ext uri="{FF2B5EF4-FFF2-40B4-BE49-F238E27FC236}">
                <a16:creationId xmlns:a16="http://schemas.microsoft.com/office/drawing/2014/main" id="{C31E93E6-D8A7-4DA5-A473-05691AC87B5D}"/>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ltGray">
          <a:xfrm>
            <a:off x="525802" y="1783462"/>
            <a:ext cx="1354280" cy="398160"/>
          </a:xfrm>
          <a:prstGeom prst="rect">
            <a:avLst/>
          </a:prstGeom>
          <a:extLst>
            <a:ext uri="{909E8E84-426E-40DD-AFC4-6F175D3DCCD1}">
              <a14:hiddenFill xmlns:a14="http://schemas.microsoft.com/office/drawing/2010/main">
                <a:solidFill>
                  <a:srgbClr val="FFFFFF"/>
                </a:solidFill>
              </a14:hiddenFill>
            </a:ext>
          </a:extLst>
        </p:spPr>
      </p:pic>
      <p:sp>
        <p:nvSpPr>
          <p:cNvPr id="23" name="Documenttype">
            <a:extLst>
              <a:ext uri="{FF2B5EF4-FFF2-40B4-BE49-F238E27FC236}">
                <a16:creationId xmlns:a16="http://schemas.microsoft.com/office/drawing/2014/main" id="{7D74A622-9FEC-47DB-8F82-F0FB23E22767}"/>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dirty="0"/>
              <a:t>Edit date or title/role</a:t>
            </a:r>
          </a:p>
        </p:txBody>
      </p:sp>
      <p:sp>
        <p:nvSpPr>
          <p:cNvPr id="24" name="Subtitle">
            <a:extLst>
              <a:ext uri="{FF2B5EF4-FFF2-40B4-BE49-F238E27FC236}">
                <a16:creationId xmlns:a16="http://schemas.microsoft.com/office/drawing/2014/main" id="{D05A6F9C-2B50-4D01-8CEE-A681E5B79C2D}"/>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endParaRPr lang="en-US" dirty="0"/>
          </a:p>
        </p:txBody>
      </p:sp>
      <p:sp>
        <p:nvSpPr>
          <p:cNvPr id="25" name="Title">
            <a:extLst>
              <a:ext uri="{FF2B5EF4-FFF2-40B4-BE49-F238E27FC236}">
                <a16:creationId xmlns:a16="http://schemas.microsoft.com/office/drawing/2014/main" id="{4A0C779C-C2FF-4A27-A2DA-A54B7440BBDE}"/>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41566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2"/>
            </p:custDataLst>
            <p:extLst>
              <p:ext uri="{D42A27DB-BD31-4B8C-83A1-F6EECF244321}">
                <p14:modId xmlns:p14="http://schemas.microsoft.com/office/powerpoint/2010/main" val="4005122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63" name="think-cell Slide" r:id="rId10" imgW="413" imgH="416" progId="TCLayout.ActiveDocument.1">
                  <p:embed/>
                </p:oleObj>
              </mc:Choice>
              <mc:Fallback>
                <p:oleObj name="think-cell Slide" r:id="rId10" imgW="413" imgH="41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ED3A330D-704F-4050-81F6-50A136E78604}"/>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vl1pPr>
          </a:lstStyle>
          <a:p>
            <a:pPr lvl="0"/>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vl1pPr>
          </a:lstStyle>
          <a:p>
            <a:pPr lvl="0">
              <a:buNone/>
            </a:pPr>
            <a:r>
              <a:rPr lang="en-US" dirty="0"/>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tx2"/>
                </a:solidFill>
                <a:cs typeface="Arial" panose="020B0604020202020204" pitchFamily="34" charset="0"/>
              </a:rPr>
              <a:pPr lvl="0" algn="ctr" defTabSz="610744" fontAlgn="auto">
                <a:spcBef>
                  <a:spcPts val="0"/>
                </a:spcBef>
                <a:spcAft>
                  <a:spcPts val="0"/>
                </a:spcAft>
              </a:pPr>
              <a:t>‹#›</a:t>
            </a:fld>
            <a:endParaRPr lang="en-US" sz="900" b="0" dirty="0">
              <a:solidFill>
                <a:schemeClr val="tx2"/>
              </a:solidFill>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2"/>
            </p:custDataLst>
            <p:extLst>
              <p:ext uri="{D42A27DB-BD31-4B8C-83A1-F6EECF244321}">
                <p14:modId xmlns:p14="http://schemas.microsoft.com/office/powerpoint/2010/main" val="1725021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7819"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861774"/>
          </a:xfrm>
          <a:prstGeom prst="rect">
            <a:avLst/>
          </a:prstGeom>
        </p:spPr>
        <p:txBody>
          <a:bodyPr anchor="t">
            <a:noAutofit/>
          </a:bodyPr>
          <a:lstStyle>
            <a:lvl1pPr>
              <a:defRPr>
                <a:ln w="6350" cap="flat">
                  <a:noFill/>
                  <a:miter lim="800000"/>
                </a:ln>
              </a:defRPr>
            </a:lvl1pPr>
          </a:lstStyle>
          <a:p>
            <a:r>
              <a:rPr lang="en-US" dirty="0"/>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tx2"/>
                </a:solidFill>
                <a:cs typeface="Arial" panose="020B0604020202020204" pitchFamily="34" charset="0"/>
              </a:rPr>
              <a:pPr lvl="0" algn="ctr" defTabSz="610744" fontAlgn="auto">
                <a:spcBef>
                  <a:spcPts val="0"/>
                </a:spcBef>
                <a:spcAft>
                  <a:spcPts val="0"/>
                </a:spcAft>
              </a:pPr>
              <a:t>‹#›</a:t>
            </a:fld>
            <a:endParaRPr lang="en-US" sz="900" b="0" dirty="0">
              <a:solidFill>
                <a:schemeClr val="tx2"/>
              </a:solidFill>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921966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2"/>
            </p:custDataLst>
            <p:extLst>
              <p:ext uri="{D42A27DB-BD31-4B8C-83A1-F6EECF244321}">
                <p14:modId xmlns:p14="http://schemas.microsoft.com/office/powerpoint/2010/main" val="88662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8843"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44334"/>
            <a:ext cx="5065776" cy="369332"/>
          </a:xfrm>
          <a:prstGeom prst="rect">
            <a:avLst/>
          </a:prstGeom>
        </p:spPr>
        <p:txBody>
          <a:bodyPr rIns="365760" anchor="ctr">
            <a:spAutoFit/>
          </a:bodyPr>
          <a:lstStyle>
            <a:lvl1pPr>
              <a:defRPr>
                <a:ln w="6350" cap="flat">
                  <a:noFill/>
                  <a:miter lim="800000"/>
                </a:ln>
              </a:defRPr>
            </a:lvl1pPr>
          </a:lstStyle>
          <a:p>
            <a:r>
              <a:rPr lang="en-US" dirty="0"/>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tx2"/>
                </a:solidFill>
                <a:cs typeface="Arial" panose="020B0604020202020204" pitchFamily="34" charset="0"/>
              </a:rPr>
              <a:pPr lvl="0" algn="ctr" defTabSz="610744" fontAlgn="auto">
                <a:spcBef>
                  <a:spcPts val="0"/>
                </a:spcBef>
                <a:spcAft>
                  <a:spcPts val="0"/>
                </a:spcAft>
              </a:pPr>
              <a:t>‹#›</a:t>
            </a:fld>
            <a:endParaRPr lang="en-US" sz="900" b="0" dirty="0">
              <a:solidFill>
                <a:schemeClr val="tx2"/>
              </a:solidFill>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52829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2"/>
            </p:custDataLst>
            <p:extLst>
              <p:ext uri="{D42A27DB-BD31-4B8C-83A1-F6EECF244321}">
                <p14:modId xmlns:p14="http://schemas.microsoft.com/office/powerpoint/2010/main" val="550394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9867"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dirty="0"/>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tx2"/>
                </a:solidFill>
                <a:cs typeface="Arial" panose="020B0604020202020204" pitchFamily="34" charset="0"/>
              </a:rPr>
              <a:pPr lvl="0" algn="ctr" defTabSz="610744" fontAlgn="auto">
                <a:spcBef>
                  <a:spcPts val="0"/>
                </a:spcBef>
                <a:spcAft>
                  <a:spcPts val="0"/>
                </a:spcAft>
              </a:pPr>
              <a:t>‹#›</a:t>
            </a:fld>
            <a:endParaRPr lang="en-US" sz="900" b="0" dirty="0">
              <a:solidFill>
                <a:schemeClr val="tx2"/>
              </a:solidFill>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775015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2"/>
            </p:custDataLst>
            <p:extLst>
              <p:ext uri="{D42A27DB-BD31-4B8C-83A1-F6EECF244321}">
                <p14:modId xmlns:p14="http://schemas.microsoft.com/office/powerpoint/2010/main" val="2895183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0652" name="think-cell Slide" r:id="rId10" imgW="592" imgH="591" progId="TCLayout.ActiveDocument.1">
                  <p:embed/>
                </p:oleObj>
              </mc:Choice>
              <mc:Fallback>
                <p:oleObj name="think-cell Slide" r:id="rId10" imgW="592" imgH="591"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dirty="0"/>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tx2"/>
                </a:solidFill>
                <a:cs typeface="Arial" panose="020B0604020202020204" pitchFamily="34" charset="0"/>
              </a:rPr>
              <a:pPr lvl="0" algn="ctr" defTabSz="610744" fontAlgn="auto">
                <a:spcBef>
                  <a:spcPts val="0"/>
                </a:spcBef>
                <a:spcAft>
                  <a:spcPts val="0"/>
                </a:spcAft>
              </a:pPr>
              <a:t>‹#›</a:t>
            </a:fld>
            <a:endParaRPr lang="en-US" sz="900" b="0" dirty="0">
              <a:solidFill>
                <a:schemeClr val="tx2"/>
              </a:solidFill>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312678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2"/>
            </p:custDataLst>
            <p:extLst>
              <p:ext uri="{D42A27DB-BD31-4B8C-83A1-F6EECF244321}">
                <p14:modId xmlns:p14="http://schemas.microsoft.com/office/powerpoint/2010/main" val="2732900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2556" name="think-cell Slide" r:id="rId11" imgW="413" imgH="416" progId="TCLayout.ActiveDocument.1">
                  <p:embed/>
                </p:oleObj>
              </mc:Choice>
              <mc:Fallback>
                <p:oleObj name="think-cell Slide" r:id="rId11" imgW="413" imgH="41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bg2"/>
              </a:solidFill>
              <a:latin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anchor="b">
            <a:noAutofit/>
          </a:bodyPr>
          <a:lstStyle>
            <a:lvl1pPr>
              <a:defRPr>
                <a:solidFill>
                  <a:schemeClr val="bg1"/>
                </a:solidFill>
              </a:defRPr>
            </a:lvl1pPr>
          </a:lstStyle>
          <a:p>
            <a:r>
              <a:rPr lang="en-US" dirty="0"/>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6"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tx2"/>
                </a:solidFill>
                <a:cs typeface="+mn-cs"/>
              </a:defRPr>
            </a:lvl1pPr>
          </a:lstStyle>
          <a:p>
            <a:pPr lvl="0">
              <a:buNone/>
            </a:pPr>
            <a:r>
              <a:rPr lang="en-US" dirty="0"/>
              <a:t>Add tracker</a:t>
            </a:r>
          </a:p>
        </p:txBody>
      </p:sp>
      <p:sp>
        <p:nvSpPr>
          <p:cNvPr id="11" name="Oval 10">
            <a:extLst>
              <a:ext uri="{FF2B5EF4-FFF2-40B4-BE49-F238E27FC236}">
                <a16:creationId xmlns:a16="http://schemas.microsoft.com/office/drawing/2014/main" id="{D4AFC4A7-CBA9-4D87-8438-95ED6B3C26BB}"/>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i="0">
              <a:latin typeface="Georgia" panose="02040502050405020303" pitchFamily="18" charset="0"/>
              <a:sym typeface="Georgia" panose="02040502050405020303" pitchFamily="18"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tx2"/>
                </a:solidFill>
                <a:cs typeface="Arial" panose="020B0604020202020204" pitchFamily="34" charset="0"/>
              </a:rPr>
              <a:pPr lvl="0" algn="ctr" defTabSz="610744" fontAlgn="auto">
                <a:spcBef>
                  <a:spcPts val="0"/>
                </a:spcBef>
                <a:spcAft>
                  <a:spcPts val="0"/>
                </a:spcAft>
              </a:pPr>
              <a:t>‹#›</a:t>
            </a:fld>
            <a:endParaRPr lang="en-US" sz="900" b="0" dirty="0">
              <a:solidFill>
                <a:schemeClr val="tx2"/>
              </a:solidFill>
              <a:cs typeface="Arial" panose="020B0604020202020204" pitchFamily="34" charset="0"/>
            </a:endParaRPr>
          </a:p>
        </p:txBody>
      </p:sp>
    </p:spTree>
    <p:extLst>
      <p:ext uri="{BB962C8B-B14F-4D97-AF65-F5344CB8AC3E}">
        <p14:creationId xmlns:p14="http://schemas.microsoft.com/office/powerpoint/2010/main" val="1943807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2"/>
            </p:custDataLst>
            <p:extLst>
              <p:ext uri="{D42A27DB-BD31-4B8C-83A1-F6EECF244321}">
                <p14:modId xmlns:p14="http://schemas.microsoft.com/office/powerpoint/2010/main" val="2640307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765" name="think-cell Slide" r:id="rId11" imgW="413" imgH="416" progId="TCLayout.ActiveDocument.1">
                  <p:embed/>
                </p:oleObj>
              </mc:Choice>
              <mc:Fallback>
                <p:oleObj name="think-cell Slide" r:id="rId11" imgW="413" imgH="41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bg2"/>
              </a:solidFill>
              <a:latin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5" y="2744369"/>
            <a:ext cx="3465576" cy="769441"/>
          </a:xfrm>
          <a:prstGeom prst="rect">
            <a:avLst/>
          </a:prstGeom>
        </p:spPr>
        <p:txBody>
          <a:bodyPr wrap="square" anchor="b">
            <a:noAutofit/>
          </a:bodyPr>
          <a:lstStyle>
            <a:lvl1pPr algn="l">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76999"/>
          </a:xfrm>
          <a:prstGeom prst="rect">
            <a:avLst/>
          </a:prstGeom>
        </p:spPr>
        <p:txBody>
          <a:bodyPr wrap="square">
            <a:spAutoFit/>
          </a:bodyPr>
          <a:lstStyle>
            <a:lvl1pPr marL="0" indent="0" algn="l">
              <a:buNone/>
              <a:defRPr sz="18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a:defRPr lang="en-US" sz="800" b="0" dirty="0">
                <a:solidFill>
                  <a:schemeClr val="tx2"/>
                </a:solidFill>
                <a:cs typeface="+mn-cs"/>
              </a:defRPr>
            </a:lvl1pPr>
          </a:lstStyle>
          <a:p>
            <a:pPr lvl="0">
              <a:buNone/>
            </a:pPr>
            <a:r>
              <a:rPr lang="en-US" dirty="0"/>
              <a:t>Add tracker</a:t>
            </a:r>
          </a:p>
        </p:txBody>
      </p:sp>
      <p:sp>
        <p:nvSpPr>
          <p:cNvPr id="11" name="Oval 10">
            <a:extLst>
              <a:ext uri="{FF2B5EF4-FFF2-40B4-BE49-F238E27FC236}">
                <a16:creationId xmlns:a16="http://schemas.microsoft.com/office/drawing/2014/main" id="{5C166EA6-5E25-4151-837E-F75A70044612}"/>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i="0">
              <a:latin typeface="Georgia" panose="02040502050405020303" pitchFamily="18" charset="0"/>
              <a:sym typeface="Georgia" panose="02040502050405020303" pitchFamily="18"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tx2"/>
                </a:solidFill>
                <a:cs typeface="Arial" panose="020B0604020202020204" pitchFamily="34" charset="0"/>
              </a:rPr>
              <a:pPr lvl="0" algn="ctr" defTabSz="610744" fontAlgn="auto">
                <a:spcBef>
                  <a:spcPts val="0"/>
                </a:spcBef>
                <a:spcAft>
                  <a:spcPts val="0"/>
                </a:spcAft>
              </a:pPr>
              <a:t>‹#›</a:t>
            </a:fld>
            <a:endParaRPr lang="en-US" sz="900" b="0" dirty="0">
              <a:solidFill>
                <a:schemeClr val="tx2"/>
              </a:solidFill>
              <a:cs typeface="Arial" panose="020B0604020202020204" pitchFamily="34" charset="0"/>
            </a:endParaRPr>
          </a:p>
        </p:txBody>
      </p:sp>
    </p:spTree>
    <p:extLst>
      <p:ext uri="{BB962C8B-B14F-4D97-AF65-F5344CB8AC3E}">
        <p14:creationId xmlns:p14="http://schemas.microsoft.com/office/powerpoint/2010/main" val="3128788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2"/>
            </p:custDataLst>
            <p:extLst>
              <p:ext uri="{D42A27DB-BD31-4B8C-83A1-F6EECF244321}">
                <p14:modId xmlns:p14="http://schemas.microsoft.com/office/powerpoint/2010/main" val="688076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1676" name="think-cell Slide" r:id="rId11" imgW="592" imgH="591" progId="TCLayout.ActiveDocument.1">
                  <p:embed/>
                </p:oleObj>
              </mc:Choice>
              <mc:Fallback>
                <p:oleObj name="think-cell Slide" r:id="rId11" imgW="592" imgH="591"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369332"/>
          </a:xfrm>
        </p:spPr>
        <p:txBody>
          <a:bodyPr>
            <a:spAutoFit/>
          </a:bodyPr>
          <a:lstStyle>
            <a:lvl1pPr>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572142"/>
            <a:ext cx="5065776" cy="276999"/>
          </a:xfrm>
          <a:prstGeom prst="rect">
            <a:avLst/>
          </a:prstGeom>
        </p:spPr>
        <p:txBody>
          <a:bodyPr wrap="square">
            <a:spAutoFit/>
          </a:bodyPr>
          <a:lstStyle>
            <a:lvl1pPr marL="0" indent="0" algn="l">
              <a:buNone/>
              <a:defRPr sz="1800" b="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2"/>
                </a:solidFill>
                <a:cs typeface="+mn-cs"/>
              </a:defRPr>
            </a:lvl1pPr>
          </a:lstStyle>
          <a:p>
            <a:pPr lvl="0">
              <a:buNone/>
            </a:pPr>
            <a:r>
              <a:rPr lang="en-US" dirty="0"/>
              <a:t>Add tracker</a:t>
            </a:r>
          </a:p>
        </p:txBody>
      </p:sp>
      <p:sp>
        <p:nvSpPr>
          <p:cNvPr id="11" name="Oval 10">
            <a:extLst>
              <a:ext uri="{FF2B5EF4-FFF2-40B4-BE49-F238E27FC236}">
                <a16:creationId xmlns:a16="http://schemas.microsoft.com/office/drawing/2014/main" id="{3D8492ED-2246-4637-A390-05F7DB9652B4}"/>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i="0">
              <a:latin typeface="Georgia" panose="02040502050405020303" pitchFamily="18" charset="0"/>
              <a:sym typeface="Georgia" panose="02040502050405020303" pitchFamily="18"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tx2"/>
                </a:solidFill>
                <a:cs typeface="Arial" panose="020B0604020202020204" pitchFamily="34" charset="0"/>
              </a:rPr>
              <a:pPr lvl="0" algn="ctr" defTabSz="610744" fontAlgn="auto">
                <a:spcBef>
                  <a:spcPts val="0"/>
                </a:spcBef>
                <a:spcAft>
                  <a:spcPts val="0"/>
                </a:spcAft>
              </a:pPr>
              <a:t>‹#›</a:t>
            </a:fld>
            <a:endParaRPr lang="en-US" sz="900" b="0" dirty="0">
              <a:solidFill>
                <a:schemeClr val="tx2"/>
              </a:solidFill>
              <a:cs typeface="Arial" panose="020B0604020202020204" pitchFamily="34" charset="0"/>
            </a:endParaRPr>
          </a:p>
        </p:txBody>
      </p:sp>
    </p:spTree>
    <p:extLst>
      <p:ext uri="{BB962C8B-B14F-4D97-AF65-F5344CB8AC3E}">
        <p14:creationId xmlns:p14="http://schemas.microsoft.com/office/powerpoint/2010/main" val="1224719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2"/>
            </p:custDataLst>
            <p:extLst>
              <p:ext uri="{D42A27DB-BD31-4B8C-83A1-F6EECF244321}">
                <p14:modId xmlns:p14="http://schemas.microsoft.com/office/powerpoint/2010/main" val="2079447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981" name="think-cell Slide" r:id="rId11" imgW="413" imgH="416" progId="TCLayout.ActiveDocument.1">
                  <p:embed/>
                </p:oleObj>
              </mc:Choice>
              <mc:Fallback>
                <p:oleObj name="think-cell Slide" r:id="rId11" imgW="413" imgH="41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4"/>
            </p:custDataLst>
          </p:nvPr>
        </p:nvSpPr>
        <p:spPr>
          <a:xfrm>
            <a:off x="554736" y="172212"/>
            <a:ext cx="6967728" cy="369332"/>
          </a:xfrm>
        </p:spPr>
        <p:txBody>
          <a:bodyPr>
            <a:spAutoFit/>
          </a:bodyPr>
          <a:lstStyle>
            <a:lvl1pPr>
              <a:defRPr>
                <a:solidFill>
                  <a:schemeClr val="bg1"/>
                </a:solidFill>
              </a:defRPr>
            </a:lvl1pPr>
          </a:lstStyle>
          <a:p>
            <a:r>
              <a:rPr lang="en-US" dirty="0"/>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572142"/>
            <a:ext cx="6967728" cy="276999"/>
          </a:xfrm>
          <a:prstGeom prst="rect">
            <a:avLst/>
          </a:prstGeom>
        </p:spPr>
        <p:txBody>
          <a:bodyPr wrap="square">
            <a:spAutoFit/>
          </a:bodyPr>
          <a:lstStyle>
            <a:lvl1pPr marL="0" indent="0" algn="l">
              <a:buNone/>
              <a:defRPr sz="1800" b="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554736" y="6498754"/>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2"/>
                </a:solidFill>
                <a:cs typeface="+mn-cs"/>
              </a:defRPr>
            </a:lvl1pPr>
          </a:lstStyle>
          <a:p>
            <a:pPr lvl="0">
              <a:buNone/>
            </a:pPr>
            <a:r>
              <a:rPr lang="en-US" dirty="0"/>
              <a:t>Add tracker</a:t>
            </a:r>
          </a:p>
        </p:txBody>
      </p:sp>
      <p:sp>
        <p:nvSpPr>
          <p:cNvPr id="11" name="Oval 10">
            <a:extLst>
              <a:ext uri="{FF2B5EF4-FFF2-40B4-BE49-F238E27FC236}">
                <a16:creationId xmlns:a16="http://schemas.microsoft.com/office/drawing/2014/main" id="{6A90FA49-CD3D-4B98-B8A0-2E42F6A508CF}"/>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i="0">
              <a:latin typeface="Georgia" panose="02040502050405020303" pitchFamily="18" charset="0"/>
              <a:sym typeface="Georgia" panose="02040502050405020303" pitchFamily="18"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tx2"/>
                </a:solidFill>
                <a:cs typeface="Arial" panose="020B0604020202020204" pitchFamily="34" charset="0"/>
              </a:rPr>
              <a:pPr lvl="0" algn="ctr" defTabSz="610744" fontAlgn="auto">
                <a:spcBef>
                  <a:spcPts val="0"/>
                </a:spcBef>
                <a:spcAft>
                  <a:spcPts val="0"/>
                </a:spcAft>
              </a:pPr>
              <a:t>‹#›</a:t>
            </a:fld>
            <a:endParaRPr lang="en-US" sz="900" b="0" dirty="0">
              <a:solidFill>
                <a:schemeClr val="tx2"/>
              </a:solidFill>
              <a:cs typeface="Arial" panose="020B0604020202020204" pitchFamily="34" charset="0"/>
            </a:endParaRPr>
          </a:p>
        </p:txBody>
      </p:sp>
    </p:spTree>
    <p:extLst>
      <p:ext uri="{BB962C8B-B14F-4D97-AF65-F5344CB8AC3E}">
        <p14:creationId xmlns:p14="http://schemas.microsoft.com/office/powerpoint/2010/main" val="2169503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2"/>
            </p:custDataLst>
            <p:extLst>
              <p:ext uri="{D42A27DB-BD31-4B8C-83A1-F6EECF244321}">
                <p14:modId xmlns:p14="http://schemas.microsoft.com/office/powerpoint/2010/main" val="1073457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6660"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4"/>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369332"/>
          </a:xfrm>
        </p:spPr>
        <p:txBody>
          <a:bodyPr>
            <a:spAutoFit/>
          </a:bodyPr>
          <a:lstStyle>
            <a:lvl1pPr>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572142"/>
            <a:ext cx="7918704" cy="276999"/>
          </a:xfrm>
          <a:prstGeom prst="rect">
            <a:avLst/>
          </a:prstGeom>
        </p:spPr>
        <p:txBody>
          <a:bodyPr wrap="square">
            <a:spAutoFit/>
          </a:bodyPr>
          <a:lstStyle>
            <a:lvl1pPr marL="0" indent="0" algn="l">
              <a:buNone/>
              <a:defRPr sz="1800" b="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2"/>
                </a:solidFill>
                <a:cs typeface="+mn-cs"/>
              </a:defRPr>
            </a:lvl1pPr>
          </a:lstStyle>
          <a:p>
            <a:pPr lvl="0">
              <a:buNone/>
            </a:pPr>
            <a:r>
              <a:rPr lang="en-US" dirty="0"/>
              <a:t>Add tracker</a:t>
            </a:r>
          </a:p>
        </p:txBody>
      </p:sp>
      <p:sp>
        <p:nvSpPr>
          <p:cNvPr id="11" name="Oval 10">
            <a:extLst>
              <a:ext uri="{FF2B5EF4-FFF2-40B4-BE49-F238E27FC236}">
                <a16:creationId xmlns:a16="http://schemas.microsoft.com/office/drawing/2014/main" id="{DC1B847F-A11D-4151-9866-F9B4B9A3C34F}"/>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i="0">
              <a:latin typeface="Georgia" panose="02040502050405020303" pitchFamily="18" charset="0"/>
              <a:sym typeface="Georgia" panose="02040502050405020303" pitchFamily="18"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noProof="0" smtClean="0">
                <a:solidFill>
                  <a:schemeClr val="tx2"/>
                </a:solidFill>
                <a:cs typeface="Arial" panose="020B0604020202020204" pitchFamily="34" charset="0"/>
              </a:rPr>
              <a:pPr lvl="0" algn="ctr" defTabSz="610744" fontAlgn="auto">
                <a:spcBef>
                  <a:spcPts val="0"/>
                </a:spcBef>
                <a:spcAft>
                  <a:spcPts val="0"/>
                </a:spcAft>
              </a:pPr>
              <a:t>‹#›</a:t>
            </a:fld>
            <a:endParaRPr lang="en-US" sz="900" b="0" noProof="0" dirty="0">
              <a:solidFill>
                <a:schemeClr val="tx2"/>
              </a:solidFill>
              <a:cs typeface="Arial" panose="020B0604020202020204" pitchFamily="34" charset="0"/>
            </a:endParaRPr>
          </a:p>
        </p:txBody>
      </p:sp>
    </p:spTree>
    <p:extLst>
      <p:ext uri="{BB962C8B-B14F-4D97-AF65-F5344CB8AC3E}">
        <p14:creationId xmlns:p14="http://schemas.microsoft.com/office/powerpoint/2010/main" val="141309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871089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9942" name="think-cell Slide" r:id="rId10" imgW="413" imgH="416" progId="TCLayout.ActiveDocument.1">
                  <p:embed/>
                </p:oleObj>
              </mc:Choice>
              <mc:Fallback>
                <p:oleObj name="think-cell Slide" r:id="rId10" imgW="413" imgH="41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608224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2"/>
            </p:custDataLst>
            <p:extLst>
              <p:ext uri="{D42A27DB-BD31-4B8C-83A1-F6EECF244321}">
                <p14:modId xmlns:p14="http://schemas.microsoft.com/office/powerpoint/2010/main" val="3703646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0891"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369332"/>
          </a:xfrm>
        </p:spPr>
        <p:txBody>
          <a:bodyPr>
            <a:noAutofit/>
          </a:bodyPr>
          <a:lstStyle>
            <a:lvl1pPr>
              <a:defRPr/>
            </a:lvl1pPr>
          </a:lstStyle>
          <a:p>
            <a:r>
              <a:rPr lang="en-US" dirty="0"/>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1" name="Oval 10">
            <a:extLst>
              <a:ext uri="{FF2B5EF4-FFF2-40B4-BE49-F238E27FC236}">
                <a16:creationId xmlns:a16="http://schemas.microsoft.com/office/drawing/2014/main" id="{4C6088CA-F772-4B7C-8C2C-82C720809BFE}"/>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i="0">
              <a:latin typeface="Georgia" panose="02040502050405020303" pitchFamily="18" charset="0"/>
              <a:sym typeface="Georgia" panose="02040502050405020303" pitchFamily="18"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7"/>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tx2"/>
                </a:solidFill>
                <a:cs typeface="Arial" panose="020B0604020202020204" pitchFamily="34" charset="0"/>
              </a:rPr>
              <a:pPr lvl="0" algn="ctr" defTabSz="610744" fontAlgn="auto">
                <a:spcBef>
                  <a:spcPts val="0"/>
                </a:spcBef>
                <a:spcAft>
                  <a:spcPts val="0"/>
                </a:spcAft>
              </a:pPr>
              <a:t>‹#›</a:t>
            </a:fld>
            <a:endParaRPr lang="en-US" sz="900" b="0" dirty="0">
              <a:solidFill>
                <a:schemeClr val="tx2"/>
              </a:solidFill>
              <a:cs typeface="Arial" panose="020B0604020202020204" pitchFamily="34" charset="0"/>
            </a:endParaRPr>
          </a:p>
        </p:txBody>
      </p:sp>
    </p:spTree>
    <p:extLst>
      <p:ext uri="{BB962C8B-B14F-4D97-AF65-F5344CB8AC3E}">
        <p14:creationId xmlns:p14="http://schemas.microsoft.com/office/powerpoint/2010/main" val="1546407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2"/>
            </p:custDataLst>
            <p:extLst>
              <p:ext uri="{D42A27DB-BD31-4B8C-83A1-F6EECF244321}">
                <p14:modId xmlns:p14="http://schemas.microsoft.com/office/powerpoint/2010/main" val="2524120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1915" name="think-cell Slide" r:id="rId7" imgW="592" imgH="591" progId="TCLayout.ActiveDocument.1">
                  <p:embed/>
                </p:oleObj>
              </mc:Choice>
              <mc:Fallback>
                <p:oleObj name="think-cell Slide" r:id="rId7" imgW="592" imgH="591"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8" name="Oval 7">
            <a:extLst>
              <a:ext uri="{FF2B5EF4-FFF2-40B4-BE49-F238E27FC236}">
                <a16:creationId xmlns:a16="http://schemas.microsoft.com/office/drawing/2014/main" id="{1527C4A5-CF2F-4953-9FD6-E2857B379FF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i="0">
              <a:latin typeface="Georgia" panose="02040502050405020303" pitchFamily="18" charset="0"/>
              <a:sym typeface="Georgia" panose="02040502050405020303" pitchFamily="18" charset="0"/>
            </a:endParaRP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solidFill>
                  <a:schemeClr val="tx2"/>
                </a:solidFill>
                <a:cs typeface="Arial" panose="020B0604020202020204" pitchFamily="34" charset="0"/>
              </a:rPr>
              <a:pPr lvl="0" algn="ctr" defTabSz="610744" fontAlgn="auto">
                <a:spcBef>
                  <a:spcPts val="0"/>
                </a:spcBef>
                <a:spcAft>
                  <a:spcPts val="0"/>
                </a:spcAft>
              </a:pPr>
              <a:t>‹#›</a:t>
            </a:fld>
            <a:endParaRPr lang="en-US" sz="900" b="0" dirty="0">
              <a:solidFill>
                <a:schemeClr val="tx2"/>
              </a:solidFill>
              <a:cs typeface="Arial" panose="020B0604020202020204" pitchFamily="34" charset="0"/>
            </a:endParaRPr>
          </a:p>
        </p:txBody>
      </p:sp>
    </p:spTree>
    <p:extLst>
      <p:ext uri="{BB962C8B-B14F-4D97-AF65-F5344CB8AC3E}">
        <p14:creationId xmlns:p14="http://schemas.microsoft.com/office/powerpoint/2010/main" val="319649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2"/>
            </p:custDataLst>
            <p:extLst>
              <p:ext uri="{D42A27DB-BD31-4B8C-83A1-F6EECF244321}">
                <p14:modId xmlns:p14="http://schemas.microsoft.com/office/powerpoint/2010/main" val="2127139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62"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1" name="Picture 19" descr="Gavi-logo - The Rockefeller Foundation">
            <a:extLst>
              <a:ext uri="{FF2B5EF4-FFF2-40B4-BE49-F238E27FC236}">
                <a16:creationId xmlns:a16="http://schemas.microsoft.com/office/drawing/2014/main" id="{C9786BEA-06CF-48F5-A6AF-549FAA7183FE}"/>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792508" y="3092839"/>
            <a:ext cx="1792858" cy="672322"/>
          </a:xfrm>
          <a:prstGeom prst="rect">
            <a:avLst/>
          </a:prstGeom>
          <a:noFill/>
          <a:extLst>
            <a:ext uri="{909E8E84-426E-40DD-AFC4-6F175D3DCCD1}">
              <a14:hiddenFill xmlns:a14="http://schemas.microsoft.com/office/drawing/2010/main">
                <a:solidFill>
                  <a:srgbClr val="FFFFFF"/>
                </a:solidFill>
              </a14:hiddenFill>
            </a:ext>
          </a:extLst>
        </p:spPr>
      </p:pic>
      <p:sp>
        <p:nvSpPr>
          <p:cNvPr id="10" name="5. Source" hidden="1">
            <a:extLst>
              <a:ext uri="{FF2B5EF4-FFF2-40B4-BE49-F238E27FC236}">
                <a16:creationId xmlns:a16="http://schemas.microsoft.com/office/drawing/2014/main" id="{EED9D83D-9CC3-45F3-876D-CC42BC0B70E0}"/>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6" name="Picture 19" descr="Gavi-logo - The Rockefeller Foundation">
            <a:extLst>
              <a:ext uri="{FF2B5EF4-FFF2-40B4-BE49-F238E27FC236}">
                <a16:creationId xmlns:a16="http://schemas.microsoft.com/office/drawing/2014/main" id="{1543EE4E-EAB2-48E0-98C7-1CDE1C0CCCEC}"/>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61017"/>
          <a:stretch/>
        </p:blipFill>
        <p:spPr bwMode="auto">
          <a:xfrm>
            <a:off x="5886450" y="3092839"/>
            <a:ext cx="698916" cy="6723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orld Health Organization (WHO) – Logos Download">
            <a:extLst>
              <a:ext uri="{FF2B5EF4-FFF2-40B4-BE49-F238E27FC236}">
                <a16:creationId xmlns:a16="http://schemas.microsoft.com/office/drawing/2014/main" id="{06238B73-8D67-4881-A186-5A67D0411CED}"/>
              </a:ext>
            </a:extLst>
          </p:cNvPr>
          <p:cNvPicPr>
            <a:picLocks noChangeAspect="1" noChangeArrowheads="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994557" y="3068149"/>
            <a:ext cx="2446020" cy="721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3" descr="Coalition for Epidemic Preparedness Innovations - Wikiwand">
            <a:extLst>
              <a:ext uri="{FF2B5EF4-FFF2-40B4-BE49-F238E27FC236}">
                <a16:creationId xmlns:a16="http://schemas.microsoft.com/office/drawing/2014/main" id="{7852C685-149A-43D1-8B7E-790BE60CE4A6}"/>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751423" y="3189112"/>
            <a:ext cx="1631894" cy="47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00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91368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7441"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err="1">
              <a:solidFill>
                <a:schemeClr val="bg1"/>
              </a:solidFill>
              <a:latin typeface="Arial" panose="020B0604020202020204" pitchFamily="34" charset="0"/>
              <a:ea typeface="+mj-ea"/>
              <a:cs typeface="+mj-cs"/>
              <a:sym typeface="Arial" panose="020B0604020202020204" pitchFamily="34" charset="0"/>
            </a:endParaRPr>
          </a:p>
        </p:txBody>
      </p:sp>
      <p:grpSp>
        <p:nvGrpSpPr>
          <p:cNvPr id="14" name="Rectangle 1">
            <a:extLst>
              <a:ext uri="{FF2B5EF4-FFF2-40B4-BE49-F238E27FC236}">
                <a16:creationId xmlns:a16="http://schemas.microsoft.com/office/drawing/2014/main" id="{8463E31F-1059-439D-81D0-6D61D7EE8E0F}"/>
              </a:ext>
            </a:extLst>
          </p:cNvPr>
          <p:cNvGrpSpPr/>
          <p:nvPr userDrawn="1"/>
        </p:nvGrpSpPr>
        <p:grpSpPr bwMode="ltGray">
          <a:xfrm>
            <a:off x="0" y="0"/>
            <a:ext cx="12192000" cy="6858000"/>
            <a:chOff x="0" y="0"/>
            <a:chExt cx="12192000" cy="6858000"/>
          </a:xfrm>
        </p:grpSpPr>
        <p:sp>
          <p:nvSpPr>
            <p:cNvPr id="15" name="Rectangle 1">
              <a:extLst>
                <a:ext uri="{FF2B5EF4-FFF2-40B4-BE49-F238E27FC236}">
                  <a16:creationId xmlns:a16="http://schemas.microsoft.com/office/drawing/2014/main" id="{E12DE207-12CB-4F2F-B60B-B99BE889F95B}"/>
                </a:ext>
              </a:extLst>
            </p:cNvPr>
            <p:cNvSpPr/>
            <p:nvPr/>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600">
                <a:solidFill>
                  <a:schemeClr val="tx1"/>
                </a:solidFill>
              </a:endParaRPr>
            </a:p>
          </p:txBody>
        </p:sp>
        <p:sp>
          <p:nvSpPr>
            <p:cNvPr id="17" name="Freeform: Shape 16">
              <a:extLst>
                <a:ext uri="{FF2B5EF4-FFF2-40B4-BE49-F238E27FC236}">
                  <a16:creationId xmlns:a16="http://schemas.microsoft.com/office/drawing/2014/main" id="{9E3816EB-3EEB-4E3B-97BF-685C6980D507}"/>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chemeClr val="accent5">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9" descr="Gavi-logo - The Rockefeller Foundation">
            <a:extLst>
              <a:ext uri="{FF2B5EF4-FFF2-40B4-BE49-F238E27FC236}">
                <a16:creationId xmlns:a16="http://schemas.microsoft.com/office/drawing/2014/main" id="{91670609-4AC7-4755-883F-480F58726A64}"/>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r="-945"/>
          <a:stretch/>
        </p:blipFill>
        <p:spPr bwMode="ltGray">
          <a:xfrm>
            <a:off x="525802" y="2586861"/>
            <a:ext cx="1525462" cy="566694"/>
          </a:xfrm>
          <a:prstGeom prst="rect">
            <a:avLst/>
          </a:prstGeom>
          <a:extLst>
            <a:ext uri="{909E8E84-426E-40DD-AFC4-6F175D3DCCD1}">
              <a14:hiddenFill xmlns:a14="http://schemas.microsoft.com/office/drawing/2010/main">
                <a:solidFill>
                  <a:srgbClr val="FFFFFF"/>
                </a:solidFill>
              </a14:hiddenFill>
            </a:ext>
          </a:extLst>
        </p:spPr>
      </p:pic>
      <p:pic>
        <p:nvPicPr>
          <p:cNvPr id="21" name="Picture 20" descr="World Health Organization (WHO) – Logos Download">
            <a:extLst>
              <a:ext uri="{FF2B5EF4-FFF2-40B4-BE49-F238E27FC236}">
                <a16:creationId xmlns:a16="http://schemas.microsoft.com/office/drawing/2014/main" id="{1BB7E67F-B980-424D-BC88-EA4118E7E985}"/>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ltGray">
          <a:xfrm>
            <a:off x="2533703" y="2578553"/>
            <a:ext cx="2135706" cy="630143"/>
          </a:xfrm>
          <a:prstGeom prst="rect">
            <a:avLst/>
          </a:prstGeom>
          <a:extLst>
            <a:ext uri="{909E8E84-426E-40DD-AFC4-6F175D3DCCD1}">
              <a14:hiddenFill xmlns:a14="http://schemas.microsoft.com/office/drawing/2010/main">
                <a:solidFill>
                  <a:srgbClr val="FFFFFF"/>
                </a:solidFill>
              </a14:hiddenFill>
            </a:ext>
          </a:extLst>
        </p:spPr>
      </p:pic>
      <p:pic>
        <p:nvPicPr>
          <p:cNvPr id="22" name="Picture 23" descr="Coalition for Epidemic Preparedness Innovations - Wikiwand">
            <a:extLst>
              <a:ext uri="{FF2B5EF4-FFF2-40B4-BE49-F238E27FC236}">
                <a16:creationId xmlns:a16="http://schemas.microsoft.com/office/drawing/2014/main" id="{C31E93E6-D8A7-4DA5-A473-05691AC87B5D}"/>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ltGray">
          <a:xfrm>
            <a:off x="525802" y="1783462"/>
            <a:ext cx="1354280" cy="398160"/>
          </a:xfrm>
          <a:prstGeom prst="rect">
            <a:avLst/>
          </a:prstGeom>
          <a:extLst>
            <a:ext uri="{909E8E84-426E-40DD-AFC4-6F175D3DCCD1}">
              <a14:hiddenFill xmlns:a14="http://schemas.microsoft.com/office/drawing/2010/main">
                <a:solidFill>
                  <a:srgbClr val="FFFFFF"/>
                </a:solidFill>
              </a14:hiddenFill>
            </a:ext>
          </a:extLst>
        </p:spPr>
      </p:pic>
      <p:sp>
        <p:nvSpPr>
          <p:cNvPr id="23" name="Documenttype">
            <a:extLst>
              <a:ext uri="{FF2B5EF4-FFF2-40B4-BE49-F238E27FC236}">
                <a16:creationId xmlns:a16="http://schemas.microsoft.com/office/drawing/2014/main" id="{7D74A622-9FEC-47DB-8F82-F0FB23E22767}"/>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buNone/>
            </a:pPr>
            <a:r>
              <a:rPr lang="en-US" dirty="0"/>
              <a:t>Edit date or title/role</a:t>
            </a:r>
          </a:p>
        </p:txBody>
      </p:sp>
      <p:sp>
        <p:nvSpPr>
          <p:cNvPr id="24" name="Subtitle">
            <a:extLst>
              <a:ext uri="{FF2B5EF4-FFF2-40B4-BE49-F238E27FC236}">
                <a16:creationId xmlns:a16="http://schemas.microsoft.com/office/drawing/2014/main" id="{D05A6F9C-2B50-4D01-8CEE-A681E5B79C2D}"/>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buNone/>
            </a:pPr>
            <a:r>
              <a:rPr lang="en-US"/>
              <a:t>Click to edit Master subtitle style</a:t>
            </a:r>
            <a:endParaRPr lang="en-US" dirty="0"/>
          </a:p>
        </p:txBody>
      </p:sp>
      <p:sp>
        <p:nvSpPr>
          <p:cNvPr id="25" name="Title">
            <a:extLst>
              <a:ext uri="{FF2B5EF4-FFF2-40B4-BE49-F238E27FC236}">
                <a16:creationId xmlns:a16="http://schemas.microsoft.com/office/drawing/2014/main" id="{4A0C779C-C2FF-4A27-A2DA-A54B7440BBDE}"/>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1176994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4121511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8105"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5341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16219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9129"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69332"/>
          </a:xfrm>
        </p:spPr>
        <p:txBody>
          <a:bodyPr>
            <a:spAutoFit/>
          </a:body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i="0">
              <a:latin typeface="Georgia" panose="02040502050405020303" pitchFamily="18" charset="0"/>
              <a:sym typeface="Georgia" panose="02040502050405020303" pitchFamily="18"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noProof="0" smtClean="0">
                <a:cs typeface="Arial" panose="020B0604020202020204" pitchFamily="34" charset="0"/>
              </a:rPr>
              <a:pPr lvl="0" algn="ctr" defTabSz="610744" fontAlgn="auto">
                <a:spcBef>
                  <a:spcPts val="0"/>
                </a:spcBef>
                <a:spcAft>
                  <a:spcPts val="0"/>
                </a:spcAft>
              </a:pPr>
              <a:t>‹#›</a:t>
            </a:fld>
            <a:endParaRPr lang="en-US" sz="900" b="0" noProof="0" dirty="0">
              <a:cs typeface="Arial" panose="020B0604020202020204" pitchFamily="34" charset="0"/>
            </a:endParaRPr>
          </a:p>
        </p:txBody>
      </p:sp>
    </p:spTree>
    <p:extLst>
      <p:ext uri="{BB962C8B-B14F-4D97-AF65-F5344CB8AC3E}">
        <p14:creationId xmlns:p14="http://schemas.microsoft.com/office/powerpoint/2010/main" val="944878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_Blue">
    <p:spTree>
      <p:nvGrpSpPr>
        <p:cNvPr id="1" name=""/>
        <p:cNvGrpSpPr/>
        <p:nvPr/>
      </p:nvGrpSpPr>
      <p:grpSpPr>
        <a:xfrm>
          <a:off x="0" y="0"/>
          <a:ext cx="0" cy="0"/>
          <a:chOff x="0" y="0"/>
          <a:chExt cx="0" cy="0"/>
        </a:xfrm>
      </p:grpSpPr>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161280"/>
          </a:xfrm>
          <a:prstGeom prst="rect">
            <a:avLst/>
          </a:prstGeom>
        </p:spPr>
      </p:pic>
      <p:pic>
        <p:nvPicPr>
          <p:cNvPr id="13" name="Image 12" descr="Bas_couv.png"/>
          <p:cNvPicPr>
            <a:picLocks noChangeAspect="1"/>
          </p:cNvPicPr>
          <p:nvPr userDrawn="1"/>
        </p:nvPicPr>
        <p:blipFill>
          <a:blip r:embed="rId3" cstate="print"/>
          <a:srcRect r="60243" b="722"/>
          <a:stretch>
            <a:fillRect/>
          </a:stretch>
        </p:blipFill>
        <p:spPr bwMode="gray">
          <a:xfrm>
            <a:off x="251520" y="5213040"/>
            <a:ext cx="3416493" cy="1584000"/>
          </a:xfrm>
          <a:prstGeom prst="rect">
            <a:avLst/>
          </a:prstGeom>
        </p:spPr>
      </p:pic>
      <p:sp>
        <p:nvSpPr>
          <p:cNvPr id="22" name="Rectangle 21"/>
          <p:cNvSpPr/>
          <p:nvPr userDrawn="1"/>
        </p:nvSpPr>
        <p:spPr bwMode="gray">
          <a:xfrm>
            <a:off x="4847169" y="5265205"/>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672000" y="3585600"/>
            <a:ext cx="6384000" cy="1478400"/>
          </a:xfrm>
        </p:spPr>
        <p:txBody>
          <a:bodyPr anchor="t" anchorCtr="0"/>
          <a:lstStyle>
            <a:lvl1pPr marL="0" indent="0" algn="l">
              <a:lnSpc>
                <a:spcPct val="90000"/>
              </a:lnSpc>
              <a:buNone/>
              <a:defRPr sz="2667" b="0"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SUBTITLE</a:t>
            </a:r>
          </a:p>
        </p:txBody>
      </p:sp>
      <p:sp>
        <p:nvSpPr>
          <p:cNvPr id="10" name="Espace réservé de la date 9"/>
          <p:cNvSpPr>
            <a:spLocks noGrp="1"/>
          </p:cNvSpPr>
          <p:nvPr>
            <p:ph type="dt" sz="half" idx="15"/>
          </p:nvPr>
        </p:nvSpPr>
        <p:spPr bwMode="gray"/>
        <p:txBody>
          <a:bodyPr/>
          <a:lstStyle/>
          <a:p>
            <a:r>
              <a:rPr lang="en-GB" noProof="0"/>
              <a:t>Date</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7"/>
          </p:nvPr>
        </p:nvSpPr>
        <p:spPr bwMode="gray">
          <a:xfrm>
            <a:off x="672000" y="585600"/>
            <a:ext cx="6384000" cy="360000"/>
          </a:xfrm>
        </p:spPr>
        <p:txBody>
          <a:bodyPr/>
          <a:lstStyle>
            <a:lvl1pPr algn="l">
              <a:defRPr sz="2400" b="0">
                <a:solidFill>
                  <a:schemeClr val="bg1"/>
                </a:solidFill>
              </a:defRPr>
            </a:lvl1pPr>
          </a:lstStyle>
          <a:p>
            <a:r>
              <a:rPr lang="en-GB" noProof="0"/>
              <a:t>#add your hashtag</a:t>
            </a:r>
          </a:p>
        </p:txBody>
      </p:sp>
      <p:sp>
        <p:nvSpPr>
          <p:cNvPr id="15" name="Espace réservé du texte 14"/>
          <p:cNvSpPr>
            <a:spLocks noGrp="1"/>
          </p:cNvSpPr>
          <p:nvPr>
            <p:ph type="body" sz="quarter" idx="19" hasCustomPrompt="1"/>
          </p:nvPr>
        </p:nvSpPr>
        <p:spPr bwMode="gray">
          <a:xfrm>
            <a:off x="5592000" y="5899200"/>
            <a:ext cx="5884800" cy="326400"/>
          </a:xfrm>
        </p:spPr>
        <p:txBody>
          <a:bodyPr anchor="b" anchorCtr="0"/>
          <a:lstStyle>
            <a:lvl1pPr algn="r">
              <a:lnSpc>
                <a:spcPct val="100000"/>
              </a:lnSpc>
              <a:defRPr sz="1200" b="1">
                <a:solidFill>
                  <a:schemeClr val="accent2"/>
                </a:solidFill>
              </a:defRPr>
            </a:lvl1pPr>
          </a:lstStyle>
          <a:p>
            <a:pPr lvl="0"/>
            <a:r>
              <a:rPr lang="en-GB" noProof="0"/>
              <a:t>Write your claim here</a:t>
            </a:r>
          </a:p>
        </p:txBody>
      </p:sp>
      <p:sp>
        <p:nvSpPr>
          <p:cNvPr id="16" name="Rectangle 15"/>
          <p:cNvSpPr/>
          <p:nvPr userDrawn="1"/>
        </p:nvSpPr>
        <p:spPr bwMode="gray">
          <a:xfrm>
            <a:off x="5592000" y="6283200"/>
            <a:ext cx="58848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8" name="Rectangle 17"/>
          <p:cNvSpPr/>
          <p:nvPr userDrawn="1"/>
        </p:nvSpPr>
        <p:spPr bwMode="gray">
          <a:xfrm>
            <a:off x="672000" y="3391895"/>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1230178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24" name="Imag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161280"/>
          </a:xfrm>
          <a:prstGeom prst="rect">
            <a:avLst/>
          </a:prstGeom>
        </p:spPr>
      </p:pic>
      <p:pic>
        <p:nvPicPr>
          <p:cNvPr id="23" name="Image 22" descr="Bas_couv.png"/>
          <p:cNvPicPr>
            <a:picLocks noChangeAspect="1"/>
          </p:cNvPicPr>
          <p:nvPr userDrawn="1"/>
        </p:nvPicPr>
        <p:blipFill>
          <a:blip r:embed="rId3" cstate="print"/>
          <a:srcRect r="60243" b="722"/>
          <a:stretch>
            <a:fillRect/>
          </a:stretch>
        </p:blipFill>
        <p:spPr bwMode="gray">
          <a:xfrm>
            <a:off x="251520" y="5213040"/>
            <a:ext cx="3416493" cy="1584000"/>
          </a:xfrm>
          <a:prstGeom prst="rect">
            <a:avLst/>
          </a:prstGeom>
        </p:spPr>
      </p:pic>
      <p:sp>
        <p:nvSpPr>
          <p:cNvPr id="22" name="Rectangle 21"/>
          <p:cNvSpPr/>
          <p:nvPr userDrawn="1"/>
        </p:nvSpPr>
        <p:spPr bwMode="gray">
          <a:xfrm>
            <a:off x="4847169" y="5265205"/>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672000" y="3585600"/>
            <a:ext cx="6384000" cy="1479600"/>
          </a:xfrm>
        </p:spPr>
        <p:txBody>
          <a:bodyPr anchor="t" anchorCtr="0"/>
          <a:lstStyle>
            <a:lvl1pPr marL="0" indent="0" algn="l">
              <a:lnSpc>
                <a:spcPct val="90000"/>
              </a:lnSpc>
              <a:buNone/>
              <a:defRPr sz="2667" b="0"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SUBTITLE</a:t>
            </a:r>
          </a:p>
        </p:txBody>
      </p:sp>
      <p:sp>
        <p:nvSpPr>
          <p:cNvPr id="10" name="Espace réservé de la date 9"/>
          <p:cNvSpPr>
            <a:spLocks noGrp="1"/>
          </p:cNvSpPr>
          <p:nvPr>
            <p:ph type="dt" sz="half" idx="15"/>
          </p:nvPr>
        </p:nvSpPr>
        <p:spPr bwMode="gray"/>
        <p:txBody>
          <a:bodyPr/>
          <a:lstStyle/>
          <a:p>
            <a:r>
              <a:rPr lang="en-GB" noProof="0"/>
              <a:t>Date</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7"/>
          </p:nvPr>
        </p:nvSpPr>
        <p:spPr bwMode="gray">
          <a:xfrm>
            <a:off x="672000" y="585600"/>
            <a:ext cx="6384000" cy="360000"/>
          </a:xfrm>
        </p:spPr>
        <p:txBody>
          <a:bodyPr/>
          <a:lstStyle>
            <a:lvl1pPr algn="l">
              <a:defRPr sz="2400" b="0">
                <a:solidFill>
                  <a:schemeClr val="bg1"/>
                </a:solidFill>
              </a:defRPr>
            </a:lvl1pPr>
          </a:lstStyle>
          <a:p>
            <a:r>
              <a:rPr lang="en-GB" noProof="0"/>
              <a:t>#add your hashtag</a:t>
            </a:r>
          </a:p>
        </p:txBody>
      </p:sp>
      <p:sp>
        <p:nvSpPr>
          <p:cNvPr id="15" name="Espace réservé du texte 14"/>
          <p:cNvSpPr>
            <a:spLocks noGrp="1"/>
          </p:cNvSpPr>
          <p:nvPr>
            <p:ph type="body" sz="quarter" idx="19" hasCustomPrompt="1"/>
          </p:nvPr>
        </p:nvSpPr>
        <p:spPr bwMode="gray">
          <a:xfrm>
            <a:off x="5592000" y="5899200"/>
            <a:ext cx="5884800" cy="324000"/>
          </a:xfrm>
        </p:spPr>
        <p:txBody>
          <a:bodyPr anchor="b" anchorCtr="0"/>
          <a:lstStyle>
            <a:lvl1pPr algn="r">
              <a:lnSpc>
                <a:spcPct val="100000"/>
              </a:lnSpc>
              <a:defRPr sz="1200" b="1">
                <a:solidFill>
                  <a:schemeClr val="accent2"/>
                </a:solidFill>
              </a:defRPr>
            </a:lvl1pPr>
          </a:lstStyle>
          <a:p>
            <a:pPr lvl="0"/>
            <a:r>
              <a:rPr lang="en-GB" noProof="0"/>
              <a:t>Write your claim here</a:t>
            </a:r>
          </a:p>
        </p:txBody>
      </p:sp>
      <p:sp>
        <p:nvSpPr>
          <p:cNvPr id="16" name="Rectangle 15"/>
          <p:cNvSpPr/>
          <p:nvPr userDrawn="1"/>
        </p:nvSpPr>
        <p:spPr bwMode="gray">
          <a:xfrm>
            <a:off x="5592000" y="6283200"/>
            <a:ext cx="5884800"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9" name="Rectangle 18"/>
          <p:cNvSpPr/>
          <p:nvPr userDrawn="1"/>
        </p:nvSpPr>
        <p:spPr bwMode="gray">
          <a:xfrm>
            <a:off x="672000" y="3391895"/>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8" name="Espace réservé pour une image  25"/>
          <p:cNvSpPr>
            <a:spLocks noGrp="1"/>
          </p:cNvSpPr>
          <p:nvPr>
            <p:ph type="pic" sz="quarter" idx="10" hasCustomPrompt="1"/>
          </p:nvPr>
        </p:nvSpPr>
        <p:spPr>
          <a:xfrm>
            <a:off x="6821913" y="0"/>
            <a:ext cx="5370089" cy="5158800"/>
          </a:xfrm>
          <a:custGeom>
            <a:avLst/>
            <a:gdLst>
              <a:gd name="connsiteX0" fmla="*/ 1929568 w 4027567"/>
              <a:gd name="connsiteY0" fmla="*/ 0 h 3869100"/>
              <a:gd name="connsiteX1" fmla="*/ 4027567 w 4027567"/>
              <a:gd name="connsiteY1" fmla="*/ 0 h 3869100"/>
              <a:gd name="connsiteX2" fmla="*/ 4027567 w 4027567"/>
              <a:gd name="connsiteY2" fmla="*/ 3869100 h 3869100"/>
              <a:gd name="connsiteX3" fmla="*/ 0 w 4027567"/>
              <a:gd name="connsiteY3" fmla="*/ 3869100 h 3869100"/>
              <a:gd name="connsiteX4" fmla="*/ 29823 w 4027567"/>
              <a:gd name="connsiteY4" fmla="*/ 3580448 h 3869100"/>
              <a:gd name="connsiteX5" fmla="*/ 1929568 w 4027567"/>
              <a:gd name="connsiteY5" fmla="*/ 0 h 38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7567" h="3869100">
                <a:moveTo>
                  <a:pt x="1929568" y="0"/>
                </a:moveTo>
                <a:lnTo>
                  <a:pt x="4027567" y="0"/>
                </a:lnTo>
                <a:lnTo>
                  <a:pt x="4027567" y="3869100"/>
                </a:lnTo>
                <a:lnTo>
                  <a:pt x="0" y="3869100"/>
                </a:lnTo>
                <a:lnTo>
                  <a:pt x="29823" y="3580448"/>
                </a:lnTo>
                <a:cubicBezTo>
                  <a:pt x="280550" y="2115735"/>
                  <a:pt x="1924285" y="945283"/>
                  <a:pt x="1929568" y="0"/>
                </a:cubicBezTo>
                <a:close/>
              </a:path>
            </a:pathLst>
          </a:custGeom>
          <a:solidFill>
            <a:schemeClr val="bg2"/>
          </a:solidFill>
        </p:spPr>
        <p:txBody>
          <a:bodyPr wrap="square" tIns="720000" anchor="ctr" anchorCtr="0">
            <a:noAutofit/>
          </a:bodyPr>
          <a:lstStyle>
            <a:lvl1pPr marL="0" marR="0" indent="0" algn="ctr" defTabSz="1219170" rtl="0" eaLnBrk="1" fontAlgn="auto" latinLnBrk="0" hangingPunct="1">
              <a:lnSpc>
                <a:spcPct val="110000"/>
              </a:lnSpc>
              <a:spcBef>
                <a:spcPts val="0"/>
              </a:spcBef>
              <a:spcAft>
                <a:spcPts val="0"/>
              </a:spcAft>
              <a:buClrTx/>
              <a:buSzTx/>
              <a:buFont typeface="Arial" pitchFamily="34" charset="0"/>
              <a:buNone/>
              <a:tabLst/>
              <a:defRPr sz="2000">
                <a:solidFill>
                  <a:schemeClr val="bg1"/>
                </a:solidFill>
              </a:defRPr>
            </a:lvl1pPr>
          </a:lstStyle>
          <a:p>
            <a:r>
              <a:rPr lang="en-GB" noProof="0"/>
              <a:t>Select your own photo</a:t>
            </a:r>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33"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475855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3453377" cy="6858000"/>
          </a:xfrm>
          <a:prstGeom prst="rect">
            <a:avLst/>
          </a:prstGeom>
        </p:spPr>
      </p:pic>
      <p:sp>
        <p:nvSpPr>
          <p:cNvPr id="2" name="Titre 1"/>
          <p:cNvSpPr>
            <a:spLocks noGrp="1"/>
          </p:cNvSpPr>
          <p:nvPr>
            <p:ph type="title" hasCustomPrompt="1"/>
          </p:nvPr>
        </p:nvSpPr>
        <p:spPr bwMode="gray">
          <a:xfrm>
            <a:off x="3672000" y="1037167"/>
            <a:ext cx="7368533" cy="1646864"/>
          </a:xfrm>
        </p:spPr>
        <p:txBody>
          <a:bodyPr/>
          <a:lstStyle/>
          <a:p>
            <a:r>
              <a:rPr lang="en-GB" noProof="0"/>
              <a:t>TITLE</a:t>
            </a:r>
          </a:p>
        </p:txBody>
      </p:sp>
      <p:sp>
        <p:nvSpPr>
          <p:cNvPr id="10" name="Espace réservé du texte 9"/>
          <p:cNvSpPr>
            <a:spLocks noGrp="1"/>
          </p:cNvSpPr>
          <p:nvPr>
            <p:ph type="body" sz="quarter" idx="13" hasCustomPrompt="1"/>
          </p:nvPr>
        </p:nvSpPr>
        <p:spPr bwMode="gray">
          <a:xfrm>
            <a:off x="3672000" y="2902572"/>
            <a:ext cx="7368533" cy="2903445"/>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texte 9"/>
          <p:cNvSpPr>
            <a:spLocks noGrp="1"/>
          </p:cNvSpPr>
          <p:nvPr>
            <p:ph type="body" sz="quarter" idx="14" hasCustomPrompt="1"/>
          </p:nvPr>
        </p:nvSpPr>
        <p:spPr bwMode="gray">
          <a:xfrm>
            <a:off x="0" y="1"/>
            <a:ext cx="2495211" cy="4990431"/>
          </a:xfrm>
        </p:spPr>
        <p:txBody>
          <a:bodyPr/>
          <a:lstStyle>
            <a:lvl1pPr algn="r">
              <a:defRPr sz="22133" b="1">
                <a:solidFill>
                  <a:schemeClr val="bg1"/>
                </a:solidFill>
              </a:defRPr>
            </a:lvl1pPr>
          </a:lstStyle>
          <a:p>
            <a:pPr lvl="0"/>
            <a:r>
              <a:rPr lang="en-GB" noProof="0"/>
              <a:t>0</a:t>
            </a:r>
          </a:p>
        </p:txBody>
      </p:sp>
      <p:sp>
        <p:nvSpPr>
          <p:cNvPr id="11" name="Espace réservé de la date 10"/>
          <p:cNvSpPr>
            <a:spLocks noGrp="1"/>
          </p:cNvSpPr>
          <p:nvPr>
            <p:ph type="dt" sz="half" idx="15"/>
          </p:nvPr>
        </p:nvSpPr>
        <p:spPr bwMode="gray"/>
        <p:txBody>
          <a:bodyPr/>
          <a:lstStyle/>
          <a:p>
            <a:r>
              <a:rPr lang="en-GB" noProof="0"/>
              <a:t>Date</a:t>
            </a:r>
          </a:p>
        </p:txBody>
      </p:sp>
      <p:sp>
        <p:nvSpPr>
          <p:cNvPr id="12" name="Espace réservé du numéro de diapositive 11"/>
          <p:cNvSpPr>
            <a:spLocks noGrp="1"/>
          </p:cNvSpPr>
          <p:nvPr>
            <p:ph type="sldNum" sz="quarter" idx="16"/>
          </p:nvPr>
        </p:nvSpPr>
        <p:spPr bwMode="gray"/>
        <p:txBody>
          <a:bodyPr/>
          <a:lstStyle/>
          <a:p>
            <a:pPr algn="l"/>
            <a:fld id="{733122C9-A0B9-462F-8757-0847AD287B63}" type="slidenum">
              <a:rPr lang="en-GB" noProof="0" smtClean="0"/>
              <a:pPr algn="l"/>
              <a:t>‹#›</a:t>
            </a:fld>
            <a:endParaRPr lang="en-GB" noProof="0"/>
          </a:p>
        </p:txBody>
      </p:sp>
      <p:sp>
        <p:nvSpPr>
          <p:cNvPr id="13" name="Espace réservé du pied de page 12"/>
          <p:cNvSpPr>
            <a:spLocks noGrp="1"/>
          </p:cNvSpPr>
          <p:nvPr>
            <p:ph type="ftr" sz="quarter" idx="17"/>
          </p:nvPr>
        </p:nvSpPr>
        <p:spPr bwMode="gray"/>
        <p:txBody>
          <a:bodyPr/>
          <a:lstStyle/>
          <a:p>
            <a:r>
              <a:rPr lang="en-GB" noProof="0"/>
              <a:t>#add your hashtag</a:t>
            </a:r>
          </a:p>
        </p:txBody>
      </p:sp>
      <p:sp>
        <p:nvSpPr>
          <p:cNvPr id="16" name="Rectangle 15"/>
          <p:cNvSpPr/>
          <p:nvPr userDrawn="1"/>
        </p:nvSpPr>
        <p:spPr bwMode="gray">
          <a:xfrm>
            <a:off x="3672000" y="2777245"/>
            <a:ext cx="1344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3207185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1603200"/>
            <a:ext cx="10848000" cy="41904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3" name="Espace réservé de la date 12"/>
          <p:cNvSpPr>
            <a:spLocks noGrp="1"/>
          </p:cNvSpPr>
          <p:nvPr>
            <p:ph type="dt" sz="half" idx="10"/>
          </p:nvPr>
        </p:nvSpPr>
        <p:spPr bwMode="gray"/>
        <p:txBody>
          <a:bodyPr/>
          <a:lstStyle/>
          <a:p>
            <a:r>
              <a:rPr lang="en-GB" noProof="0"/>
              <a:t>Date</a:t>
            </a:r>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GB" noProof="0" smtClean="0"/>
              <a:pPr/>
              <a:t>‹#›</a:t>
            </a:fld>
            <a:endParaRPr lang="en-GB" noProof="0"/>
          </a:p>
        </p:txBody>
      </p:sp>
      <p:sp>
        <p:nvSpPr>
          <p:cNvPr id="15" name="Espace réservé du pied de page 14"/>
          <p:cNvSpPr>
            <a:spLocks noGrp="1"/>
          </p:cNvSpPr>
          <p:nvPr>
            <p:ph type="ftr" sz="quarter" idx="12"/>
          </p:nvPr>
        </p:nvSpPr>
        <p:spPr bwMode="gray"/>
        <p:txBody>
          <a:bodyPr/>
          <a:lstStyle/>
          <a:p>
            <a:r>
              <a:rPr lang="en-GB" noProof="0"/>
              <a:t>#add your hashtag</a:t>
            </a:r>
          </a:p>
        </p:txBody>
      </p:sp>
    </p:spTree>
    <p:extLst>
      <p:ext uri="{BB962C8B-B14F-4D97-AF65-F5344CB8AC3E}">
        <p14:creationId xmlns:p14="http://schemas.microsoft.com/office/powerpoint/2010/main" val="227964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1875910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9628"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cs typeface="Arial" panose="020B0604020202020204" pitchFamily="34" charset="0"/>
              </a:rPr>
              <a:pPr lvl="0" algn="ctr" defTabSz="610744" fontAlgn="auto">
                <a:spcBef>
                  <a:spcPts val="0"/>
                </a:spcBef>
                <a:spcAft>
                  <a:spcPts val="0"/>
                </a:spcAft>
              </a:pPr>
              <a:t>‹#›</a:t>
            </a:fld>
            <a:endParaRPr lang="en-US" sz="900" b="0" dirty="0">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852498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4357648" y="1607999"/>
            <a:ext cx="6960000" cy="4198017"/>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pour une image  8"/>
          <p:cNvSpPr>
            <a:spLocks noGrp="1"/>
          </p:cNvSpPr>
          <p:nvPr>
            <p:ph type="pic" sz="quarter" idx="13" hasCustomPrompt="1"/>
          </p:nvPr>
        </p:nvSpPr>
        <p:spPr bwMode="gray">
          <a:xfrm>
            <a:off x="0" y="1707856"/>
            <a:ext cx="4072411" cy="4098163"/>
          </a:xfrm>
        </p:spPr>
        <p:txBody>
          <a:bodyPr tIns="1008000" anchor="ctr" anchorCtr="0"/>
          <a:lstStyle>
            <a:lvl1pPr algn="ctr">
              <a:defRPr/>
            </a:lvl1pPr>
          </a:lstStyle>
          <a:p>
            <a:r>
              <a:rPr lang="en-GB" noProof="0"/>
              <a:t>Select your own photo</a:t>
            </a:r>
          </a:p>
        </p:txBody>
      </p:sp>
      <p:sp>
        <p:nvSpPr>
          <p:cNvPr id="8" name="Espace réservé de la date 7"/>
          <p:cNvSpPr>
            <a:spLocks noGrp="1"/>
          </p:cNvSpPr>
          <p:nvPr>
            <p:ph type="dt" sz="half" idx="14"/>
          </p:nvPr>
        </p:nvSpPr>
        <p:spPr bwMode="gray"/>
        <p:txBody>
          <a:bodyPr/>
          <a:lstStyle/>
          <a:p>
            <a:r>
              <a:rPr lang="en-GB" noProof="0"/>
              <a:t>Date</a:t>
            </a:r>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6"/>
          </p:nvPr>
        </p:nvSpPr>
        <p:spPr bwMode="gray"/>
        <p:txBody>
          <a:bodyPr/>
          <a:lstStyle/>
          <a:p>
            <a:r>
              <a:rPr lang="en-GB" noProof="0"/>
              <a:t>#add your hashtag</a:t>
            </a:r>
          </a:p>
        </p:txBody>
      </p:sp>
    </p:spTree>
    <p:extLst>
      <p:ext uri="{BB962C8B-B14F-4D97-AF65-F5344CB8AC3E}">
        <p14:creationId xmlns:p14="http://schemas.microsoft.com/office/powerpoint/2010/main" val="4265596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72000" y="217251"/>
            <a:ext cx="10848000" cy="1036637"/>
          </a:xfrm>
        </p:spPr>
        <p:txBody>
          <a:bodyPr/>
          <a:lstStyle/>
          <a:p>
            <a:r>
              <a:rPr lang="en-GB" noProof="0"/>
              <a:t>TITLE</a:t>
            </a:r>
          </a:p>
        </p:txBody>
      </p:sp>
      <p:sp>
        <p:nvSpPr>
          <p:cNvPr id="3" name="Espace réservé du contenu 2"/>
          <p:cNvSpPr>
            <a:spLocks noGrp="1"/>
          </p:cNvSpPr>
          <p:nvPr>
            <p:ph idx="1" hasCustomPrompt="1"/>
          </p:nvPr>
        </p:nvSpPr>
        <p:spPr bwMode="gray">
          <a:xfrm>
            <a:off x="672000" y="1603201"/>
            <a:ext cx="5424000" cy="4202817"/>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r>
              <a:rPr lang="en-GB" noProof="0"/>
              <a:t>Date</a:t>
            </a:r>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2"/>
          </p:nvPr>
        </p:nvSpPr>
        <p:spPr bwMode="gray"/>
        <p:txBody>
          <a:bodyPr/>
          <a:lstStyle/>
          <a:p>
            <a:r>
              <a:rPr lang="en-GB" noProof="0"/>
              <a:t>#add your hashtag</a:t>
            </a:r>
          </a:p>
        </p:txBody>
      </p:sp>
      <p:sp>
        <p:nvSpPr>
          <p:cNvPr id="9" name="Espace réservé du contenu 2"/>
          <p:cNvSpPr>
            <a:spLocks noGrp="1"/>
          </p:cNvSpPr>
          <p:nvPr>
            <p:ph idx="13" hasCustomPrompt="1"/>
          </p:nvPr>
        </p:nvSpPr>
        <p:spPr bwMode="gray">
          <a:xfrm>
            <a:off x="6751499" y="1603201"/>
            <a:ext cx="4768501" cy="4202817"/>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913090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672000" y="3309347"/>
            <a:ext cx="10848000" cy="2496671"/>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672000" y="1603200"/>
            <a:ext cx="10848000" cy="1633779"/>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GB"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5" name="Titre 4"/>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3852893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amp;Content&amp;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72000" y="217251"/>
            <a:ext cx="6384967" cy="1036637"/>
          </a:xfrm>
        </p:spPr>
        <p:txBody>
          <a:bodyPr/>
          <a:lstStyle/>
          <a:p>
            <a:r>
              <a:rPr lang="en-GB" noProof="0"/>
              <a:t>TITLE</a:t>
            </a:r>
          </a:p>
        </p:txBody>
      </p:sp>
      <p:sp>
        <p:nvSpPr>
          <p:cNvPr id="3" name="Espace réservé du contenu 2"/>
          <p:cNvSpPr>
            <a:spLocks noGrp="1"/>
          </p:cNvSpPr>
          <p:nvPr>
            <p:ph idx="1" hasCustomPrompt="1"/>
          </p:nvPr>
        </p:nvSpPr>
        <p:spPr bwMode="gray">
          <a:xfrm>
            <a:off x="671999" y="3307201"/>
            <a:ext cx="6384967" cy="2498817"/>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672000" y="1603200"/>
            <a:ext cx="6384967"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GB"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12" name="Espace réservé pour une image  8"/>
          <p:cNvSpPr>
            <a:spLocks noGrp="1"/>
          </p:cNvSpPr>
          <p:nvPr>
            <p:ph type="pic" sz="quarter" idx="17" hasCustomPrompt="1"/>
          </p:nvPr>
        </p:nvSpPr>
        <p:spPr bwMode="gray">
          <a:xfrm>
            <a:off x="7680176" y="753401"/>
            <a:ext cx="3839824" cy="5014516"/>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537917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amp;2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3309347"/>
            <a:ext cx="5424000" cy="25008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672000" y="1603200"/>
            <a:ext cx="10848000"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GB"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12" name="Espace réservé du contenu 2"/>
          <p:cNvSpPr>
            <a:spLocks noGrp="1"/>
          </p:cNvSpPr>
          <p:nvPr>
            <p:ph idx="17" hasCustomPrompt="1"/>
          </p:nvPr>
        </p:nvSpPr>
        <p:spPr bwMode="gray">
          <a:xfrm>
            <a:off x="6768000" y="3309347"/>
            <a:ext cx="4752000" cy="25008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20460219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amp;3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3307200"/>
            <a:ext cx="3072000" cy="25008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672000" y="1603200"/>
            <a:ext cx="10848000"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GB"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13" name="Espace réservé du contenu 2"/>
          <p:cNvSpPr>
            <a:spLocks noGrp="1"/>
          </p:cNvSpPr>
          <p:nvPr>
            <p:ph idx="17" hasCustomPrompt="1"/>
          </p:nvPr>
        </p:nvSpPr>
        <p:spPr bwMode="gray">
          <a:xfrm>
            <a:off x="4167359" y="3307200"/>
            <a:ext cx="3072000" cy="25008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contenu 2"/>
          <p:cNvSpPr>
            <a:spLocks noGrp="1"/>
          </p:cNvSpPr>
          <p:nvPr>
            <p:ph idx="18" hasCustomPrompt="1"/>
          </p:nvPr>
        </p:nvSpPr>
        <p:spPr bwMode="gray">
          <a:xfrm>
            <a:off x="7646800" y="3307200"/>
            <a:ext cx="3072000" cy="25008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1583120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72000" y="217251"/>
            <a:ext cx="10848000" cy="1036637"/>
          </a:xfrm>
        </p:spPr>
        <p:txBody>
          <a:bodyPr/>
          <a:lstStyle/>
          <a:p>
            <a:r>
              <a:rPr lang="en-GB" noProof="0"/>
              <a:t>TITLE</a:t>
            </a:r>
          </a:p>
        </p:txBody>
      </p:sp>
      <p:sp>
        <p:nvSpPr>
          <p:cNvPr id="3" name="Espace réservé du contenu 2"/>
          <p:cNvSpPr>
            <a:spLocks noGrp="1"/>
          </p:cNvSpPr>
          <p:nvPr>
            <p:ph idx="1" hasCustomPrompt="1"/>
          </p:nvPr>
        </p:nvSpPr>
        <p:spPr bwMode="gray">
          <a:xfrm>
            <a:off x="672000" y="1603200"/>
            <a:ext cx="5424000" cy="20352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r>
              <a:rPr lang="en-GB" noProof="0"/>
              <a:t>Date</a:t>
            </a:r>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2"/>
          </p:nvPr>
        </p:nvSpPr>
        <p:spPr bwMode="gray"/>
        <p:txBody>
          <a:bodyPr/>
          <a:lstStyle/>
          <a:p>
            <a:r>
              <a:rPr lang="en-GB" noProof="0"/>
              <a:t>#add your hashtag</a:t>
            </a:r>
          </a:p>
        </p:txBody>
      </p:sp>
      <p:sp>
        <p:nvSpPr>
          <p:cNvPr id="9" name="Espace réservé du contenu 2"/>
          <p:cNvSpPr>
            <a:spLocks noGrp="1"/>
          </p:cNvSpPr>
          <p:nvPr>
            <p:ph idx="13" hasCustomPrompt="1"/>
          </p:nvPr>
        </p:nvSpPr>
        <p:spPr bwMode="gray">
          <a:xfrm>
            <a:off x="6096000" y="1603200"/>
            <a:ext cx="5424000" cy="20352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3" name="Espace réservé du contenu 2"/>
          <p:cNvSpPr>
            <a:spLocks noGrp="1"/>
          </p:cNvSpPr>
          <p:nvPr>
            <p:ph idx="14" hasCustomPrompt="1"/>
          </p:nvPr>
        </p:nvSpPr>
        <p:spPr bwMode="gray">
          <a:xfrm>
            <a:off x="672000" y="3771388"/>
            <a:ext cx="5424000" cy="2034629"/>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contenu 2"/>
          <p:cNvSpPr>
            <a:spLocks noGrp="1"/>
          </p:cNvSpPr>
          <p:nvPr>
            <p:ph idx="15" hasCustomPrompt="1"/>
          </p:nvPr>
        </p:nvSpPr>
        <p:spPr bwMode="gray">
          <a:xfrm>
            <a:off x="6096000" y="3771388"/>
            <a:ext cx="5424000" cy="2034629"/>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30888625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8" name="Espace réservé de la date 7"/>
          <p:cNvSpPr>
            <a:spLocks noGrp="1"/>
          </p:cNvSpPr>
          <p:nvPr>
            <p:ph type="dt" sz="half" idx="14"/>
          </p:nvPr>
        </p:nvSpPr>
        <p:spPr bwMode="gray"/>
        <p:txBody>
          <a:bodyPr/>
          <a:lstStyle/>
          <a:p>
            <a:r>
              <a:rPr lang="en-GB"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12" name="Espace réservé pour une image  8"/>
          <p:cNvSpPr>
            <a:spLocks noGrp="1"/>
          </p:cNvSpPr>
          <p:nvPr>
            <p:ph type="pic" sz="quarter" idx="17" hasCustomPrompt="1"/>
          </p:nvPr>
        </p:nvSpPr>
        <p:spPr bwMode="gray">
          <a:xfrm>
            <a:off x="672000" y="1603201"/>
            <a:ext cx="10848000" cy="4156800"/>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2834597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672000" y="1603200"/>
            <a:ext cx="10848000" cy="936627"/>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e la date 7"/>
          <p:cNvSpPr>
            <a:spLocks noGrp="1"/>
          </p:cNvSpPr>
          <p:nvPr>
            <p:ph type="dt" sz="half" idx="14"/>
          </p:nvPr>
        </p:nvSpPr>
        <p:spPr bwMode="gray"/>
        <p:txBody>
          <a:bodyPr/>
          <a:lstStyle/>
          <a:p>
            <a:r>
              <a:rPr lang="en-GB"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21" name="Espace réservé du texte 9"/>
          <p:cNvSpPr>
            <a:spLocks noGrp="1"/>
          </p:cNvSpPr>
          <p:nvPr>
            <p:ph type="body" sz="quarter" idx="19" hasCustomPrompt="1"/>
          </p:nvPr>
        </p:nvSpPr>
        <p:spPr bwMode="gray">
          <a:xfrm>
            <a:off x="672000" y="2638824"/>
            <a:ext cx="4896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672000" y="2962824"/>
            <a:ext cx="4896000" cy="2352000"/>
          </a:xfrm>
          <a:ln w="9525">
            <a:solidFill>
              <a:schemeClr val="accent1"/>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6096000" y="2638824"/>
            <a:ext cx="4896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6096000" y="2962824"/>
            <a:ext cx="4896000" cy="2352000"/>
          </a:xfrm>
          <a:ln w="9525">
            <a:solidFill>
              <a:schemeClr val="accent2"/>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1434383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8" name="Espace réservé de la date 7"/>
          <p:cNvSpPr>
            <a:spLocks noGrp="1"/>
          </p:cNvSpPr>
          <p:nvPr>
            <p:ph type="dt" sz="half" idx="14"/>
          </p:nvPr>
        </p:nvSpPr>
        <p:spPr bwMode="gray"/>
        <p:txBody>
          <a:bodyPr/>
          <a:lstStyle/>
          <a:p>
            <a:r>
              <a:rPr lang="en-GB"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21" name="Espace réservé du texte 9"/>
          <p:cNvSpPr>
            <a:spLocks noGrp="1"/>
          </p:cNvSpPr>
          <p:nvPr>
            <p:ph type="body" sz="quarter" idx="19" hasCustomPrompt="1"/>
          </p:nvPr>
        </p:nvSpPr>
        <p:spPr bwMode="gray">
          <a:xfrm>
            <a:off x="672000" y="1652803"/>
            <a:ext cx="2160000" cy="1869331"/>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2834267" y="1652803"/>
            <a:ext cx="8160000" cy="1869331"/>
          </a:xfrm>
          <a:ln w="9525">
            <a:solidFill>
              <a:schemeClr val="accent1"/>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15" name="Espace réservé du texte 9"/>
          <p:cNvSpPr>
            <a:spLocks noGrp="1"/>
          </p:cNvSpPr>
          <p:nvPr>
            <p:ph type="body" sz="quarter" idx="21" hasCustomPrompt="1"/>
          </p:nvPr>
        </p:nvSpPr>
        <p:spPr bwMode="gray">
          <a:xfrm>
            <a:off x="672000" y="3677701"/>
            <a:ext cx="2160000" cy="1869331"/>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3" name="Espace réservé du texte 9"/>
          <p:cNvSpPr>
            <a:spLocks noGrp="1"/>
          </p:cNvSpPr>
          <p:nvPr>
            <p:ph type="body" sz="quarter" idx="22" hasCustomPrompt="1"/>
          </p:nvPr>
        </p:nvSpPr>
        <p:spPr bwMode="gray">
          <a:xfrm>
            <a:off x="2832795" y="3677701"/>
            <a:ext cx="8160000" cy="1869331"/>
          </a:xfrm>
          <a:ln w="9525">
            <a:solidFill>
              <a:schemeClr val="accent1"/>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11319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1570278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2699"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cs typeface="Arial" panose="020B0604020202020204" pitchFamily="34" charset="0"/>
              </a:rPr>
              <a:pPr lvl="0" algn="ctr" defTabSz="610744" fontAlgn="auto">
                <a:spcBef>
                  <a:spcPts val="0"/>
                </a:spcBef>
                <a:spcAft>
                  <a:spcPts val="0"/>
                </a:spcAft>
              </a:pPr>
              <a:t>‹#›</a:t>
            </a:fld>
            <a:endParaRPr lang="en-US" sz="900" b="0" dirty="0">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8" name="Espace réservé de la date 7"/>
          <p:cNvSpPr>
            <a:spLocks noGrp="1"/>
          </p:cNvSpPr>
          <p:nvPr>
            <p:ph type="dt" sz="half" idx="14"/>
          </p:nvPr>
        </p:nvSpPr>
        <p:spPr bwMode="gray"/>
        <p:txBody>
          <a:bodyPr/>
          <a:lstStyle/>
          <a:p>
            <a:r>
              <a:rPr lang="en-GB" noProof="0"/>
              <a:t>Date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1" name="Espace réservé du pied de page 10"/>
          <p:cNvSpPr>
            <a:spLocks noGrp="1"/>
          </p:cNvSpPr>
          <p:nvPr>
            <p:ph type="ftr" sz="quarter" idx="16"/>
          </p:nvPr>
        </p:nvSpPr>
        <p:spPr bwMode="gray"/>
        <p:txBody>
          <a:bodyPr/>
          <a:lstStyle/>
          <a:p>
            <a:r>
              <a:rPr lang="en-GB" noProof="0"/>
              <a:t>#add your hashtag</a:t>
            </a:r>
          </a:p>
        </p:txBody>
      </p:sp>
      <p:sp>
        <p:nvSpPr>
          <p:cNvPr id="21" name="Espace réservé du texte 9"/>
          <p:cNvSpPr>
            <a:spLocks noGrp="1"/>
          </p:cNvSpPr>
          <p:nvPr>
            <p:ph type="body" sz="quarter" idx="19" hasCustomPrompt="1"/>
          </p:nvPr>
        </p:nvSpPr>
        <p:spPr bwMode="gray">
          <a:xfrm>
            <a:off x="672000" y="1651200"/>
            <a:ext cx="4896000" cy="335715"/>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672000" y="1985432"/>
            <a:ext cx="4896000" cy="3561600"/>
          </a:xfrm>
          <a:ln w="9525">
            <a:solidFill>
              <a:schemeClr val="bg2"/>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6096795" y="1651200"/>
            <a:ext cx="4896000" cy="335715"/>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6096795" y="1985432"/>
            <a:ext cx="4896000" cy="3561600"/>
          </a:xfrm>
          <a:ln w="9525">
            <a:solidFill>
              <a:schemeClr val="bg2"/>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4222027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pic>
        <p:nvPicPr>
          <p:cNvPr id="18" name="Image 17" descr="Image_03.jpg"/>
          <p:cNvPicPr>
            <a:picLocks noChangeAspect="1"/>
          </p:cNvPicPr>
          <p:nvPr userDrawn="1"/>
        </p:nvPicPr>
        <p:blipFill>
          <a:blip r:embed="rId2" cstate="print"/>
          <a:stretch>
            <a:fillRect/>
          </a:stretch>
        </p:blipFill>
        <p:spPr bwMode="gray">
          <a:xfrm>
            <a:off x="6620071" y="-16850"/>
            <a:ext cx="5591179" cy="5712068"/>
          </a:xfrm>
          <a:prstGeom prst="rect">
            <a:avLst/>
          </a:prstGeom>
        </p:spPr>
      </p:pic>
      <p:sp>
        <p:nvSpPr>
          <p:cNvPr id="13" name="Forme libre 12"/>
          <p:cNvSpPr/>
          <p:nvPr userDrawn="1"/>
        </p:nvSpPr>
        <p:spPr>
          <a:xfrm>
            <a:off x="3" y="0"/>
            <a:ext cx="9394668" cy="5160000"/>
          </a:xfrm>
          <a:custGeom>
            <a:avLst/>
            <a:gdLst>
              <a:gd name="connsiteX0" fmla="*/ 0 w 7046001"/>
              <a:gd name="connsiteY0" fmla="*/ 0 h 3870000"/>
              <a:gd name="connsiteX1" fmla="*/ 7046001 w 7046001"/>
              <a:gd name="connsiteY1" fmla="*/ 0 h 3870000"/>
              <a:gd name="connsiteX2" fmla="*/ 5146256 w 7046001"/>
              <a:gd name="connsiteY2" fmla="*/ 3580448 h 3870000"/>
              <a:gd name="connsiteX3" fmla="*/ 5116340 w 7046001"/>
              <a:gd name="connsiteY3" fmla="*/ 3870000 h 3870000"/>
              <a:gd name="connsiteX4" fmla="*/ 0 w 7046001"/>
              <a:gd name="connsiteY4" fmla="*/ 3870000 h 38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6001" h="3870000">
                <a:moveTo>
                  <a:pt x="0" y="0"/>
                </a:moveTo>
                <a:lnTo>
                  <a:pt x="7046001" y="0"/>
                </a:lnTo>
                <a:cubicBezTo>
                  <a:pt x="7040718" y="945283"/>
                  <a:pt x="5396983" y="2115735"/>
                  <a:pt x="5146256" y="3580448"/>
                </a:cubicBezTo>
                <a:lnTo>
                  <a:pt x="5116340" y="3870000"/>
                </a:lnTo>
                <a:lnTo>
                  <a:pt x="0" y="3870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2" name="Rectangle 21"/>
          <p:cNvSpPr/>
          <p:nvPr userDrawn="1"/>
        </p:nvSpPr>
        <p:spPr bwMode="gray">
          <a:xfrm>
            <a:off x="4847169" y="5265205"/>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THANK YOU</a:t>
            </a:r>
          </a:p>
        </p:txBody>
      </p:sp>
      <p:sp>
        <p:nvSpPr>
          <p:cNvPr id="10" name="Espace réservé de la date 9"/>
          <p:cNvSpPr>
            <a:spLocks noGrp="1"/>
          </p:cNvSpPr>
          <p:nvPr>
            <p:ph type="dt" sz="half" idx="15"/>
          </p:nvPr>
        </p:nvSpPr>
        <p:spPr bwMode="gray"/>
        <p:txBody>
          <a:bodyPr/>
          <a:lstStyle/>
          <a:p>
            <a:r>
              <a:rPr lang="en-GB" noProof="0"/>
              <a:t>Date</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7"/>
          </p:nvPr>
        </p:nvSpPr>
        <p:spPr bwMode="gray">
          <a:xfrm>
            <a:off x="672000" y="585600"/>
            <a:ext cx="6384000" cy="360000"/>
          </a:xfrm>
        </p:spPr>
        <p:txBody>
          <a:bodyPr/>
          <a:lstStyle>
            <a:lvl1pPr algn="l">
              <a:defRPr sz="2400" b="0">
                <a:solidFill>
                  <a:schemeClr val="bg1"/>
                </a:solidFill>
              </a:defRPr>
            </a:lvl1pPr>
          </a:lstStyle>
          <a:p>
            <a:r>
              <a:rPr lang="en-GB" noProof="0"/>
              <a:t>#add your hashtag</a:t>
            </a:r>
          </a:p>
        </p:txBody>
      </p:sp>
      <p:sp>
        <p:nvSpPr>
          <p:cNvPr id="15" name="Espace réservé du texte 14"/>
          <p:cNvSpPr>
            <a:spLocks noGrp="1"/>
          </p:cNvSpPr>
          <p:nvPr>
            <p:ph type="body" sz="quarter" idx="19" hasCustomPrompt="1"/>
          </p:nvPr>
        </p:nvSpPr>
        <p:spPr bwMode="gray">
          <a:xfrm>
            <a:off x="5592000" y="5899200"/>
            <a:ext cx="5884800" cy="324000"/>
          </a:xfrm>
        </p:spPr>
        <p:txBody>
          <a:bodyPr anchor="b" anchorCtr="0"/>
          <a:lstStyle>
            <a:lvl1pPr algn="r">
              <a:lnSpc>
                <a:spcPct val="100000"/>
              </a:lnSpc>
              <a:defRPr sz="1200" b="1">
                <a:solidFill>
                  <a:schemeClr val="accent2"/>
                </a:solidFill>
              </a:defRPr>
            </a:lvl1pPr>
          </a:lstStyle>
          <a:p>
            <a:pPr lvl="0"/>
            <a:r>
              <a:rPr lang="en-GB" noProof="0"/>
              <a:t>Write your claim here</a:t>
            </a:r>
          </a:p>
        </p:txBody>
      </p:sp>
      <p:sp>
        <p:nvSpPr>
          <p:cNvPr id="16" name="Rectangle 15"/>
          <p:cNvSpPr/>
          <p:nvPr userDrawn="1"/>
        </p:nvSpPr>
        <p:spPr bwMode="gray">
          <a:xfrm>
            <a:off x="5592000" y="6283200"/>
            <a:ext cx="5884800"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9" name="Rectangle 18"/>
          <p:cNvSpPr/>
          <p:nvPr userDrawn="1"/>
        </p:nvSpPr>
        <p:spPr bwMode="gray">
          <a:xfrm>
            <a:off x="672000" y="3393600"/>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33"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20529242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_you_picture_2">
    <p:spTree>
      <p:nvGrpSpPr>
        <p:cNvPr id="1" name=""/>
        <p:cNvGrpSpPr/>
        <p:nvPr/>
      </p:nvGrpSpPr>
      <p:grpSpPr>
        <a:xfrm>
          <a:off x="0" y="0"/>
          <a:ext cx="0" cy="0"/>
          <a:chOff x="0" y="0"/>
          <a:chExt cx="0" cy="0"/>
        </a:xfrm>
      </p:grpSpPr>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161280"/>
          </a:xfrm>
          <a:prstGeom prst="rect">
            <a:avLst/>
          </a:prstGeom>
        </p:spPr>
      </p:pic>
      <p:sp>
        <p:nvSpPr>
          <p:cNvPr id="20" name="Espace réservé pour une image  25"/>
          <p:cNvSpPr>
            <a:spLocks noGrp="1"/>
          </p:cNvSpPr>
          <p:nvPr>
            <p:ph type="pic" sz="quarter" idx="10" hasCustomPrompt="1"/>
          </p:nvPr>
        </p:nvSpPr>
        <p:spPr>
          <a:xfrm>
            <a:off x="6821913" y="0"/>
            <a:ext cx="5370089" cy="5158800"/>
          </a:xfrm>
          <a:custGeom>
            <a:avLst/>
            <a:gdLst>
              <a:gd name="connsiteX0" fmla="*/ 1929568 w 4027567"/>
              <a:gd name="connsiteY0" fmla="*/ 0 h 3869100"/>
              <a:gd name="connsiteX1" fmla="*/ 4027567 w 4027567"/>
              <a:gd name="connsiteY1" fmla="*/ 0 h 3869100"/>
              <a:gd name="connsiteX2" fmla="*/ 4027567 w 4027567"/>
              <a:gd name="connsiteY2" fmla="*/ 3869100 h 3869100"/>
              <a:gd name="connsiteX3" fmla="*/ 0 w 4027567"/>
              <a:gd name="connsiteY3" fmla="*/ 3869100 h 3869100"/>
              <a:gd name="connsiteX4" fmla="*/ 29823 w 4027567"/>
              <a:gd name="connsiteY4" fmla="*/ 3580448 h 3869100"/>
              <a:gd name="connsiteX5" fmla="*/ 1929568 w 4027567"/>
              <a:gd name="connsiteY5" fmla="*/ 0 h 38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7567" h="3869100">
                <a:moveTo>
                  <a:pt x="1929568" y="0"/>
                </a:moveTo>
                <a:lnTo>
                  <a:pt x="4027567" y="0"/>
                </a:lnTo>
                <a:lnTo>
                  <a:pt x="4027567" y="3869100"/>
                </a:lnTo>
                <a:lnTo>
                  <a:pt x="0" y="3869100"/>
                </a:lnTo>
                <a:lnTo>
                  <a:pt x="29823" y="3580448"/>
                </a:lnTo>
                <a:cubicBezTo>
                  <a:pt x="280550" y="2115735"/>
                  <a:pt x="1924285" y="945283"/>
                  <a:pt x="1929568" y="0"/>
                </a:cubicBezTo>
                <a:close/>
              </a:path>
            </a:pathLst>
          </a:custGeom>
          <a:solidFill>
            <a:schemeClr val="bg2"/>
          </a:solidFill>
        </p:spPr>
        <p:txBody>
          <a:bodyPr wrap="square" tIns="720000" anchor="ctr" anchorCtr="0">
            <a:noAutofit/>
          </a:bodyPr>
          <a:lstStyle>
            <a:lvl1pPr marL="0" marR="0" indent="0" algn="ctr" defTabSz="1219170" rtl="0" eaLnBrk="1" fontAlgn="auto" latinLnBrk="0" hangingPunct="1">
              <a:lnSpc>
                <a:spcPct val="110000"/>
              </a:lnSpc>
              <a:spcBef>
                <a:spcPts val="0"/>
              </a:spcBef>
              <a:spcAft>
                <a:spcPts val="0"/>
              </a:spcAft>
              <a:buClrTx/>
              <a:buSzTx/>
              <a:buFont typeface="Arial" pitchFamily="34" charset="0"/>
              <a:buNone/>
              <a:tabLst/>
              <a:defRPr sz="2000">
                <a:solidFill>
                  <a:schemeClr val="bg1"/>
                </a:solidFill>
              </a:defRPr>
            </a:lvl1pPr>
          </a:lstStyle>
          <a:p>
            <a:r>
              <a:rPr lang="en-GB" noProof="0"/>
              <a:t>Select your own photo</a:t>
            </a:r>
          </a:p>
        </p:txBody>
      </p:sp>
      <p:sp>
        <p:nvSpPr>
          <p:cNvPr id="22" name="Rectangle 21"/>
          <p:cNvSpPr/>
          <p:nvPr userDrawn="1"/>
        </p:nvSpPr>
        <p:spPr bwMode="gray">
          <a:xfrm>
            <a:off x="4847169" y="5265205"/>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THANK YOU</a:t>
            </a:r>
          </a:p>
        </p:txBody>
      </p:sp>
      <p:sp>
        <p:nvSpPr>
          <p:cNvPr id="10" name="Espace réservé de la date 9"/>
          <p:cNvSpPr>
            <a:spLocks noGrp="1"/>
          </p:cNvSpPr>
          <p:nvPr>
            <p:ph type="dt" sz="half" idx="15"/>
          </p:nvPr>
        </p:nvSpPr>
        <p:spPr bwMode="gray"/>
        <p:txBody>
          <a:bodyPr/>
          <a:lstStyle/>
          <a:p>
            <a:r>
              <a:rPr lang="en-GB" noProof="0"/>
              <a:t>Date</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7"/>
          </p:nvPr>
        </p:nvSpPr>
        <p:spPr bwMode="gray">
          <a:xfrm>
            <a:off x="672000" y="585600"/>
            <a:ext cx="6384000" cy="360000"/>
          </a:xfrm>
        </p:spPr>
        <p:txBody>
          <a:bodyPr/>
          <a:lstStyle>
            <a:lvl1pPr algn="l">
              <a:defRPr sz="2400" b="0">
                <a:solidFill>
                  <a:schemeClr val="bg1"/>
                </a:solidFill>
              </a:defRPr>
            </a:lvl1pPr>
          </a:lstStyle>
          <a:p>
            <a:r>
              <a:rPr lang="en-GB" noProof="0"/>
              <a:t>#add your hashtag</a:t>
            </a:r>
          </a:p>
        </p:txBody>
      </p:sp>
      <p:sp>
        <p:nvSpPr>
          <p:cNvPr id="15" name="Espace réservé du texte 14"/>
          <p:cNvSpPr>
            <a:spLocks noGrp="1"/>
          </p:cNvSpPr>
          <p:nvPr>
            <p:ph type="body" sz="quarter" idx="19" hasCustomPrompt="1"/>
          </p:nvPr>
        </p:nvSpPr>
        <p:spPr bwMode="gray">
          <a:xfrm>
            <a:off x="5592000" y="5899200"/>
            <a:ext cx="5884800" cy="324000"/>
          </a:xfrm>
        </p:spPr>
        <p:txBody>
          <a:bodyPr anchor="b" anchorCtr="0"/>
          <a:lstStyle>
            <a:lvl1pPr algn="r">
              <a:lnSpc>
                <a:spcPct val="100000"/>
              </a:lnSpc>
              <a:defRPr sz="1200" b="1">
                <a:solidFill>
                  <a:schemeClr val="accent2"/>
                </a:solidFill>
              </a:defRPr>
            </a:lvl1pPr>
          </a:lstStyle>
          <a:p>
            <a:pPr lvl="0"/>
            <a:r>
              <a:rPr lang="en-GB" noProof="0"/>
              <a:t>Write your claim here</a:t>
            </a:r>
          </a:p>
        </p:txBody>
      </p:sp>
      <p:sp>
        <p:nvSpPr>
          <p:cNvPr id="16" name="Rectangle 15"/>
          <p:cNvSpPr/>
          <p:nvPr userDrawn="1"/>
        </p:nvSpPr>
        <p:spPr bwMode="gray">
          <a:xfrm>
            <a:off x="5592000" y="6283200"/>
            <a:ext cx="5884800"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9" name="Rectangle 18"/>
          <p:cNvSpPr/>
          <p:nvPr userDrawn="1"/>
        </p:nvSpPr>
        <p:spPr bwMode="gray">
          <a:xfrm>
            <a:off x="672000" y="3391895"/>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33"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35775789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BRAND COLOUR PALETTE</a:t>
            </a:r>
          </a:p>
        </p:txBody>
      </p:sp>
      <p:sp>
        <p:nvSpPr>
          <p:cNvPr id="3" name="Espace réservé de la date 2"/>
          <p:cNvSpPr>
            <a:spLocks noGrp="1"/>
          </p:cNvSpPr>
          <p:nvPr>
            <p:ph type="dt" sz="half" idx="10"/>
          </p:nvPr>
        </p:nvSpPr>
        <p:spPr/>
        <p:txBody>
          <a:bodyPr/>
          <a:lstStyle/>
          <a:p>
            <a:r>
              <a:rPr lang="en-GB" noProof="0"/>
              <a:t>Date</a:t>
            </a:r>
          </a:p>
        </p:txBody>
      </p:sp>
      <p:sp>
        <p:nvSpPr>
          <p:cNvPr id="4" name="Espace réservé du pied de page 3"/>
          <p:cNvSpPr>
            <a:spLocks noGrp="1"/>
          </p:cNvSpPr>
          <p:nvPr>
            <p:ph type="ftr" sz="quarter" idx="11"/>
          </p:nvPr>
        </p:nvSpPr>
        <p:spPr/>
        <p:txBody>
          <a:bodyPr/>
          <a:lstStyle/>
          <a:p>
            <a:r>
              <a:rPr lang="en-GB" noProof="0"/>
              <a:t>#add your hashtag</a:t>
            </a:r>
          </a:p>
        </p:txBody>
      </p:sp>
      <p:sp>
        <p:nvSpPr>
          <p:cNvPr id="5" name="Espace réservé du numéro de diapositive 4"/>
          <p:cNvSpPr>
            <a:spLocks noGrp="1"/>
          </p:cNvSpPr>
          <p:nvPr>
            <p:ph type="sldNum" sz="quarter" idx="12"/>
          </p:nvPr>
        </p:nvSpPr>
        <p:spPr/>
        <p:txBody>
          <a:bodyPr/>
          <a:lstStyle/>
          <a:p>
            <a:fld id="{733122C9-A0B9-462F-8757-0847AD287B63}" type="slidenum">
              <a:rPr lang="en-GB" noProof="0" smtClean="0"/>
              <a:pPr/>
              <a:t>‹#›</a:t>
            </a:fld>
            <a:endParaRPr lang="en-GB" noProof="0"/>
          </a:p>
        </p:txBody>
      </p:sp>
      <p:sp>
        <p:nvSpPr>
          <p:cNvPr id="6" name="ZoneTexte 5"/>
          <p:cNvSpPr txBox="1"/>
          <p:nvPr userDrawn="1"/>
        </p:nvSpPr>
        <p:spPr>
          <a:xfrm>
            <a:off x="672000" y="1506440"/>
            <a:ext cx="4358557" cy="2992531"/>
          </a:xfrm>
          <a:prstGeom prst="rect">
            <a:avLst/>
          </a:prstGeom>
          <a:noFill/>
        </p:spPr>
        <p:txBody>
          <a:bodyPr wrap="square" lIns="0" tIns="0" rIns="0" bIns="0" rtlCol="0">
            <a:noAutofit/>
          </a:bodyPr>
          <a:lstStyle/>
          <a:p>
            <a:pPr>
              <a:lnSpc>
                <a:spcPct val="110000"/>
              </a:lnSpc>
            </a:pPr>
            <a:r>
              <a:rPr lang="en-GB" sz="2400" b="0" noProof="0">
                <a:solidFill>
                  <a:schemeClr val="accent1"/>
                </a:solidFill>
              </a:rPr>
              <a:t>Primary</a:t>
            </a:r>
          </a:p>
          <a:p>
            <a:pPr marL="609585" lvl="1" indent="-124881">
              <a:lnSpc>
                <a:spcPct val="100000"/>
              </a:lnSpc>
              <a:spcAft>
                <a:spcPts val="800"/>
              </a:spcAft>
              <a:buClr>
                <a:schemeClr val="tx1"/>
              </a:buClr>
              <a:buFont typeface="Arial" panose="020B0604020202020204" pitchFamily="34" charset="0"/>
              <a:buChar char="•"/>
            </a:pPr>
            <a:r>
              <a:rPr lang="en-GB" sz="2133" b="0" noProof="0"/>
              <a:t>Corporate Colours</a:t>
            </a:r>
          </a:p>
          <a:p>
            <a:pPr marL="609585" lvl="1" indent="-124881">
              <a:lnSpc>
                <a:spcPct val="100000"/>
              </a:lnSpc>
              <a:spcAft>
                <a:spcPts val="800"/>
              </a:spcAft>
              <a:buClr>
                <a:schemeClr val="tx1"/>
              </a:buClr>
              <a:buFont typeface="Arial" panose="020B0604020202020204" pitchFamily="34" charset="0"/>
              <a:buChar char="•"/>
            </a:pPr>
            <a:r>
              <a:rPr lang="en-GB" sz="2133" b="0" noProof="0"/>
              <a:t>Strategic Goal Colours</a:t>
            </a:r>
          </a:p>
          <a:p>
            <a:pPr>
              <a:lnSpc>
                <a:spcPct val="110000"/>
              </a:lnSpc>
            </a:pPr>
            <a:r>
              <a:rPr lang="en-GB" sz="2400" b="0" noProof="0">
                <a:solidFill>
                  <a:schemeClr val="accent1"/>
                </a:solidFill>
              </a:rPr>
              <a:t>Secondary</a:t>
            </a:r>
          </a:p>
        </p:txBody>
      </p:sp>
      <p:sp>
        <p:nvSpPr>
          <p:cNvPr id="7" name="Freeform 8"/>
          <p:cNvSpPr>
            <a:spLocks noChangeAspect="1"/>
          </p:cNvSpPr>
          <p:nvPr userDrawn="1"/>
        </p:nvSpPr>
        <p:spPr bwMode="auto">
          <a:xfrm>
            <a:off x="5012245" y="141657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8" name="Rectangle 7"/>
          <p:cNvSpPr/>
          <p:nvPr userDrawn="1"/>
        </p:nvSpPr>
        <p:spPr>
          <a:xfrm>
            <a:off x="5505451" y="1413965"/>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noProof="0">
                <a:solidFill>
                  <a:schemeClr val="tx1"/>
                </a:solidFill>
              </a:rPr>
              <a:t>R: 0</a:t>
            </a:r>
          </a:p>
          <a:p>
            <a:pPr>
              <a:lnSpc>
                <a:spcPct val="90000"/>
              </a:lnSpc>
            </a:pPr>
            <a:r>
              <a:rPr lang="en-GB" sz="933" noProof="0">
                <a:solidFill>
                  <a:schemeClr val="tx1"/>
                </a:solidFill>
              </a:rPr>
              <a:t>G: 92</a:t>
            </a:r>
          </a:p>
          <a:p>
            <a:pPr>
              <a:lnSpc>
                <a:spcPct val="90000"/>
              </a:lnSpc>
            </a:pPr>
            <a:r>
              <a:rPr lang="en-GB" sz="933" noProof="0">
                <a:solidFill>
                  <a:schemeClr val="tx1"/>
                </a:solidFill>
              </a:rPr>
              <a:t>B: 185</a:t>
            </a:r>
          </a:p>
        </p:txBody>
      </p:sp>
      <p:sp>
        <p:nvSpPr>
          <p:cNvPr id="49" name="Rectangle 48"/>
          <p:cNvSpPr/>
          <p:nvPr userDrawn="1"/>
        </p:nvSpPr>
        <p:spPr>
          <a:xfrm>
            <a:off x="6239685" y="5185225"/>
            <a:ext cx="4224801" cy="635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1200" b="1" noProof="0">
                <a:solidFill>
                  <a:schemeClr val="tx1"/>
                </a:solidFill>
              </a:rPr>
              <a:t>Please use the four </a:t>
            </a:r>
            <a:r>
              <a:rPr lang="en-GB" sz="1200" b="1" noProof="0" err="1">
                <a:solidFill>
                  <a:schemeClr val="tx1"/>
                </a:solidFill>
              </a:rPr>
              <a:t>Gavi</a:t>
            </a:r>
            <a:r>
              <a:rPr lang="en-GB" sz="1200" b="1" noProof="0">
                <a:solidFill>
                  <a:schemeClr val="tx1"/>
                </a:solidFill>
              </a:rPr>
              <a:t> corporate colours where possible.  Specific strategic goals </a:t>
            </a:r>
            <a:br>
              <a:rPr lang="en-GB" sz="1200" b="1" noProof="0">
                <a:solidFill>
                  <a:schemeClr val="tx1"/>
                </a:solidFill>
              </a:rPr>
            </a:br>
            <a:r>
              <a:rPr lang="en-GB" sz="1200" b="1" noProof="0">
                <a:solidFill>
                  <a:schemeClr val="tx1"/>
                </a:solidFill>
              </a:rPr>
              <a:t>or vaccines should be highlighted using the key above. </a:t>
            </a:r>
          </a:p>
        </p:txBody>
      </p:sp>
      <p:sp>
        <p:nvSpPr>
          <p:cNvPr id="65" name="Freeform 8"/>
          <p:cNvSpPr>
            <a:spLocks noChangeAspect="1"/>
          </p:cNvSpPr>
          <p:nvPr userDrawn="1"/>
        </p:nvSpPr>
        <p:spPr bwMode="auto">
          <a:xfrm>
            <a:off x="6457437" y="141657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66" name="Rectangle 65"/>
          <p:cNvSpPr/>
          <p:nvPr userDrawn="1"/>
        </p:nvSpPr>
        <p:spPr>
          <a:xfrm>
            <a:off x="6950643" y="1413965"/>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noProof="0">
                <a:solidFill>
                  <a:schemeClr val="tx1"/>
                </a:solidFill>
              </a:rPr>
              <a:t>R: 0</a:t>
            </a:r>
          </a:p>
          <a:p>
            <a:pPr>
              <a:lnSpc>
                <a:spcPct val="90000"/>
              </a:lnSpc>
            </a:pPr>
            <a:r>
              <a:rPr lang="en-GB" sz="933" noProof="0">
                <a:solidFill>
                  <a:schemeClr val="tx1"/>
                </a:solidFill>
              </a:rPr>
              <a:t>G: 161</a:t>
            </a:r>
          </a:p>
          <a:p>
            <a:pPr>
              <a:lnSpc>
                <a:spcPct val="90000"/>
              </a:lnSpc>
            </a:pPr>
            <a:r>
              <a:rPr lang="en-GB" sz="933" noProof="0">
                <a:solidFill>
                  <a:schemeClr val="tx1"/>
                </a:solidFill>
              </a:rPr>
              <a:t>B: 223</a:t>
            </a:r>
          </a:p>
        </p:txBody>
      </p:sp>
      <p:sp>
        <p:nvSpPr>
          <p:cNvPr id="68" name="Freeform 8"/>
          <p:cNvSpPr>
            <a:spLocks noChangeAspect="1"/>
          </p:cNvSpPr>
          <p:nvPr userDrawn="1"/>
        </p:nvSpPr>
        <p:spPr bwMode="auto">
          <a:xfrm>
            <a:off x="7869403" y="141657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69" name="Rectangle 68"/>
          <p:cNvSpPr/>
          <p:nvPr userDrawn="1"/>
        </p:nvSpPr>
        <p:spPr>
          <a:xfrm>
            <a:off x="8362608" y="1413965"/>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noProof="0">
                <a:solidFill>
                  <a:schemeClr val="tx1"/>
                </a:solidFill>
              </a:rPr>
              <a:t>R: 149</a:t>
            </a:r>
          </a:p>
          <a:p>
            <a:pPr>
              <a:lnSpc>
                <a:spcPct val="90000"/>
              </a:lnSpc>
            </a:pPr>
            <a:r>
              <a:rPr lang="en-GB" sz="933" noProof="0">
                <a:solidFill>
                  <a:schemeClr val="tx1"/>
                </a:solidFill>
              </a:rPr>
              <a:t>G: 214</a:t>
            </a:r>
          </a:p>
          <a:p>
            <a:pPr>
              <a:lnSpc>
                <a:spcPct val="90000"/>
              </a:lnSpc>
            </a:pPr>
            <a:r>
              <a:rPr lang="en-GB" sz="933" noProof="0">
                <a:solidFill>
                  <a:schemeClr val="tx1"/>
                </a:solidFill>
              </a:rPr>
              <a:t>B: 0</a:t>
            </a:r>
          </a:p>
        </p:txBody>
      </p:sp>
      <p:sp>
        <p:nvSpPr>
          <p:cNvPr id="71" name="Freeform 8"/>
          <p:cNvSpPr>
            <a:spLocks noChangeAspect="1"/>
          </p:cNvSpPr>
          <p:nvPr userDrawn="1"/>
        </p:nvSpPr>
        <p:spPr bwMode="auto">
          <a:xfrm>
            <a:off x="9493117" y="141657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72" name="Rectangle 71"/>
          <p:cNvSpPr/>
          <p:nvPr userDrawn="1"/>
        </p:nvSpPr>
        <p:spPr>
          <a:xfrm>
            <a:off x="9986323" y="1413965"/>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noProof="0">
                <a:solidFill>
                  <a:schemeClr val="tx1"/>
                </a:solidFill>
              </a:rPr>
              <a:t>R: 135</a:t>
            </a:r>
          </a:p>
          <a:p>
            <a:pPr>
              <a:lnSpc>
                <a:spcPct val="90000"/>
              </a:lnSpc>
            </a:pPr>
            <a:r>
              <a:rPr lang="en-GB" sz="933" noProof="0">
                <a:solidFill>
                  <a:schemeClr val="tx1"/>
                </a:solidFill>
              </a:rPr>
              <a:t>G: 135</a:t>
            </a:r>
          </a:p>
          <a:p>
            <a:pPr>
              <a:lnSpc>
                <a:spcPct val="90000"/>
              </a:lnSpc>
            </a:pPr>
            <a:r>
              <a:rPr lang="en-GB" sz="933" noProof="0">
                <a:solidFill>
                  <a:schemeClr val="tx1"/>
                </a:solidFill>
              </a:rPr>
              <a:t>B: 135</a:t>
            </a:r>
          </a:p>
        </p:txBody>
      </p:sp>
      <p:sp>
        <p:nvSpPr>
          <p:cNvPr id="74" name="Freeform 8"/>
          <p:cNvSpPr>
            <a:spLocks noChangeAspect="1"/>
          </p:cNvSpPr>
          <p:nvPr userDrawn="1"/>
        </p:nvSpPr>
        <p:spPr bwMode="auto">
          <a:xfrm>
            <a:off x="5012245" y="2317997"/>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75" name="Rectangle 74"/>
          <p:cNvSpPr/>
          <p:nvPr userDrawn="1"/>
        </p:nvSpPr>
        <p:spPr>
          <a:xfrm>
            <a:off x="5505451" y="2315392"/>
            <a:ext cx="951987"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ACCELERATE</a:t>
            </a:r>
          </a:p>
          <a:p>
            <a:pPr>
              <a:lnSpc>
                <a:spcPct val="90000"/>
              </a:lnSpc>
            </a:pPr>
            <a:r>
              <a:rPr lang="en-GB" sz="933" b="1" noProof="0">
                <a:solidFill>
                  <a:schemeClr val="tx1"/>
                </a:solidFill>
              </a:rPr>
              <a:t>VACCINES</a:t>
            </a:r>
          </a:p>
          <a:p>
            <a:pPr>
              <a:lnSpc>
                <a:spcPct val="90000"/>
              </a:lnSpc>
            </a:pPr>
            <a:r>
              <a:rPr lang="en-GB" sz="933" noProof="0">
                <a:solidFill>
                  <a:schemeClr val="tx1"/>
                </a:solidFill>
              </a:rPr>
              <a:t>R: 165</a:t>
            </a:r>
          </a:p>
          <a:p>
            <a:pPr>
              <a:lnSpc>
                <a:spcPct val="90000"/>
              </a:lnSpc>
            </a:pPr>
            <a:r>
              <a:rPr lang="en-GB" sz="933" noProof="0">
                <a:solidFill>
                  <a:schemeClr val="tx1"/>
                </a:solidFill>
              </a:rPr>
              <a:t>G: 24</a:t>
            </a:r>
          </a:p>
          <a:p>
            <a:pPr>
              <a:lnSpc>
                <a:spcPct val="90000"/>
              </a:lnSpc>
            </a:pPr>
            <a:r>
              <a:rPr lang="en-GB" sz="933" noProof="0">
                <a:solidFill>
                  <a:schemeClr val="tx1"/>
                </a:solidFill>
              </a:rPr>
              <a:t>B: 144</a:t>
            </a:r>
          </a:p>
        </p:txBody>
      </p:sp>
      <p:sp>
        <p:nvSpPr>
          <p:cNvPr id="77" name="Freeform 8"/>
          <p:cNvSpPr>
            <a:spLocks noChangeAspect="1"/>
          </p:cNvSpPr>
          <p:nvPr userDrawn="1"/>
        </p:nvSpPr>
        <p:spPr bwMode="auto">
          <a:xfrm>
            <a:off x="6457437" y="2317997"/>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78" name="Rectangle 77"/>
          <p:cNvSpPr/>
          <p:nvPr userDrawn="1"/>
        </p:nvSpPr>
        <p:spPr>
          <a:xfrm>
            <a:off x="6950643" y="2315392"/>
            <a:ext cx="918760"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STRENGTHEN</a:t>
            </a:r>
          </a:p>
          <a:p>
            <a:pPr>
              <a:lnSpc>
                <a:spcPct val="90000"/>
              </a:lnSpc>
            </a:pPr>
            <a:r>
              <a:rPr lang="en-GB" sz="933" b="1" noProof="0">
                <a:solidFill>
                  <a:schemeClr val="tx1"/>
                </a:solidFill>
              </a:rPr>
              <a:t>CAPACITY</a:t>
            </a:r>
          </a:p>
          <a:p>
            <a:pPr>
              <a:lnSpc>
                <a:spcPct val="90000"/>
              </a:lnSpc>
            </a:pPr>
            <a:r>
              <a:rPr lang="en-GB" sz="933" noProof="0">
                <a:solidFill>
                  <a:schemeClr val="tx1"/>
                </a:solidFill>
              </a:rPr>
              <a:t>R: 206</a:t>
            </a:r>
          </a:p>
          <a:p>
            <a:pPr>
              <a:lnSpc>
                <a:spcPct val="90000"/>
              </a:lnSpc>
            </a:pPr>
            <a:r>
              <a:rPr lang="en-GB" sz="933" noProof="0">
                <a:solidFill>
                  <a:schemeClr val="tx1"/>
                </a:solidFill>
              </a:rPr>
              <a:t>G: 15</a:t>
            </a:r>
          </a:p>
          <a:p>
            <a:pPr>
              <a:lnSpc>
                <a:spcPct val="90000"/>
              </a:lnSpc>
            </a:pPr>
            <a:r>
              <a:rPr lang="en-GB" sz="933" noProof="0">
                <a:solidFill>
                  <a:schemeClr val="tx1"/>
                </a:solidFill>
              </a:rPr>
              <a:t>B: 105</a:t>
            </a:r>
          </a:p>
        </p:txBody>
      </p:sp>
      <p:sp>
        <p:nvSpPr>
          <p:cNvPr id="80" name="Freeform 8"/>
          <p:cNvSpPr>
            <a:spLocks noChangeAspect="1"/>
          </p:cNvSpPr>
          <p:nvPr userDrawn="1"/>
        </p:nvSpPr>
        <p:spPr bwMode="auto">
          <a:xfrm>
            <a:off x="7869403" y="2317997"/>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81" name="Rectangle 80"/>
          <p:cNvSpPr/>
          <p:nvPr userDrawn="1"/>
        </p:nvSpPr>
        <p:spPr>
          <a:xfrm>
            <a:off x="8362608" y="2315392"/>
            <a:ext cx="997755"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INCREASE</a:t>
            </a:r>
          </a:p>
          <a:p>
            <a:pPr>
              <a:lnSpc>
                <a:spcPct val="90000"/>
              </a:lnSpc>
            </a:pPr>
            <a:r>
              <a:rPr lang="en-GB" sz="933" b="1" noProof="0">
                <a:solidFill>
                  <a:schemeClr val="tx1"/>
                </a:solidFill>
              </a:rPr>
              <a:t>PREDICTABILITY</a:t>
            </a:r>
          </a:p>
          <a:p>
            <a:pPr>
              <a:lnSpc>
                <a:spcPct val="90000"/>
              </a:lnSpc>
            </a:pPr>
            <a:r>
              <a:rPr lang="en-GB" sz="933" noProof="0">
                <a:solidFill>
                  <a:schemeClr val="tx1"/>
                </a:solidFill>
              </a:rPr>
              <a:t>R: 149</a:t>
            </a:r>
          </a:p>
          <a:p>
            <a:pPr>
              <a:lnSpc>
                <a:spcPct val="90000"/>
              </a:lnSpc>
            </a:pPr>
            <a:r>
              <a:rPr lang="en-GB" sz="933" noProof="0">
                <a:solidFill>
                  <a:schemeClr val="tx1"/>
                </a:solidFill>
              </a:rPr>
              <a:t>G: 214</a:t>
            </a:r>
          </a:p>
          <a:p>
            <a:pPr>
              <a:lnSpc>
                <a:spcPct val="90000"/>
              </a:lnSpc>
            </a:pPr>
            <a:r>
              <a:rPr lang="en-GB" sz="933" noProof="0">
                <a:solidFill>
                  <a:schemeClr val="tx1"/>
                </a:solidFill>
              </a:rPr>
              <a:t>B: 0</a:t>
            </a:r>
          </a:p>
        </p:txBody>
      </p:sp>
      <p:sp>
        <p:nvSpPr>
          <p:cNvPr id="83" name="Freeform 8"/>
          <p:cNvSpPr>
            <a:spLocks noChangeAspect="1"/>
          </p:cNvSpPr>
          <p:nvPr userDrawn="1"/>
        </p:nvSpPr>
        <p:spPr bwMode="auto">
          <a:xfrm>
            <a:off x="9493117" y="2317997"/>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84" name="Rectangle 83"/>
          <p:cNvSpPr/>
          <p:nvPr userDrawn="1"/>
        </p:nvSpPr>
        <p:spPr>
          <a:xfrm>
            <a:off x="9986323" y="2315392"/>
            <a:ext cx="1054211"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SHAPE</a:t>
            </a:r>
          </a:p>
          <a:p>
            <a:pPr>
              <a:lnSpc>
                <a:spcPct val="90000"/>
              </a:lnSpc>
            </a:pPr>
            <a:r>
              <a:rPr lang="en-GB" sz="933" b="1" noProof="0">
                <a:solidFill>
                  <a:schemeClr val="tx1"/>
                </a:solidFill>
              </a:rPr>
              <a:t>THE MARKET</a:t>
            </a:r>
          </a:p>
          <a:p>
            <a:pPr>
              <a:lnSpc>
                <a:spcPct val="90000"/>
              </a:lnSpc>
            </a:pPr>
            <a:r>
              <a:rPr lang="en-GB" sz="933" noProof="0">
                <a:solidFill>
                  <a:schemeClr val="tx1"/>
                </a:solidFill>
              </a:rPr>
              <a:t>R: 0</a:t>
            </a:r>
          </a:p>
          <a:p>
            <a:pPr>
              <a:lnSpc>
                <a:spcPct val="90000"/>
              </a:lnSpc>
            </a:pPr>
            <a:r>
              <a:rPr lang="en-GB" sz="933" noProof="0">
                <a:solidFill>
                  <a:schemeClr val="tx1"/>
                </a:solidFill>
              </a:rPr>
              <a:t>G: 161</a:t>
            </a:r>
          </a:p>
          <a:p>
            <a:pPr>
              <a:lnSpc>
                <a:spcPct val="90000"/>
              </a:lnSpc>
            </a:pPr>
            <a:r>
              <a:rPr lang="en-GB" sz="933" noProof="0">
                <a:solidFill>
                  <a:schemeClr val="tx1"/>
                </a:solidFill>
              </a:rPr>
              <a:t>B: 223</a:t>
            </a:r>
          </a:p>
        </p:txBody>
      </p:sp>
      <p:sp>
        <p:nvSpPr>
          <p:cNvPr id="97" name="Freeform 8"/>
          <p:cNvSpPr>
            <a:spLocks noChangeAspect="1"/>
          </p:cNvSpPr>
          <p:nvPr userDrawn="1"/>
        </p:nvSpPr>
        <p:spPr bwMode="auto">
          <a:xfrm>
            <a:off x="5012245"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CE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98" name="Rectangle 97"/>
          <p:cNvSpPr/>
          <p:nvPr userDrawn="1"/>
        </p:nvSpPr>
        <p:spPr>
          <a:xfrm>
            <a:off x="5505451" y="3236979"/>
            <a:ext cx="951987" cy="80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IPV</a:t>
            </a:r>
          </a:p>
          <a:p>
            <a:pPr>
              <a:lnSpc>
                <a:spcPct val="90000"/>
              </a:lnSpc>
            </a:pPr>
            <a:r>
              <a:rPr lang="en-GB" sz="933" b="1" noProof="0">
                <a:solidFill>
                  <a:schemeClr val="tx1"/>
                </a:solidFill>
              </a:rPr>
              <a:t>INJECTABLE</a:t>
            </a:r>
          </a:p>
          <a:p>
            <a:pPr>
              <a:lnSpc>
                <a:spcPct val="90000"/>
              </a:lnSpc>
            </a:pPr>
            <a:r>
              <a:rPr lang="en-GB" sz="933" b="1" noProof="0">
                <a:solidFill>
                  <a:schemeClr val="tx1"/>
                </a:solidFill>
              </a:rPr>
              <a:t>POLIO</a:t>
            </a:r>
          </a:p>
          <a:p>
            <a:pPr>
              <a:lnSpc>
                <a:spcPct val="90000"/>
              </a:lnSpc>
            </a:pPr>
            <a:r>
              <a:rPr lang="en-GB" sz="933" noProof="0">
                <a:solidFill>
                  <a:schemeClr val="tx1"/>
                </a:solidFill>
              </a:rPr>
              <a:t>R: 206</a:t>
            </a:r>
          </a:p>
          <a:p>
            <a:pPr>
              <a:lnSpc>
                <a:spcPct val="90000"/>
              </a:lnSpc>
            </a:pPr>
            <a:r>
              <a:rPr lang="en-GB" sz="933" noProof="0">
                <a:solidFill>
                  <a:schemeClr val="tx1"/>
                </a:solidFill>
              </a:rPr>
              <a:t>G: 220</a:t>
            </a:r>
          </a:p>
          <a:p>
            <a:pPr>
              <a:lnSpc>
                <a:spcPct val="90000"/>
              </a:lnSpc>
            </a:pPr>
            <a:r>
              <a:rPr lang="en-GB" sz="933" noProof="0">
                <a:solidFill>
                  <a:schemeClr val="tx1"/>
                </a:solidFill>
              </a:rPr>
              <a:t>B: 0</a:t>
            </a:r>
          </a:p>
        </p:txBody>
      </p:sp>
      <p:sp>
        <p:nvSpPr>
          <p:cNvPr id="95" name="Freeform 8"/>
          <p:cNvSpPr>
            <a:spLocks noChangeAspect="1"/>
          </p:cNvSpPr>
          <p:nvPr userDrawn="1"/>
        </p:nvSpPr>
        <p:spPr bwMode="auto">
          <a:xfrm>
            <a:off x="6457437"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B288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96" name="Rectangle 95"/>
          <p:cNvSpPr/>
          <p:nvPr userDrawn="1"/>
        </p:nvSpPr>
        <p:spPr>
          <a:xfrm>
            <a:off x="6950643" y="3398520"/>
            <a:ext cx="918760"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JAPANESE</a:t>
            </a:r>
          </a:p>
          <a:p>
            <a:pPr>
              <a:lnSpc>
                <a:spcPct val="90000"/>
              </a:lnSpc>
            </a:pPr>
            <a:r>
              <a:rPr lang="en-GB" sz="933" b="1" noProof="0">
                <a:solidFill>
                  <a:schemeClr val="tx1"/>
                </a:solidFill>
              </a:rPr>
              <a:t>ENCEPHALITIS</a:t>
            </a:r>
          </a:p>
          <a:p>
            <a:pPr>
              <a:lnSpc>
                <a:spcPct val="90000"/>
              </a:lnSpc>
            </a:pPr>
            <a:r>
              <a:rPr lang="en-GB" sz="933" noProof="0">
                <a:solidFill>
                  <a:schemeClr val="tx1"/>
                </a:solidFill>
              </a:rPr>
              <a:t>R: 178</a:t>
            </a:r>
          </a:p>
          <a:p>
            <a:pPr>
              <a:lnSpc>
                <a:spcPct val="90000"/>
              </a:lnSpc>
            </a:pPr>
            <a:r>
              <a:rPr lang="en-GB" sz="933" noProof="0">
                <a:solidFill>
                  <a:schemeClr val="tx1"/>
                </a:solidFill>
              </a:rPr>
              <a:t>G: 136</a:t>
            </a:r>
          </a:p>
          <a:p>
            <a:pPr>
              <a:lnSpc>
                <a:spcPct val="90000"/>
              </a:lnSpc>
            </a:pPr>
            <a:r>
              <a:rPr lang="en-GB" sz="933" noProof="0">
                <a:solidFill>
                  <a:schemeClr val="tx1"/>
                </a:solidFill>
              </a:rPr>
              <a:t>B: 185</a:t>
            </a:r>
          </a:p>
        </p:txBody>
      </p:sp>
      <p:sp>
        <p:nvSpPr>
          <p:cNvPr id="93" name="Freeform 8"/>
          <p:cNvSpPr>
            <a:spLocks noChangeAspect="1"/>
          </p:cNvSpPr>
          <p:nvPr userDrawn="1"/>
        </p:nvSpPr>
        <p:spPr bwMode="auto">
          <a:xfrm>
            <a:off x="7869403"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41B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94" name="Rectangle 93"/>
          <p:cNvSpPr/>
          <p:nvPr userDrawn="1"/>
        </p:nvSpPr>
        <p:spPr>
          <a:xfrm>
            <a:off x="8362608" y="3398520"/>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MEASLES</a:t>
            </a:r>
          </a:p>
          <a:p>
            <a:pPr>
              <a:lnSpc>
                <a:spcPct val="90000"/>
              </a:lnSpc>
            </a:pPr>
            <a:r>
              <a:rPr lang="en-GB" sz="933" noProof="0">
                <a:solidFill>
                  <a:schemeClr val="tx1"/>
                </a:solidFill>
              </a:rPr>
              <a:t>R: 65</a:t>
            </a:r>
          </a:p>
          <a:p>
            <a:pPr>
              <a:lnSpc>
                <a:spcPct val="90000"/>
              </a:lnSpc>
            </a:pPr>
            <a:r>
              <a:rPr lang="en-GB" sz="933" noProof="0">
                <a:solidFill>
                  <a:schemeClr val="tx1"/>
                </a:solidFill>
              </a:rPr>
              <a:t>G: 182</a:t>
            </a:r>
          </a:p>
          <a:p>
            <a:pPr>
              <a:lnSpc>
                <a:spcPct val="90000"/>
              </a:lnSpc>
            </a:pPr>
            <a:r>
              <a:rPr lang="en-GB" sz="933" noProof="0">
                <a:solidFill>
                  <a:schemeClr val="tx1"/>
                </a:solidFill>
              </a:rPr>
              <a:t>B: 230</a:t>
            </a:r>
          </a:p>
        </p:txBody>
      </p:sp>
      <p:sp>
        <p:nvSpPr>
          <p:cNvPr id="91" name="Freeform 8"/>
          <p:cNvSpPr>
            <a:spLocks noChangeAspect="1"/>
          </p:cNvSpPr>
          <p:nvPr userDrawn="1"/>
        </p:nvSpPr>
        <p:spPr bwMode="auto">
          <a:xfrm>
            <a:off x="9493117"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97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92" name="Rectangle 91"/>
          <p:cNvSpPr/>
          <p:nvPr userDrawn="1"/>
        </p:nvSpPr>
        <p:spPr>
          <a:xfrm>
            <a:off x="9986323" y="3398520"/>
            <a:ext cx="910211"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MEASLES</a:t>
            </a:r>
          </a:p>
          <a:p>
            <a:pPr>
              <a:lnSpc>
                <a:spcPct val="90000"/>
              </a:lnSpc>
            </a:pPr>
            <a:r>
              <a:rPr lang="en-GB" sz="933" b="1" noProof="0">
                <a:solidFill>
                  <a:schemeClr val="tx1"/>
                </a:solidFill>
              </a:rPr>
              <a:t>2</a:t>
            </a:r>
            <a:r>
              <a:rPr lang="en-GB" sz="933" b="1" baseline="30000" noProof="0">
                <a:solidFill>
                  <a:schemeClr val="tx1"/>
                </a:solidFill>
              </a:rPr>
              <a:t>ND</a:t>
            </a:r>
            <a:r>
              <a:rPr lang="en-GB" sz="933" b="1" noProof="0">
                <a:solidFill>
                  <a:schemeClr val="tx1"/>
                </a:solidFill>
              </a:rPr>
              <a:t> DOSE</a:t>
            </a:r>
          </a:p>
          <a:p>
            <a:pPr>
              <a:lnSpc>
                <a:spcPct val="90000"/>
              </a:lnSpc>
            </a:pPr>
            <a:r>
              <a:rPr lang="en-GB" sz="933" noProof="0">
                <a:solidFill>
                  <a:schemeClr val="tx1"/>
                </a:solidFill>
              </a:rPr>
              <a:t>R: 0</a:t>
            </a:r>
          </a:p>
          <a:p>
            <a:pPr>
              <a:lnSpc>
                <a:spcPct val="90000"/>
              </a:lnSpc>
            </a:pPr>
            <a:r>
              <a:rPr lang="en-GB" sz="933" noProof="0">
                <a:solidFill>
                  <a:schemeClr val="tx1"/>
                </a:solidFill>
              </a:rPr>
              <a:t>G: 151</a:t>
            </a:r>
          </a:p>
          <a:p>
            <a:pPr>
              <a:lnSpc>
                <a:spcPct val="90000"/>
              </a:lnSpc>
            </a:pPr>
            <a:r>
              <a:rPr lang="en-GB" sz="933" noProof="0">
                <a:solidFill>
                  <a:schemeClr val="tx1"/>
                </a:solidFill>
              </a:rPr>
              <a:t>B: 169</a:t>
            </a:r>
          </a:p>
        </p:txBody>
      </p:sp>
      <p:sp>
        <p:nvSpPr>
          <p:cNvPr id="110" name="Freeform 8"/>
          <p:cNvSpPr>
            <a:spLocks noChangeAspect="1"/>
          </p:cNvSpPr>
          <p:nvPr userDrawn="1"/>
        </p:nvSpPr>
        <p:spPr bwMode="auto">
          <a:xfrm>
            <a:off x="5012245"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33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11" name="Rectangle 110"/>
          <p:cNvSpPr/>
          <p:nvPr userDrawn="1"/>
        </p:nvSpPr>
        <p:spPr>
          <a:xfrm>
            <a:off x="5505450" y="4242296"/>
            <a:ext cx="734233"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PNEUMO</a:t>
            </a:r>
          </a:p>
          <a:p>
            <a:pPr>
              <a:lnSpc>
                <a:spcPct val="90000"/>
              </a:lnSpc>
            </a:pPr>
            <a:r>
              <a:rPr lang="en-GB" sz="933" noProof="0">
                <a:solidFill>
                  <a:schemeClr val="tx1"/>
                </a:solidFill>
              </a:rPr>
              <a:t>R: 0</a:t>
            </a:r>
          </a:p>
          <a:p>
            <a:pPr>
              <a:lnSpc>
                <a:spcPct val="90000"/>
              </a:lnSpc>
            </a:pPr>
            <a:r>
              <a:rPr lang="en-GB" sz="933" noProof="0">
                <a:solidFill>
                  <a:schemeClr val="tx1"/>
                </a:solidFill>
              </a:rPr>
              <a:t>G: 51</a:t>
            </a:r>
          </a:p>
          <a:p>
            <a:pPr>
              <a:lnSpc>
                <a:spcPct val="90000"/>
              </a:lnSpc>
            </a:pPr>
            <a:r>
              <a:rPr lang="en-GB" sz="933" noProof="0">
                <a:solidFill>
                  <a:schemeClr val="tx1"/>
                </a:solidFill>
              </a:rPr>
              <a:t>B: 160</a:t>
            </a:r>
          </a:p>
        </p:txBody>
      </p:sp>
      <p:sp>
        <p:nvSpPr>
          <p:cNvPr id="108" name="Freeform 8"/>
          <p:cNvSpPr>
            <a:spLocks noChangeAspect="1"/>
          </p:cNvSpPr>
          <p:nvPr userDrawn="1"/>
        </p:nvSpPr>
        <p:spPr bwMode="auto">
          <a:xfrm>
            <a:off x="6457437"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09" name="Rectangle 108"/>
          <p:cNvSpPr/>
          <p:nvPr userDrawn="1"/>
        </p:nvSpPr>
        <p:spPr>
          <a:xfrm>
            <a:off x="6950643" y="4242296"/>
            <a:ext cx="918760"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ROTAVIRUS</a:t>
            </a:r>
          </a:p>
          <a:p>
            <a:pPr>
              <a:lnSpc>
                <a:spcPct val="90000"/>
              </a:lnSpc>
            </a:pPr>
            <a:r>
              <a:rPr lang="en-GB" sz="933" noProof="0">
                <a:solidFill>
                  <a:schemeClr val="tx1"/>
                </a:solidFill>
              </a:rPr>
              <a:t>R: 216</a:t>
            </a:r>
          </a:p>
          <a:p>
            <a:pPr>
              <a:lnSpc>
                <a:spcPct val="90000"/>
              </a:lnSpc>
            </a:pPr>
            <a:r>
              <a:rPr lang="en-GB" sz="933" noProof="0">
                <a:solidFill>
                  <a:schemeClr val="tx1"/>
                </a:solidFill>
              </a:rPr>
              <a:t>G: 96</a:t>
            </a:r>
          </a:p>
          <a:p>
            <a:pPr>
              <a:lnSpc>
                <a:spcPct val="90000"/>
              </a:lnSpc>
            </a:pPr>
            <a:r>
              <a:rPr lang="en-GB" sz="933" noProof="0">
                <a:solidFill>
                  <a:schemeClr val="tx1"/>
                </a:solidFill>
              </a:rPr>
              <a:t>B: 24</a:t>
            </a:r>
          </a:p>
        </p:txBody>
      </p:sp>
      <p:sp>
        <p:nvSpPr>
          <p:cNvPr id="106" name="Freeform 8"/>
          <p:cNvSpPr>
            <a:spLocks noChangeAspect="1"/>
          </p:cNvSpPr>
          <p:nvPr userDrawn="1"/>
        </p:nvSpPr>
        <p:spPr bwMode="auto">
          <a:xfrm>
            <a:off x="7869403"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07" name="Rectangle 106"/>
          <p:cNvSpPr/>
          <p:nvPr userDrawn="1"/>
        </p:nvSpPr>
        <p:spPr>
          <a:xfrm>
            <a:off x="8362608" y="4242296"/>
            <a:ext cx="997755"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YELLOW</a:t>
            </a:r>
          </a:p>
          <a:p>
            <a:pPr>
              <a:lnSpc>
                <a:spcPct val="90000"/>
              </a:lnSpc>
            </a:pPr>
            <a:r>
              <a:rPr lang="en-GB" sz="933" b="1" noProof="0">
                <a:solidFill>
                  <a:schemeClr val="tx1"/>
                </a:solidFill>
              </a:rPr>
              <a:t>FEVER</a:t>
            </a:r>
          </a:p>
          <a:p>
            <a:pPr>
              <a:lnSpc>
                <a:spcPct val="90000"/>
              </a:lnSpc>
            </a:pPr>
            <a:r>
              <a:rPr lang="en-GB" sz="933" noProof="0">
                <a:solidFill>
                  <a:schemeClr val="tx1"/>
                </a:solidFill>
              </a:rPr>
              <a:t>R: 234</a:t>
            </a:r>
          </a:p>
          <a:p>
            <a:pPr>
              <a:lnSpc>
                <a:spcPct val="90000"/>
              </a:lnSpc>
            </a:pPr>
            <a:r>
              <a:rPr lang="en-GB" sz="933" noProof="0">
                <a:solidFill>
                  <a:schemeClr val="tx1"/>
                </a:solidFill>
              </a:rPr>
              <a:t>G: 170</a:t>
            </a:r>
          </a:p>
          <a:p>
            <a:pPr>
              <a:lnSpc>
                <a:spcPct val="90000"/>
              </a:lnSpc>
            </a:pPr>
            <a:r>
              <a:rPr lang="en-GB" sz="933" noProof="0">
                <a:solidFill>
                  <a:schemeClr val="tx1"/>
                </a:solidFill>
              </a:rPr>
              <a:t>B: 0</a:t>
            </a:r>
          </a:p>
        </p:txBody>
      </p:sp>
      <p:sp>
        <p:nvSpPr>
          <p:cNvPr id="104" name="Freeform 8"/>
          <p:cNvSpPr>
            <a:spLocks noChangeAspect="1"/>
          </p:cNvSpPr>
          <p:nvPr userDrawn="1"/>
        </p:nvSpPr>
        <p:spPr bwMode="auto">
          <a:xfrm>
            <a:off x="9493117"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7D7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05" name="Rectangle 104"/>
          <p:cNvSpPr/>
          <p:nvPr userDrawn="1"/>
        </p:nvSpPr>
        <p:spPr>
          <a:xfrm>
            <a:off x="9986323" y="4242296"/>
            <a:ext cx="766195"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TYPHOÏD</a:t>
            </a:r>
          </a:p>
          <a:p>
            <a:pPr>
              <a:lnSpc>
                <a:spcPct val="90000"/>
              </a:lnSpc>
            </a:pPr>
            <a:r>
              <a:rPr lang="en-GB" sz="933" noProof="0">
                <a:solidFill>
                  <a:schemeClr val="tx1"/>
                </a:solidFill>
              </a:rPr>
              <a:t>R: 125</a:t>
            </a:r>
          </a:p>
          <a:p>
            <a:pPr>
              <a:lnSpc>
                <a:spcPct val="90000"/>
              </a:lnSpc>
            </a:pPr>
            <a:r>
              <a:rPr lang="en-GB" sz="933" noProof="0">
                <a:solidFill>
                  <a:schemeClr val="tx1"/>
                </a:solidFill>
              </a:rPr>
              <a:t>G: 112</a:t>
            </a:r>
          </a:p>
          <a:p>
            <a:pPr>
              <a:lnSpc>
                <a:spcPct val="90000"/>
              </a:lnSpc>
            </a:pPr>
            <a:r>
              <a:rPr lang="en-GB" sz="933" noProof="0">
                <a:solidFill>
                  <a:schemeClr val="tx1"/>
                </a:solidFill>
              </a:rPr>
              <a:t>B: 97</a:t>
            </a:r>
          </a:p>
        </p:txBody>
      </p:sp>
      <p:sp>
        <p:nvSpPr>
          <p:cNvPr id="123" name="Freeform 8"/>
          <p:cNvSpPr>
            <a:spLocks noChangeAspect="1"/>
          </p:cNvSpPr>
          <p:nvPr userDrawn="1"/>
        </p:nvSpPr>
        <p:spPr bwMode="auto">
          <a:xfrm>
            <a:off x="672000"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AF5C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24" name="Rectangle 123"/>
          <p:cNvSpPr/>
          <p:nvPr userDrawn="1"/>
        </p:nvSpPr>
        <p:spPr>
          <a:xfrm>
            <a:off x="1165206" y="3398520"/>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CHOLERA</a:t>
            </a:r>
          </a:p>
          <a:p>
            <a:pPr>
              <a:lnSpc>
                <a:spcPct val="90000"/>
              </a:lnSpc>
            </a:pPr>
            <a:r>
              <a:rPr lang="en-GB" sz="933" noProof="0">
                <a:solidFill>
                  <a:schemeClr val="tx1"/>
                </a:solidFill>
              </a:rPr>
              <a:t>R: 175</a:t>
            </a:r>
          </a:p>
          <a:p>
            <a:pPr>
              <a:lnSpc>
                <a:spcPct val="90000"/>
              </a:lnSpc>
            </a:pPr>
            <a:r>
              <a:rPr lang="en-GB" sz="933" noProof="0">
                <a:solidFill>
                  <a:schemeClr val="tx1"/>
                </a:solidFill>
              </a:rPr>
              <a:t>G: 92</a:t>
            </a:r>
          </a:p>
          <a:p>
            <a:pPr>
              <a:lnSpc>
                <a:spcPct val="90000"/>
              </a:lnSpc>
            </a:pPr>
            <a:r>
              <a:rPr lang="en-GB" sz="933" noProof="0">
                <a:solidFill>
                  <a:schemeClr val="tx1"/>
                </a:solidFill>
              </a:rPr>
              <a:t>B: 55</a:t>
            </a:r>
          </a:p>
        </p:txBody>
      </p:sp>
      <p:sp>
        <p:nvSpPr>
          <p:cNvPr id="121" name="Freeform 8"/>
          <p:cNvSpPr>
            <a:spLocks noChangeAspect="1"/>
          </p:cNvSpPr>
          <p:nvPr userDrawn="1"/>
        </p:nvSpPr>
        <p:spPr bwMode="auto">
          <a:xfrm>
            <a:off x="2117192"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D50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22" name="Rectangle 121"/>
          <p:cNvSpPr/>
          <p:nvPr userDrawn="1"/>
        </p:nvSpPr>
        <p:spPr>
          <a:xfrm>
            <a:off x="2610398" y="3398520"/>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HEPB</a:t>
            </a:r>
          </a:p>
          <a:p>
            <a:pPr>
              <a:lnSpc>
                <a:spcPct val="90000"/>
              </a:lnSpc>
            </a:pPr>
            <a:r>
              <a:rPr lang="en-GB" sz="933" noProof="0">
                <a:solidFill>
                  <a:schemeClr val="tx1"/>
                </a:solidFill>
              </a:rPr>
              <a:t>R: 213</a:t>
            </a:r>
          </a:p>
          <a:p>
            <a:pPr>
              <a:lnSpc>
                <a:spcPct val="90000"/>
              </a:lnSpc>
            </a:pPr>
            <a:r>
              <a:rPr lang="en-GB" sz="933" noProof="0">
                <a:solidFill>
                  <a:schemeClr val="tx1"/>
                </a:solidFill>
              </a:rPr>
              <a:t>G: 0</a:t>
            </a:r>
          </a:p>
          <a:p>
            <a:pPr>
              <a:lnSpc>
                <a:spcPct val="90000"/>
              </a:lnSpc>
            </a:pPr>
            <a:r>
              <a:rPr lang="en-GB" sz="933" noProof="0">
                <a:solidFill>
                  <a:schemeClr val="tx1"/>
                </a:solidFill>
              </a:rPr>
              <a:t>B: 50</a:t>
            </a:r>
          </a:p>
        </p:txBody>
      </p:sp>
      <p:sp>
        <p:nvSpPr>
          <p:cNvPr id="119" name="Freeform 8"/>
          <p:cNvSpPr>
            <a:spLocks noChangeAspect="1"/>
          </p:cNvSpPr>
          <p:nvPr userDrawn="1"/>
        </p:nvSpPr>
        <p:spPr bwMode="auto">
          <a:xfrm>
            <a:off x="3529157"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F59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20" name="Rectangle 119"/>
          <p:cNvSpPr/>
          <p:nvPr userDrawn="1"/>
        </p:nvSpPr>
        <p:spPr>
          <a:xfrm>
            <a:off x="4022363" y="3398520"/>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HPV</a:t>
            </a:r>
          </a:p>
          <a:p>
            <a:pPr>
              <a:lnSpc>
                <a:spcPct val="90000"/>
              </a:lnSpc>
            </a:pPr>
            <a:r>
              <a:rPr lang="en-GB" sz="933" noProof="0">
                <a:solidFill>
                  <a:schemeClr val="tx1"/>
                </a:solidFill>
              </a:rPr>
              <a:t>R: 245</a:t>
            </a:r>
          </a:p>
          <a:p>
            <a:pPr>
              <a:lnSpc>
                <a:spcPct val="90000"/>
              </a:lnSpc>
            </a:pPr>
            <a:r>
              <a:rPr lang="en-GB" sz="933" noProof="0">
                <a:solidFill>
                  <a:schemeClr val="tx1"/>
                </a:solidFill>
              </a:rPr>
              <a:t>G: 155</a:t>
            </a:r>
          </a:p>
          <a:p>
            <a:pPr>
              <a:lnSpc>
                <a:spcPct val="90000"/>
              </a:lnSpc>
            </a:pPr>
            <a:r>
              <a:rPr lang="en-GB" sz="933" noProof="0">
                <a:solidFill>
                  <a:schemeClr val="tx1"/>
                </a:solidFill>
              </a:rPr>
              <a:t>B: 187</a:t>
            </a:r>
          </a:p>
        </p:txBody>
      </p:sp>
      <p:sp>
        <p:nvSpPr>
          <p:cNvPr id="126" name="Freeform 8"/>
          <p:cNvSpPr>
            <a:spLocks noChangeAspect="1"/>
          </p:cNvSpPr>
          <p:nvPr userDrawn="1"/>
        </p:nvSpPr>
        <p:spPr bwMode="auto">
          <a:xfrm>
            <a:off x="5012245" y="5110123"/>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646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27" name="Rectangle 126"/>
          <p:cNvSpPr/>
          <p:nvPr userDrawn="1"/>
        </p:nvSpPr>
        <p:spPr>
          <a:xfrm>
            <a:off x="5505451" y="5107517"/>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RABIES</a:t>
            </a:r>
          </a:p>
          <a:p>
            <a:pPr>
              <a:lnSpc>
                <a:spcPct val="90000"/>
              </a:lnSpc>
            </a:pPr>
            <a:r>
              <a:rPr lang="en-GB" sz="933" noProof="0">
                <a:solidFill>
                  <a:schemeClr val="tx1"/>
                </a:solidFill>
              </a:rPr>
              <a:t>R: 100</a:t>
            </a:r>
          </a:p>
          <a:p>
            <a:pPr>
              <a:lnSpc>
                <a:spcPct val="90000"/>
              </a:lnSpc>
            </a:pPr>
            <a:r>
              <a:rPr lang="en-GB" sz="933" noProof="0">
                <a:solidFill>
                  <a:schemeClr val="tx1"/>
                </a:solidFill>
              </a:rPr>
              <a:t>G: 99</a:t>
            </a:r>
          </a:p>
          <a:p>
            <a:pPr>
              <a:lnSpc>
                <a:spcPct val="90000"/>
              </a:lnSpc>
            </a:pPr>
            <a:r>
              <a:rPr lang="en-GB" sz="933" noProof="0">
                <a:solidFill>
                  <a:schemeClr val="tx1"/>
                </a:solidFill>
              </a:rPr>
              <a:t>B: 99</a:t>
            </a:r>
          </a:p>
        </p:txBody>
      </p:sp>
      <p:sp>
        <p:nvSpPr>
          <p:cNvPr id="137" name="Freeform 8"/>
          <p:cNvSpPr>
            <a:spLocks noChangeAspect="1"/>
          </p:cNvSpPr>
          <p:nvPr userDrawn="1"/>
        </p:nvSpPr>
        <p:spPr bwMode="auto">
          <a:xfrm>
            <a:off x="672000"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5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38" name="Rectangle 137"/>
          <p:cNvSpPr/>
          <p:nvPr userDrawn="1"/>
        </p:nvSpPr>
        <p:spPr>
          <a:xfrm>
            <a:off x="1165205" y="4242296"/>
            <a:ext cx="802336"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MEASLES</a:t>
            </a:r>
          </a:p>
          <a:p>
            <a:pPr>
              <a:lnSpc>
                <a:spcPct val="90000"/>
              </a:lnSpc>
            </a:pPr>
            <a:r>
              <a:rPr lang="en-GB" sz="933" b="1" noProof="0">
                <a:solidFill>
                  <a:schemeClr val="tx1"/>
                </a:solidFill>
              </a:rPr>
              <a:t>RUBELLA</a:t>
            </a:r>
          </a:p>
          <a:p>
            <a:pPr>
              <a:lnSpc>
                <a:spcPct val="90000"/>
              </a:lnSpc>
            </a:pPr>
            <a:r>
              <a:rPr lang="en-GB" sz="933" noProof="0">
                <a:solidFill>
                  <a:schemeClr val="tx1"/>
                </a:solidFill>
              </a:rPr>
              <a:t>R: 0</a:t>
            </a:r>
          </a:p>
          <a:p>
            <a:pPr>
              <a:lnSpc>
                <a:spcPct val="90000"/>
              </a:lnSpc>
            </a:pPr>
            <a:r>
              <a:rPr lang="en-GB" sz="933" noProof="0">
                <a:solidFill>
                  <a:schemeClr val="tx1"/>
                </a:solidFill>
              </a:rPr>
              <a:t>G: 90</a:t>
            </a:r>
          </a:p>
          <a:p>
            <a:pPr>
              <a:lnSpc>
                <a:spcPct val="90000"/>
              </a:lnSpc>
            </a:pPr>
            <a:r>
              <a:rPr lang="en-GB" sz="933" noProof="0">
                <a:solidFill>
                  <a:schemeClr val="tx1"/>
                </a:solidFill>
              </a:rPr>
              <a:t>B: 112</a:t>
            </a:r>
          </a:p>
        </p:txBody>
      </p:sp>
      <p:sp>
        <p:nvSpPr>
          <p:cNvPr id="135" name="Freeform 8"/>
          <p:cNvSpPr>
            <a:spLocks noChangeAspect="1"/>
          </p:cNvSpPr>
          <p:nvPr userDrawn="1"/>
        </p:nvSpPr>
        <p:spPr bwMode="auto">
          <a:xfrm>
            <a:off x="2117192"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9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36" name="Rectangle 135"/>
          <p:cNvSpPr/>
          <p:nvPr userDrawn="1"/>
        </p:nvSpPr>
        <p:spPr>
          <a:xfrm>
            <a:off x="2610397" y="4242296"/>
            <a:ext cx="918760"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MENINGITIS</a:t>
            </a:r>
          </a:p>
          <a:p>
            <a:pPr>
              <a:lnSpc>
                <a:spcPct val="90000"/>
              </a:lnSpc>
            </a:pPr>
            <a:r>
              <a:rPr lang="en-GB" sz="933" b="1" noProof="0">
                <a:solidFill>
                  <a:schemeClr val="tx1"/>
                </a:solidFill>
              </a:rPr>
              <a:t>A</a:t>
            </a:r>
          </a:p>
          <a:p>
            <a:pPr>
              <a:lnSpc>
                <a:spcPct val="90000"/>
              </a:lnSpc>
            </a:pPr>
            <a:r>
              <a:rPr lang="en-GB" sz="933" noProof="0">
                <a:solidFill>
                  <a:schemeClr val="tx1"/>
                </a:solidFill>
              </a:rPr>
              <a:t>R: 0</a:t>
            </a:r>
          </a:p>
          <a:p>
            <a:pPr>
              <a:lnSpc>
                <a:spcPct val="90000"/>
              </a:lnSpc>
            </a:pPr>
            <a:r>
              <a:rPr lang="en-GB" sz="933" noProof="0">
                <a:solidFill>
                  <a:schemeClr val="tx1"/>
                </a:solidFill>
              </a:rPr>
              <a:t>G: 150</a:t>
            </a:r>
          </a:p>
          <a:p>
            <a:pPr>
              <a:lnSpc>
                <a:spcPct val="90000"/>
              </a:lnSpc>
            </a:pPr>
            <a:r>
              <a:rPr lang="en-GB" sz="933" noProof="0">
                <a:solidFill>
                  <a:schemeClr val="tx1"/>
                </a:solidFill>
              </a:rPr>
              <a:t>B: 57</a:t>
            </a:r>
          </a:p>
        </p:txBody>
      </p:sp>
      <p:sp>
        <p:nvSpPr>
          <p:cNvPr id="133" name="Freeform 8"/>
          <p:cNvSpPr>
            <a:spLocks noChangeAspect="1"/>
          </p:cNvSpPr>
          <p:nvPr userDrawn="1"/>
        </p:nvSpPr>
        <p:spPr bwMode="auto">
          <a:xfrm>
            <a:off x="3529157"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653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34" name="Rectangle 133"/>
          <p:cNvSpPr/>
          <p:nvPr userDrawn="1"/>
        </p:nvSpPr>
        <p:spPr>
          <a:xfrm>
            <a:off x="4022363" y="4242296"/>
            <a:ext cx="989883"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PENTA</a:t>
            </a:r>
          </a:p>
          <a:p>
            <a:pPr>
              <a:lnSpc>
                <a:spcPct val="90000"/>
              </a:lnSpc>
            </a:pPr>
            <a:r>
              <a:rPr lang="en-GB" sz="933" b="1" noProof="0">
                <a:solidFill>
                  <a:schemeClr val="tx1"/>
                </a:solidFill>
              </a:rPr>
              <a:t>DTP–HEP-HIB</a:t>
            </a:r>
          </a:p>
          <a:p>
            <a:pPr>
              <a:lnSpc>
                <a:spcPct val="90000"/>
              </a:lnSpc>
            </a:pPr>
            <a:r>
              <a:rPr lang="en-GB" sz="933" noProof="0">
                <a:solidFill>
                  <a:schemeClr val="tx1"/>
                </a:solidFill>
              </a:rPr>
              <a:t>R: 101</a:t>
            </a:r>
          </a:p>
          <a:p>
            <a:pPr>
              <a:lnSpc>
                <a:spcPct val="90000"/>
              </a:lnSpc>
            </a:pPr>
            <a:r>
              <a:rPr lang="en-GB" sz="933" noProof="0">
                <a:solidFill>
                  <a:schemeClr val="tx1"/>
                </a:solidFill>
              </a:rPr>
              <a:t>G: 50</a:t>
            </a:r>
          </a:p>
          <a:p>
            <a:pPr>
              <a:lnSpc>
                <a:spcPct val="90000"/>
              </a:lnSpc>
            </a:pPr>
            <a:r>
              <a:rPr lang="en-GB" sz="933" noProof="0">
                <a:solidFill>
                  <a:schemeClr val="tx1"/>
                </a:solidFill>
              </a:rPr>
              <a:t>B: 121</a:t>
            </a:r>
          </a:p>
        </p:txBody>
      </p:sp>
      <p:sp>
        <p:nvSpPr>
          <p:cNvPr id="149" name="Freeform 8"/>
          <p:cNvSpPr>
            <a:spLocks noChangeAspect="1"/>
          </p:cNvSpPr>
          <p:nvPr userDrawn="1"/>
        </p:nvSpPr>
        <p:spPr bwMode="auto">
          <a:xfrm>
            <a:off x="672000" y="5110123"/>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50" name="Rectangle 149"/>
          <p:cNvSpPr/>
          <p:nvPr userDrawn="1"/>
        </p:nvSpPr>
        <p:spPr>
          <a:xfrm>
            <a:off x="1165205" y="5107517"/>
            <a:ext cx="802336"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DENGUE</a:t>
            </a:r>
          </a:p>
          <a:p>
            <a:pPr>
              <a:lnSpc>
                <a:spcPct val="90000"/>
              </a:lnSpc>
            </a:pPr>
            <a:r>
              <a:rPr lang="en-GB" sz="933" noProof="0">
                <a:solidFill>
                  <a:schemeClr val="tx1"/>
                </a:solidFill>
              </a:rPr>
              <a:t>R: 198</a:t>
            </a:r>
          </a:p>
          <a:p>
            <a:pPr>
              <a:lnSpc>
                <a:spcPct val="90000"/>
              </a:lnSpc>
            </a:pPr>
            <a:r>
              <a:rPr lang="en-GB" sz="933" noProof="0">
                <a:solidFill>
                  <a:schemeClr val="tx1"/>
                </a:solidFill>
              </a:rPr>
              <a:t>G:</a:t>
            </a:r>
            <a:r>
              <a:rPr lang="en-GB" sz="933" baseline="0" noProof="0">
                <a:solidFill>
                  <a:schemeClr val="tx1"/>
                </a:solidFill>
              </a:rPr>
              <a:t> </a:t>
            </a:r>
            <a:r>
              <a:rPr lang="en-GB" sz="933" noProof="0">
                <a:solidFill>
                  <a:schemeClr val="tx1"/>
                </a:solidFill>
              </a:rPr>
              <a:t>198</a:t>
            </a:r>
          </a:p>
          <a:p>
            <a:pPr>
              <a:lnSpc>
                <a:spcPct val="90000"/>
              </a:lnSpc>
            </a:pPr>
            <a:r>
              <a:rPr lang="en-GB" sz="933" noProof="0">
                <a:solidFill>
                  <a:schemeClr val="tx1"/>
                </a:solidFill>
              </a:rPr>
              <a:t>B:</a:t>
            </a:r>
            <a:r>
              <a:rPr lang="en-GB" sz="933" baseline="0" noProof="0">
                <a:solidFill>
                  <a:schemeClr val="tx1"/>
                </a:solidFill>
              </a:rPr>
              <a:t> </a:t>
            </a:r>
            <a:r>
              <a:rPr lang="en-GB" sz="933" noProof="0">
                <a:solidFill>
                  <a:schemeClr val="tx1"/>
                </a:solidFill>
              </a:rPr>
              <a:t>198</a:t>
            </a:r>
          </a:p>
        </p:txBody>
      </p:sp>
      <p:sp>
        <p:nvSpPr>
          <p:cNvPr id="147" name="Freeform 8"/>
          <p:cNvSpPr>
            <a:spLocks noChangeAspect="1"/>
          </p:cNvSpPr>
          <p:nvPr userDrawn="1"/>
        </p:nvSpPr>
        <p:spPr bwMode="auto">
          <a:xfrm>
            <a:off x="2117192" y="5110123"/>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A8A8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48" name="Rectangle 147"/>
          <p:cNvSpPr/>
          <p:nvPr userDrawn="1"/>
        </p:nvSpPr>
        <p:spPr>
          <a:xfrm>
            <a:off x="2610398" y="5107517"/>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MALARIA</a:t>
            </a:r>
          </a:p>
          <a:p>
            <a:pPr>
              <a:lnSpc>
                <a:spcPct val="90000"/>
              </a:lnSpc>
            </a:pPr>
            <a:r>
              <a:rPr lang="en-GB" sz="933" noProof="0">
                <a:solidFill>
                  <a:schemeClr val="tx1"/>
                </a:solidFill>
              </a:rPr>
              <a:t>R: 168</a:t>
            </a:r>
          </a:p>
          <a:p>
            <a:pPr>
              <a:lnSpc>
                <a:spcPct val="90000"/>
              </a:lnSpc>
            </a:pPr>
            <a:r>
              <a:rPr lang="en-GB" sz="933" noProof="0">
                <a:solidFill>
                  <a:schemeClr val="tx1"/>
                </a:solidFill>
              </a:rPr>
              <a:t>G: 168</a:t>
            </a:r>
          </a:p>
          <a:p>
            <a:pPr>
              <a:lnSpc>
                <a:spcPct val="90000"/>
              </a:lnSpc>
            </a:pPr>
            <a:r>
              <a:rPr lang="en-GB" sz="933" noProof="0">
                <a:solidFill>
                  <a:schemeClr val="tx1"/>
                </a:solidFill>
              </a:rPr>
              <a:t>B: 167</a:t>
            </a:r>
          </a:p>
        </p:txBody>
      </p:sp>
      <p:sp>
        <p:nvSpPr>
          <p:cNvPr id="145" name="Freeform 8"/>
          <p:cNvSpPr>
            <a:spLocks noChangeAspect="1"/>
          </p:cNvSpPr>
          <p:nvPr userDrawn="1"/>
        </p:nvSpPr>
        <p:spPr bwMode="auto">
          <a:xfrm>
            <a:off x="3529157" y="5110123"/>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46" name="Rectangle 145"/>
          <p:cNvSpPr/>
          <p:nvPr userDrawn="1"/>
        </p:nvSpPr>
        <p:spPr>
          <a:xfrm>
            <a:off x="4022363" y="5107517"/>
            <a:ext cx="989883"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MATERNAL</a:t>
            </a:r>
          </a:p>
          <a:p>
            <a:pPr>
              <a:lnSpc>
                <a:spcPct val="90000"/>
              </a:lnSpc>
            </a:pPr>
            <a:r>
              <a:rPr lang="en-GB" sz="933" b="1" noProof="0">
                <a:solidFill>
                  <a:schemeClr val="tx1"/>
                </a:solidFill>
              </a:rPr>
              <a:t>FLU</a:t>
            </a:r>
          </a:p>
          <a:p>
            <a:pPr>
              <a:lnSpc>
                <a:spcPct val="90000"/>
              </a:lnSpc>
            </a:pPr>
            <a:r>
              <a:rPr lang="en-GB" sz="933" noProof="0">
                <a:solidFill>
                  <a:schemeClr val="tx1"/>
                </a:solidFill>
              </a:rPr>
              <a:t>R: 135</a:t>
            </a:r>
          </a:p>
          <a:p>
            <a:pPr>
              <a:lnSpc>
                <a:spcPct val="90000"/>
              </a:lnSpc>
            </a:pPr>
            <a:r>
              <a:rPr lang="en-GB" sz="933" noProof="0">
                <a:solidFill>
                  <a:schemeClr val="tx1"/>
                </a:solidFill>
              </a:rPr>
              <a:t>G: 135</a:t>
            </a:r>
          </a:p>
          <a:p>
            <a:pPr>
              <a:lnSpc>
                <a:spcPct val="90000"/>
              </a:lnSpc>
            </a:pPr>
            <a:r>
              <a:rPr lang="en-GB" sz="933" noProof="0">
                <a:solidFill>
                  <a:schemeClr val="tx1"/>
                </a:solidFill>
              </a:rPr>
              <a:t>B: 135</a:t>
            </a:r>
          </a:p>
        </p:txBody>
      </p:sp>
    </p:spTree>
    <p:extLst>
      <p:ext uri="{BB962C8B-B14F-4D97-AF65-F5344CB8AC3E}">
        <p14:creationId xmlns:p14="http://schemas.microsoft.com/office/powerpoint/2010/main" val="37220257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E238C5-FDA7-4D0A-B067-25217FDA4442}"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865D4-F826-4C5B-A587-97EC6A0008D3}" type="slidenum">
              <a:rPr lang="en-US" smtClean="0"/>
              <a:t>‹#›</a:t>
            </a:fld>
            <a:endParaRPr lang="en-US"/>
          </a:p>
        </p:txBody>
      </p:sp>
    </p:spTree>
    <p:extLst>
      <p:ext uri="{BB962C8B-B14F-4D97-AF65-F5344CB8AC3E}">
        <p14:creationId xmlns:p14="http://schemas.microsoft.com/office/powerpoint/2010/main" val="9293621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E238C5-FDA7-4D0A-B067-25217FDA4442}"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865D4-F826-4C5B-A587-97EC6A0008D3}" type="slidenum">
              <a:rPr lang="en-US" smtClean="0"/>
              <a:t>‹#›</a:t>
            </a:fld>
            <a:endParaRPr lang="en-US"/>
          </a:p>
        </p:txBody>
      </p:sp>
    </p:spTree>
    <p:extLst>
      <p:ext uri="{BB962C8B-B14F-4D97-AF65-F5344CB8AC3E}">
        <p14:creationId xmlns:p14="http://schemas.microsoft.com/office/powerpoint/2010/main" val="2746225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E238C5-FDA7-4D0A-B067-25217FDA4442}"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865D4-F826-4C5B-A587-97EC6A0008D3}" type="slidenum">
              <a:rPr lang="en-US" smtClean="0"/>
              <a:t>‹#›</a:t>
            </a:fld>
            <a:endParaRPr lang="en-US"/>
          </a:p>
        </p:txBody>
      </p:sp>
    </p:spTree>
    <p:extLst>
      <p:ext uri="{BB962C8B-B14F-4D97-AF65-F5344CB8AC3E}">
        <p14:creationId xmlns:p14="http://schemas.microsoft.com/office/powerpoint/2010/main" val="22751572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E238C5-FDA7-4D0A-B067-25217FDA4442}"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865D4-F826-4C5B-A587-97EC6A0008D3}" type="slidenum">
              <a:rPr lang="en-US" smtClean="0"/>
              <a:t>‹#›</a:t>
            </a:fld>
            <a:endParaRPr lang="en-US"/>
          </a:p>
        </p:txBody>
      </p:sp>
    </p:spTree>
    <p:extLst>
      <p:ext uri="{BB962C8B-B14F-4D97-AF65-F5344CB8AC3E}">
        <p14:creationId xmlns:p14="http://schemas.microsoft.com/office/powerpoint/2010/main" val="33190290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E238C5-FDA7-4D0A-B067-25217FDA4442}"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5865D4-F826-4C5B-A587-97EC6A0008D3}" type="slidenum">
              <a:rPr lang="en-US" smtClean="0"/>
              <a:t>‹#›</a:t>
            </a:fld>
            <a:endParaRPr lang="en-US"/>
          </a:p>
        </p:txBody>
      </p:sp>
    </p:spTree>
    <p:extLst>
      <p:ext uri="{BB962C8B-B14F-4D97-AF65-F5344CB8AC3E}">
        <p14:creationId xmlns:p14="http://schemas.microsoft.com/office/powerpoint/2010/main" val="1365333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E238C5-FDA7-4D0A-B067-25217FDA4442}"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865D4-F826-4C5B-A587-97EC6A0008D3}" type="slidenum">
              <a:rPr lang="en-US" smtClean="0"/>
              <a:t>‹#›</a:t>
            </a:fld>
            <a:endParaRPr lang="en-US"/>
          </a:p>
        </p:txBody>
      </p:sp>
    </p:spTree>
    <p:extLst>
      <p:ext uri="{BB962C8B-B14F-4D97-AF65-F5344CB8AC3E}">
        <p14:creationId xmlns:p14="http://schemas.microsoft.com/office/powerpoint/2010/main" val="94757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677635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23"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endParaRPr lang="en-US" dirty="0"/>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cs typeface="Arial" panose="020B0604020202020204" pitchFamily="34" charset="0"/>
              </a:rPr>
              <a:pPr lvl="0" algn="ctr" defTabSz="610744" fontAlgn="auto">
                <a:spcBef>
                  <a:spcPts val="0"/>
                </a:spcBef>
                <a:spcAft>
                  <a:spcPts val="0"/>
                </a:spcAft>
              </a:pPr>
              <a:t>‹#›</a:t>
            </a:fld>
            <a:endParaRPr lang="en-US" sz="900" b="0" dirty="0">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4970631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238C5-FDA7-4D0A-B067-25217FDA4442}" type="datetimeFigureOut">
              <a:rPr lang="en-US" smtClean="0"/>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5865D4-F826-4C5B-A587-97EC6A0008D3}" type="slidenum">
              <a:rPr lang="en-US" smtClean="0"/>
              <a:t>‹#›</a:t>
            </a:fld>
            <a:endParaRPr lang="en-US"/>
          </a:p>
        </p:txBody>
      </p:sp>
    </p:spTree>
    <p:extLst>
      <p:ext uri="{BB962C8B-B14F-4D97-AF65-F5344CB8AC3E}">
        <p14:creationId xmlns:p14="http://schemas.microsoft.com/office/powerpoint/2010/main" val="4098203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238C5-FDA7-4D0A-B067-25217FDA4442}"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865D4-F826-4C5B-A587-97EC6A0008D3}" type="slidenum">
              <a:rPr lang="en-US" smtClean="0"/>
              <a:t>‹#›</a:t>
            </a:fld>
            <a:endParaRPr lang="en-US"/>
          </a:p>
        </p:txBody>
      </p:sp>
    </p:spTree>
    <p:extLst>
      <p:ext uri="{BB962C8B-B14F-4D97-AF65-F5344CB8AC3E}">
        <p14:creationId xmlns:p14="http://schemas.microsoft.com/office/powerpoint/2010/main" val="38038334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238C5-FDA7-4D0A-B067-25217FDA4442}"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865D4-F826-4C5B-A587-97EC6A0008D3}" type="slidenum">
              <a:rPr lang="en-US" smtClean="0"/>
              <a:t>‹#›</a:t>
            </a:fld>
            <a:endParaRPr lang="en-US"/>
          </a:p>
        </p:txBody>
      </p:sp>
    </p:spTree>
    <p:extLst>
      <p:ext uri="{BB962C8B-B14F-4D97-AF65-F5344CB8AC3E}">
        <p14:creationId xmlns:p14="http://schemas.microsoft.com/office/powerpoint/2010/main" val="2918921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E238C5-FDA7-4D0A-B067-25217FDA4442}"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865D4-F826-4C5B-A587-97EC6A0008D3}" type="slidenum">
              <a:rPr lang="en-US" smtClean="0"/>
              <a:t>‹#›</a:t>
            </a:fld>
            <a:endParaRPr lang="en-US"/>
          </a:p>
        </p:txBody>
      </p:sp>
    </p:spTree>
    <p:extLst>
      <p:ext uri="{BB962C8B-B14F-4D97-AF65-F5344CB8AC3E}">
        <p14:creationId xmlns:p14="http://schemas.microsoft.com/office/powerpoint/2010/main" val="1983910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E238C5-FDA7-4D0A-B067-25217FDA4442}"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865D4-F826-4C5B-A587-97EC6A0008D3}" type="slidenum">
              <a:rPr lang="en-US" smtClean="0"/>
              <a:t>‹#›</a:t>
            </a:fld>
            <a:endParaRPr lang="en-US"/>
          </a:p>
        </p:txBody>
      </p:sp>
    </p:spTree>
    <p:extLst>
      <p:ext uri="{BB962C8B-B14F-4D97-AF65-F5344CB8AC3E}">
        <p14:creationId xmlns:p14="http://schemas.microsoft.com/office/powerpoint/2010/main" val="8061357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hank_you_2">
    <p:spTree>
      <p:nvGrpSpPr>
        <p:cNvPr id="1" name=""/>
        <p:cNvGrpSpPr/>
        <p:nvPr/>
      </p:nvGrpSpPr>
      <p:grpSpPr>
        <a:xfrm>
          <a:off x="0" y="0"/>
          <a:ext cx="0" cy="0"/>
          <a:chOff x="0" y="0"/>
          <a:chExt cx="0" cy="0"/>
        </a:xfrm>
      </p:grpSpPr>
      <p:pic>
        <p:nvPicPr>
          <p:cNvPr id="18" name="Image 17" descr="Image_03.jpg"/>
          <p:cNvPicPr>
            <a:picLocks noChangeAspect="1"/>
          </p:cNvPicPr>
          <p:nvPr userDrawn="1"/>
        </p:nvPicPr>
        <p:blipFill>
          <a:blip r:embed="rId2" cstate="print"/>
          <a:stretch>
            <a:fillRect/>
          </a:stretch>
        </p:blipFill>
        <p:spPr bwMode="gray">
          <a:xfrm>
            <a:off x="6620071" y="-16850"/>
            <a:ext cx="5591179" cy="5712068"/>
          </a:xfrm>
          <a:prstGeom prst="rect">
            <a:avLst/>
          </a:prstGeom>
        </p:spPr>
      </p:pic>
      <p:sp>
        <p:nvSpPr>
          <p:cNvPr id="13" name="Forme libre 12"/>
          <p:cNvSpPr/>
          <p:nvPr userDrawn="1"/>
        </p:nvSpPr>
        <p:spPr>
          <a:xfrm>
            <a:off x="3" y="0"/>
            <a:ext cx="9394668" cy="5160000"/>
          </a:xfrm>
          <a:custGeom>
            <a:avLst/>
            <a:gdLst>
              <a:gd name="connsiteX0" fmla="*/ 0 w 7046001"/>
              <a:gd name="connsiteY0" fmla="*/ 0 h 3870000"/>
              <a:gd name="connsiteX1" fmla="*/ 7046001 w 7046001"/>
              <a:gd name="connsiteY1" fmla="*/ 0 h 3870000"/>
              <a:gd name="connsiteX2" fmla="*/ 5146256 w 7046001"/>
              <a:gd name="connsiteY2" fmla="*/ 3580448 h 3870000"/>
              <a:gd name="connsiteX3" fmla="*/ 5116340 w 7046001"/>
              <a:gd name="connsiteY3" fmla="*/ 3870000 h 3870000"/>
              <a:gd name="connsiteX4" fmla="*/ 0 w 7046001"/>
              <a:gd name="connsiteY4" fmla="*/ 3870000 h 38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6001" h="3870000">
                <a:moveTo>
                  <a:pt x="0" y="0"/>
                </a:moveTo>
                <a:lnTo>
                  <a:pt x="7046001" y="0"/>
                </a:lnTo>
                <a:cubicBezTo>
                  <a:pt x="7040718" y="945283"/>
                  <a:pt x="5396983" y="2115735"/>
                  <a:pt x="5146256" y="3580448"/>
                </a:cubicBezTo>
                <a:lnTo>
                  <a:pt x="5116340" y="3870000"/>
                </a:lnTo>
                <a:lnTo>
                  <a:pt x="0" y="3870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2" name="Rectangle 21"/>
          <p:cNvSpPr/>
          <p:nvPr userDrawn="1"/>
        </p:nvSpPr>
        <p:spPr bwMode="gray">
          <a:xfrm>
            <a:off x="4847169" y="5265205"/>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THANK YOU</a:t>
            </a:r>
          </a:p>
        </p:txBody>
      </p:sp>
      <p:sp>
        <p:nvSpPr>
          <p:cNvPr id="10" name="Espace réservé de la date 9"/>
          <p:cNvSpPr>
            <a:spLocks noGrp="1"/>
          </p:cNvSpPr>
          <p:nvPr>
            <p:ph type="dt" sz="half" idx="15"/>
          </p:nvPr>
        </p:nvSpPr>
        <p:spPr bwMode="gray"/>
        <p:txBody>
          <a:bodyPr/>
          <a:lstStyle/>
          <a:p>
            <a:r>
              <a:rPr lang="en-GB" noProof="0"/>
              <a:t>Date</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2" name="Espace réservé du pied de page 11"/>
          <p:cNvSpPr>
            <a:spLocks noGrp="1"/>
          </p:cNvSpPr>
          <p:nvPr>
            <p:ph type="ftr" sz="quarter" idx="17"/>
          </p:nvPr>
        </p:nvSpPr>
        <p:spPr bwMode="gray">
          <a:xfrm>
            <a:off x="672000" y="585600"/>
            <a:ext cx="6384000" cy="360000"/>
          </a:xfrm>
        </p:spPr>
        <p:txBody>
          <a:bodyPr/>
          <a:lstStyle>
            <a:lvl1pPr algn="l">
              <a:defRPr sz="2400" b="0">
                <a:solidFill>
                  <a:schemeClr val="bg1"/>
                </a:solidFill>
              </a:defRPr>
            </a:lvl1pPr>
          </a:lstStyle>
          <a:p>
            <a:r>
              <a:rPr lang="en-GB" noProof="0"/>
              <a:t>#add your hashtag</a:t>
            </a:r>
          </a:p>
        </p:txBody>
      </p:sp>
      <p:sp>
        <p:nvSpPr>
          <p:cNvPr id="15" name="Espace réservé du texte 14"/>
          <p:cNvSpPr>
            <a:spLocks noGrp="1"/>
          </p:cNvSpPr>
          <p:nvPr>
            <p:ph type="body" sz="quarter" idx="19" hasCustomPrompt="1"/>
          </p:nvPr>
        </p:nvSpPr>
        <p:spPr bwMode="gray">
          <a:xfrm>
            <a:off x="5592000" y="5899200"/>
            <a:ext cx="5884800" cy="324000"/>
          </a:xfrm>
        </p:spPr>
        <p:txBody>
          <a:bodyPr anchor="b" anchorCtr="0"/>
          <a:lstStyle>
            <a:lvl1pPr algn="r">
              <a:lnSpc>
                <a:spcPct val="100000"/>
              </a:lnSpc>
              <a:defRPr sz="1200" b="1">
                <a:solidFill>
                  <a:schemeClr val="accent2"/>
                </a:solidFill>
              </a:defRPr>
            </a:lvl1pPr>
          </a:lstStyle>
          <a:p>
            <a:pPr lvl="0"/>
            <a:r>
              <a:rPr lang="en-GB" noProof="0"/>
              <a:t>Write your claim here</a:t>
            </a:r>
          </a:p>
        </p:txBody>
      </p:sp>
      <p:sp>
        <p:nvSpPr>
          <p:cNvPr id="16" name="Rectangle 15"/>
          <p:cNvSpPr/>
          <p:nvPr userDrawn="1"/>
        </p:nvSpPr>
        <p:spPr bwMode="gray">
          <a:xfrm>
            <a:off x="5592000" y="6283200"/>
            <a:ext cx="5884800"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9" name="Rectangle 18"/>
          <p:cNvSpPr/>
          <p:nvPr userDrawn="1"/>
        </p:nvSpPr>
        <p:spPr bwMode="gray">
          <a:xfrm>
            <a:off x="672000" y="3393600"/>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33"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306077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355039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747" name="think-cell Slide" r:id="rId10" imgW="592" imgH="591" progId="TCLayout.ActiveDocument.1">
                  <p:embed/>
                </p:oleObj>
              </mc:Choice>
              <mc:Fallback>
                <p:oleObj name="think-cell Slide" r:id="rId10" imgW="592" imgH="591"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cs typeface="Arial" panose="020B0604020202020204" pitchFamily="34" charset="0"/>
              </a:rPr>
              <a:pPr lvl="0" algn="ctr" defTabSz="610744" fontAlgn="auto">
                <a:spcBef>
                  <a:spcPts val="0"/>
                </a:spcBef>
                <a:spcAft>
                  <a:spcPts val="0"/>
                </a:spcAft>
              </a:pPr>
              <a:t>‹#›</a:t>
            </a:fld>
            <a:endParaRPr lang="en-US" sz="900" b="0" dirty="0">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1179315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2788" name="think-cell Slide" r:id="rId11" imgW="413" imgH="416" progId="TCLayout.ActiveDocument.1">
                  <p:embed/>
                </p:oleObj>
              </mc:Choice>
              <mc:Fallback>
                <p:oleObj name="think-cell Slide" r:id="rId11" imgW="413" imgH="41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anchor="b">
            <a:noAutofit/>
          </a:bodyPr>
          <a:lstStyle>
            <a:lvl1pPr>
              <a:defRPr>
                <a:solidFill>
                  <a:schemeClr val="accent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6"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i="0">
              <a:latin typeface="Georgia" panose="02040502050405020303" pitchFamily="18" charset="0"/>
              <a:sym typeface="Georgia" panose="02040502050405020303" pitchFamily="18"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cs typeface="Arial" panose="020B0604020202020204" pitchFamily="34" charset="0"/>
              </a:rPr>
              <a:pPr lvl="0" algn="ctr" defTabSz="610744" fontAlgn="auto">
                <a:spcBef>
                  <a:spcPts val="0"/>
                </a:spcBef>
                <a:spcAft>
                  <a:spcPts val="0"/>
                </a:spcAft>
              </a:pPr>
              <a:t>‹#›</a:t>
            </a:fld>
            <a:endParaRPr lang="en-US" sz="900" b="0" dirty="0">
              <a:cs typeface="Arial" panose="020B0604020202020204" pitchFamily="34" charset="0"/>
            </a:endParaRPr>
          </a:p>
        </p:txBody>
      </p:sp>
    </p:spTree>
    <p:extLst>
      <p:ext uri="{BB962C8B-B14F-4D97-AF65-F5344CB8AC3E}">
        <p14:creationId xmlns:p14="http://schemas.microsoft.com/office/powerpoint/2010/main" val="247036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142280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3812" name="think-cell Slide" r:id="rId11" imgW="413" imgH="416" progId="TCLayout.ActiveDocument.1">
                  <p:embed/>
                </p:oleObj>
              </mc:Choice>
              <mc:Fallback>
                <p:oleObj name="think-cell Slide" r:id="rId11" imgW="413" imgH="41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anchor="b">
            <a:noAutofit/>
          </a:bodyPr>
          <a:lstStyle>
            <a:lvl1pPr algn="l">
              <a:defRPr>
                <a:solidFill>
                  <a:schemeClr val="accent1"/>
                </a:solidFill>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6"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1" name="Oval 10">
            <a:extLst>
              <a:ext uri="{FF2B5EF4-FFF2-40B4-BE49-F238E27FC236}">
                <a16:creationId xmlns:a16="http://schemas.microsoft.com/office/drawing/2014/main" id="{5E75C348-73B0-41AE-9D2B-FE7D86D54583}"/>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i="0">
              <a:latin typeface="Georgia" panose="02040502050405020303" pitchFamily="18" charset="0"/>
              <a:sym typeface="Georgia" panose="02040502050405020303" pitchFamily="18"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cs typeface="Arial" panose="020B0604020202020204" pitchFamily="34" charset="0"/>
              </a:rPr>
              <a:pPr lvl="0" algn="ctr" defTabSz="610744" fontAlgn="auto">
                <a:spcBef>
                  <a:spcPts val="0"/>
                </a:spcBef>
                <a:spcAft>
                  <a:spcPts val="0"/>
                </a:spcAft>
              </a:pPr>
              <a:t>‹#›</a:t>
            </a:fld>
            <a:endParaRPr lang="en-US" sz="900" b="0" dirty="0">
              <a:cs typeface="Arial" panose="020B0604020202020204" pitchFamily="34" charset="0"/>
            </a:endParaRPr>
          </a:p>
        </p:txBody>
      </p:sp>
    </p:spTree>
    <p:extLst>
      <p:ext uri="{BB962C8B-B14F-4D97-AF65-F5344CB8AC3E}">
        <p14:creationId xmlns:p14="http://schemas.microsoft.com/office/powerpoint/2010/main" val="26929100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tags" Target="../tags/tag11.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10" Type="http://schemas.openxmlformats.org/officeDocument/2006/relationships/slideLayout" Target="../slideLayouts/slideLayout10.xml"/><Relationship Id="rId19" Type="http://schemas.openxmlformats.org/officeDocument/2006/relationships/vmlDrawing" Target="../drawings/vmlDrawing1.vml"/><Relationship Id="rId31"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ags" Target="../tags/tag133.xml"/><Relationship Id="rId39" Type="http://schemas.openxmlformats.org/officeDocument/2006/relationships/tags" Target="../tags/tag146.xml"/><Relationship Id="rId21" Type="http://schemas.openxmlformats.org/officeDocument/2006/relationships/tags" Target="../tags/tag128.xml"/><Relationship Id="rId34" Type="http://schemas.openxmlformats.org/officeDocument/2006/relationships/tags" Target="../tags/tag141.xml"/><Relationship Id="rId42" Type="http://schemas.openxmlformats.org/officeDocument/2006/relationships/oleObject" Target="../embeddings/oleObject19.bin"/><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vmlDrawing" Target="../drawings/vmlDrawing19.vml"/><Relationship Id="rId29" Type="http://schemas.openxmlformats.org/officeDocument/2006/relationships/tags" Target="../tags/tag136.xml"/><Relationship Id="rId41" Type="http://schemas.openxmlformats.org/officeDocument/2006/relationships/tags" Target="../tags/tag148.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ags" Target="../tags/tag131.xml"/><Relationship Id="rId32" Type="http://schemas.openxmlformats.org/officeDocument/2006/relationships/tags" Target="../tags/tag139.xml"/><Relationship Id="rId37" Type="http://schemas.openxmlformats.org/officeDocument/2006/relationships/tags" Target="../tags/tag144.xml"/><Relationship Id="rId40" Type="http://schemas.openxmlformats.org/officeDocument/2006/relationships/tags" Target="../tags/tag147.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ags" Target="../tags/tag130.xml"/><Relationship Id="rId28" Type="http://schemas.openxmlformats.org/officeDocument/2006/relationships/tags" Target="../tags/tag135.xml"/><Relationship Id="rId36" Type="http://schemas.openxmlformats.org/officeDocument/2006/relationships/tags" Target="../tags/tag143.xml"/><Relationship Id="rId10" Type="http://schemas.openxmlformats.org/officeDocument/2006/relationships/slideLayout" Target="../slideLayouts/slideLayout27.xml"/><Relationship Id="rId19" Type="http://schemas.openxmlformats.org/officeDocument/2006/relationships/theme" Target="../theme/theme2.xml"/><Relationship Id="rId31" Type="http://schemas.openxmlformats.org/officeDocument/2006/relationships/tags" Target="../tags/tag13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ags" Target="../tags/tag129.xml"/><Relationship Id="rId27" Type="http://schemas.openxmlformats.org/officeDocument/2006/relationships/tags" Target="../tags/tag134.xml"/><Relationship Id="rId30" Type="http://schemas.openxmlformats.org/officeDocument/2006/relationships/tags" Target="../tags/tag137.xml"/><Relationship Id="rId35" Type="http://schemas.openxmlformats.org/officeDocument/2006/relationships/tags" Target="../tags/tag142.xml"/><Relationship Id="rId43" Type="http://schemas.openxmlformats.org/officeDocument/2006/relationships/image" Target="../media/image2.emf"/><Relationship Id="rId8" Type="http://schemas.openxmlformats.org/officeDocument/2006/relationships/slideLayout" Target="../slideLayouts/slideLayout25.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ags" Target="../tags/tag132.xml"/><Relationship Id="rId33" Type="http://schemas.openxmlformats.org/officeDocument/2006/relationships/tags" Target="../tags/tag140.xml"/><Relationship Id="rId38" Type="http://schemas.openxmlformats.org/officeDocument/2006/relationships/tags" Target="../tags/tag1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ags" Target="../tags/tag263.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vmlDrawing" Target="../drawings/vmlDrawing38.v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image" Target="../media/image14.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image" Target="../media/image13.emf"/><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oleObject" Target="../embeddings/oleObject38.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4.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19800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6566" name="think-cell Slide" r:id="rId40" imgW="413" imgH="416" progId="TCLayout.ActiveDocument.1">
                  <p:embed/>
                </p:oleObj>
              </mc:Choice>
              <mc:Fallback>
                <p:oleObj name="think-cell Slide" r:id="rId40" imgW="413" imgH="416" progId="TCLayout.ActiveDocument.1">
                  <p:embed/>
                  <p:pic>
                    <p:nvPicPr>
                      <p:cNvPr id="0" name=""/>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4736"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172212"/>
            <a:ext cx="11082528" cy="369332"/>
          </a:xfrm>
          <a:prstGeom prst="rect">
            <a:avLst/>
          </a:prstGeom>
        </p:spPr>
        <p:txBody>
          <a:bodyPr vert="horz" wrap="square" lIns="0" tIns="0" rIns="0" bIns="0" rtlCol="0" anchor="t" anchorCtr="0">
            <a:noAutofit/>
          </a:bodyPr>
          <a:lstStyle/>
          <a:p>
            <a:pPr lvl="0"/>
            <a:r>
              <a:rPr lang="en-US"/>
              <a:t>Click to edit Master title style</a:t>
            </a:r>
            <a:endParaRPr lang="en-US" dirty="0"/>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98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554736"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747264"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0" name="LegendLines" hidden="1">
            <a:extLst>
              <a:ext uri="{FF2B5EF4-FFF2-40B4-BE49-F238E27FC236}">
                <a16:creationId xmlns:a16="http://schemas.microsoft.com/office/drawing/2014/main" id="{BDC259CA-4716-4157-A757-D227D00603CA}"/>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0345901C-E7E4-4539-8C77-F830B53AA8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72" name="Legend2" hidden="1">
              <a:extLst>
                <a:ext uri="{FF2B5EF4-FFF2-40B4-BE49-F238E27FC236}">
                  <a16:creationId xmlns:a16="http://schemas.microsoft.com/office/drawing/2014/main" id="{E44A925E-96C0-4F71-A883-313D6660EB7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3" name="Legend3" hidden="1">
              <a:extLst>
                <a:ext uri="{FF2B5EF4-FFF2-40B4-BE49-F238E27FC236}">
                  <a16:creationId xmlns:a16="http://schemas.microsoft.com/office/drawing/2014/main" id="{B85891A7-5E1E-4801-9339-795682FE7E8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ineLegend3" hidden="1">
              <a:extLst>
                <a:ext uri="{FF2B5EF4-FFF2-40B4-BE49-F238E27FC236}">
                  <a16:creationId xmlns:a16="http://schemas.microsoft.com/office/drawing/2014/main" id="{07B3ED06-3EDD-478F-ACA9-DE46C9C3AD9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sp>
          <p:nvSpPr>
            <p:cNvPr id="175" name="LineLegend2" hidden="1">
              <a:extLst>
                <a:ext uri="{FF2B5EF4-FFF2-40B4-BE49-F238E27FC236}">
                  <a16:creationId xmlns:a16="http://schemas.microsoft.com/office/drawing/2014/main" id="{25AEFF97-594E-4024-888A-D61E06C1F5F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sp>
          <p:nvSpPr>
            <p:cNvPr id="176" name="LineLegend1" hidden="1">
              <a:extLst>
                <a:ext uri="{FF2B5EF4-FFF2-40B4-BE49-F238E27FC236}">
                  <a16:creationId xmlns:a16="http://schemas.microsoft.com/office/drawing/2014/main" id="{FCAEA3AA-9C63-4290-A6AE-42DD612765C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grpSp>
      <p:grpSp>
        <p:nvGrpSpPr>
          <p:cNvPr id="177" name="LegendMoons" hidden="1">
            <a:extLst>
              <a:ext uri="{FF2B5EF4-FFF2-40B4-BE49-F238E27FC236}">
                <a16:creationId xmlns:a16="http://schemas.microsoft.com/office/drawing/2014/main" id="{726938C9-655C-486E-831B-4130E842F364}"/>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083B1432-5E5E-4B24-BBA3-2471010E6AB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86" name="Legend2" hidden="1">
              <a:extLst>
                <a:ext uri="{FF2B5EF4-FFF2-40B4-BE49-F238E27FC236}">
                  <a16:creationId xmlns:a16="http://schemas.microsoft.com/office/drawing/2014/main" id="{6151E954-399D-47D3-8515-2CB5792AAF0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8" name="Legend3" hidden="1">
              <a:extLst>
                <a:ext uri="{FF2B5EF4-FFF2-40B4-BE49-F238E27FC236}">
                  <a16:creationId xmlns:a16="http://schemas.microsoft.com/office/drawing/2014/main" id="{B1CE1405-788D-4C9C-B140-9182159C1FA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9" name="Legend4" hidden="1">
              <a:extLst>
                <a:ext uri="{FF2B5EF4-FFF2-40B4-BE49-F238E27FC236}">
                  <a16:creationId xmlns:a16="http://schemas.microsoft.com/office/drawing/2014/main" id="{16FD492F-6385-407E-86E5-05CE30F53E7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00" name="Legend5" hidden="1">
              <a:extLst>
                <a:ext uri="{FF2B5EF4-FFF2-40B4-BE49-F238E27FC236}">
                  <a16:creationId xmlns:a16="http://schemas.microsoft.com/office/drawing/2014/main" id="{A3ED9B5B-8D71-45F7-B39B-E809FD43BFC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nvGrpSpPr>
            <p:cNvPr id="201" name="MoonLegend1" hidden="1">
              <a:extLst>
                <a:ext uri="{FF2B5EF4-FFF2-40B4-BE49-F238E27FC236}">
                  <a16:creationId xmlns:a16="http://schemas.microsoft.com/office/drawing/2014/main" id="{B04910D4-9BB9-43A0-A4F3-4C4BDE051137}"/>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3346077-B012-4AB5-9F8F-7F5D2EB1BF01}"/>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5" name="Arc 214" hidden="1">
                <a:extLst>
                  <a:ext uri="{FF2B5EF4-FFF2-40B4-BE49-F238E27FC236}">
                    <a16:creationId xmlns:a16="http://schemas.microsoft.com/office/drawing/2014/main" id="{95D6D2B4-C3F0-4CF8-92F2-689AB2EF63FC}"/>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hidden="1">
              <a:extLst>
                <a:ext uri="{FF2B5EF4-FFF2-40B4-BE49-F238E27FC236}">
                  <a16:creationId xmlns:a16="http://schemas.microsoft.com/office/drawing/2014/main" id="{DE30A8EB-96AA-4D89-95E3-02125C8BF10D}"/>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E9DBF3BA-4889-412D-8E78-5257863D6C1E}"/>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3" name="Arc 212" hidden="1">
                <a:extLst>
                  <a:ext uri="{FF2B5EF4-FFF2-40B4-BE49-F238E27FC236}">
                    <a16:creationId xmlns:a16="http://schemas.microsoft.com/office/drawing/2014/main" id="{564F4FA7-0148-4CF8-9526-FE1B3804B4B9}"/>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hidden="1">
              <a:extLst>
                <a:ext uri="{FF2B5EF4-FFF2-40B4-BE49-F238E27FC236}">
                  <a16:creationId xmlns:a16="http://schemas.microsoft.com/office/drawing/2014/main" id="{786C13DE-BCE8-46DA-8062-329AEDCBA1A2}"/>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DD5A01BB-CCDB-4C1E-BED8-7CFF43E160F7}"/>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1" name="Arc 210" hidden="1">
                <a:extLst>
                  <a:ext uri="{FF2B5EF4-FFF2-40B4-BE49-F238E27FC236}">
                    <a16:creationId xmlns:a16="http://schemas.microsoft.com/office/drawing/2014/main" id="{340867BC-5932-45C2-81D8-AFA8C15F8C40}"/>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hidden="1">
              <a:extLst>
                <a:ext uri="{FF2B5EF4-FFF2-40B4-BE49-F238E27FC236}">
                  <a16:creationId xmlns:a16="http://schemas.microsoft.com/office/drawing/2014/main" id="{B1777C78-8FA0-4255-8FC5-17BCA6EAB129}"/>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69C0F2BA-079B-4460-9017-F377D5BB5D7B}"/>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09" name="Arc 208" hidden="1">
                <a:extLst>
                  <a:ext uri="{FF2B5EF4-FFF2-40B4-BE49-F238E27FC236}">
                    <a16:creationId xmlns:a16="http://schemas.microsoft.com/office/drawing/2014/main" id="{EA5D0632-0AFC-4E4F-A182-F7360BE04514}"/>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hidden="1">
              <a:extLst>
                <a:ext uri="{FF2B5EF4-FFF2-40B4-BE49-F238E27FC236}">
                  <a16:creationId xmlns:a16="http://schemas.microsoft.com/office/drawing/2014/main" id="{57EE480D-DBA8-4D30-85C7-26F271650FE8}"/>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6F8348C-4120-4BB6-B892-F6EF3306B4CA}"/>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07" name="Arc 206" hidden="1">
                <a:extLst>
                  <a:ext uri="{FF2B5EF4-FFF2-40B4-BE49-F238E27FC236}">
                    <a16:creationId xmlns:a16="http://schemas.microsoft.com/office/drawing/2014/main" id="{D401E4A0-9512-4F9E-8DC2-B810A068EF6D}"/>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51D346A6-3306-4A7E-98F7-D43B0D4C3D07}"/>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CE9AA8FE-CA3A-411F-A1F6-EB2A44482C9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8" name="RectangleLegend2" hidden="1">
              <a:extLst>
                <a:ext uri="{FF2B5EF4-FFF2-40B4-BE49-F238E27FC236}">
                  <a16:creationId xmlns:a16="http://schemas.microsoft.com/office/drawing/2014/main" id="{142BDBE4-5309-4E4E-AC5D-7FB55F446E6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9" name="RectangleLegend3" hidden="1">
              <a:extLst>
                <a:ext uri="{FF2B5EF4-FFF2-40B4-BE49-F238E27FC236}">
                  <a16:creationId xmlns:a16="http://schemas.microsoft.com/office/drawing/2014/main" id="{0B3D2BE7-7FBC-4F7B-B039-48CA25994CE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0" name="RectangleLegend4" hidden="1">
              <a:extLst>
                <a:ext uri="{FF2B5EF4-FFF2-40B4-BE49-F238E27FC236}">
                  <a16:creationId xmlns:a16="http://schemas.microsoft.com/office/drawing/2014/main" id="{B6EFD21B-E71A-4602-85F3-AF0C86134AD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1" name="RectangleLegend5" hidden="1">
              <a:extLst>
                <a:ext uri="{FF2B5EF4-FFF2-40B4-BE49-F238E27FC236}">
                  <a16:creationId xmlns:a16="http://schemas.microsoft.com/office/drawing/2014/main" id="{21A262DD-E725-47B5-AB74-63C98392D9E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2" name="Legend1" hidden="1">
              <a:extLst>
                <a:ext uri="{FF2B5EF4-FFF2-40B4-BE49-F238E27FC236}">
                  <a16:creationId xmlns:a16="http://schemas.microsoft.com/office/drawing/2014/main" id="{A7D76D51-2696-4986-9A1F-BEB44EC7E0C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23" name="Legend2" hidden="1">
              <a:extLst>
                <a:ext uri="{FF2B5EF4-FFF2-40B4-BE49-F238E27FC236}">
                  <a16:creationId xmlns:a16="http://schemas.microsoft.com/office/drawing/2014/main" id="{25D2984D-4324-4B47-99A3-1D6A4F6471F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24" name="Legend3" hidden="1">
              <a:extLst>
                <a:ext uri="{FF2B5EF4-FFF2-40B4-BE49-F238E27FC236}">
                  <a16:creationId xmlns:a16="http://schemas.microsoft.com/office/drawing/2014/main" id="{88C29D57-BD34-4D1B-8266-1320F11E831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25" name="Legend4" hidden="1">
              <a:extLst>
                <a:ext uri="{FF2B5EF4-FFF2-40B4-BE49-F238E27FC236}">
                  <a16:creationId xmlns:a16="http://schemas.microsoft.com/office/drawing/2014/main" id="{52C0D710-8D27-4F6E-AFC6-4B662FD1CE59}"/>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26" name="Legend5" hidden="1">
              <a:extLst>
                <a:ext uri="{FF2B5EF4-FFF2-40B4-BE49-F238E27FC236}">
                  <a16:creationId xmlns:a16="http://schemas.microsoft.com/office/drawing/2014/main" id="{0641FB6C-A43B-4B18-8842-C4CF3FBA71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sp>
        <p:nvSpPr>
          <p:cNvPr id="148" name="Oval 147">
            <a:extLst>
              <a:ext uri="{FF2B5EF4-FFF2-40B4-BE49-F238E27FC236}">
                <a16:creationId xmlns:a16="http://schemas.microsoft.com/office/drawing/2014/main" id="{799877C9-63ED-40E9-89FB-6CC9BB3B26C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i="0">
              <a:latin typeface="Georgia" panose="02040502050405020303" pitchFamily="18" charset="0"/>
              <a:sym typeface="Georgia" panose="02040502050405020303" pitchFamily="18" charset="0"/>
            </a:endParaRPr>
          </a:p>
        </p:txBody>
      </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883" r:id="rId2"/>
    <p:sldLayoutId id="2147483654" r:id="rId3"/>
    <p:sldLayoutId id="2147483807" r:id="rId4"/>
    <p:sldLayoutId id="2147483800" r:id="rId5"/>
    <p:sldLayoutId id="2147483659" r:id="rId6"/>
    <p:sldLayoutId id="2147483804" r:id="rId7"/>
    <p:sldLayoutId id="2147483860" r:id="rId8"/>
    <p:sldLayoutId id="2147483856" r:id="rId9"/>
    <p:sldLayoutId id="2147483805" r:id="rId10"/>
    <p:sldLayoutId id="2147483806" r:id="rId11"/>
    <p:sldLayoutId id="2147483882" r:id="rId12"/>
    <p:sldLayoutId id="2147483879" r:id="rId13"/>
    <p:sldLayoutId id="2147483706" r:id="rId14"/>
    <p:sldLayoutId id="2147483718" r:id="rId15"/>
    <p:sldLayoutId id="2147483888" r:id="rId16"/>
    <p:sldLayoutId id="2147483889"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21"/>
            </p:custDataLst>
            <p:extLst>
              <p:ext uri="{D42A27DB-BD31-4B8C-83A1-F6EECF244321}">
                <p14:modId xmlns:p14="http://schemas.microsoft.com/office/powerpoint/2010/main" val="2117561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6101" name="think-cell Slide" r:id="rId42" imgW="592" imgH="591" progId="TCLayout.ActiveDocument.1">
                  <p:embed/>
                </p:oleObj>
              </mc:Choice>
              <mc:Fallback>
                <p:oleObj name="think-cell Slide" r:id="rId42" imgW="592" imgH="591" progId="TCLayout.ActiveDocument.1">
                  <p:embed/>
                  <p:pic>
                    <p:nvPicPr>
                      <p:cNvPr id="0" name=""/>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68" name="Oval 167">
            <a:extLst>
              <a:ext uri="{FF2B5EF4-FFF2-40B4-BE49-F238E27FC236}">
                <a16:creationId xmlns:a16="http://schemas.microsoft.com/office/drawing/2014/main" id="{F23FB4EB-9D79-4D5E-BB1D-0A3A2DC81B52}"/>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i="0">
              <a:latin typeface="Georgia" panose="02040502050405020303" pitchFamily="18" charset="0"/>
              <a:sym typeface="Georgia" panose="02040502050405020303" pitchFamily="18"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3"/>
            </p:custDataLst>
          </p:nvPr>
        </p:nvSpPr>
        <p:spPr>
          <a:xfrm>
            <a:off x="554736" y="172212"/>
            <a:ext cx="11082528" cy="369332"/>
          </a:xfrm>
          <a:prstGeom prst="rect">
            <a:avLst/>
          </a:prstGeom>
        </p:spPr>
        <p:txBody>
          <a:bodyPr vert="horz" wrap="square" lIns="0" tIns="0" rIns="0" bIns="0" rtlCol="0" anchor="t" anchorCtr="0">
            <a:noAutofit/>
          </a:bodyPr>
          <a:lstStyle/>
          <a:p>
            <a:pPr lvl="0"/>
            <a:r>
              <a:rPr lang="en-US" dirty="0"/>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4"/>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5"/>
            </p:custDataLst>
          </p:nvPr>
        </p:nvSpPr>
        <p:spPr>
          <a:xfrm>
            <a:off x="554736"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9198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6"/>
            </p:custDataLst>
          </p:nvPr>
        </p:nvSpPr>
        <p:spPr>
          <a:xfrm>
            <a:off x="554736"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747264" cy="13843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6" name="LegendBoxes" hidden="1">
            <a:extLst>
              <a:ext uri="{FF2B5EF4-FFF2-40B4-BE49-F238E27FC236}">
                <a16:creationId xmlns:a16="http://schemas.microsoft.com/office/drawing/2014/main" id="{5A68890D-B32C-43CB-AEA6-6A1334FFFE84}"/>
              </a:ext>
            </a:extLst>
          </p:cNvPr>
          <p:cNvGrpSpPr/>
          <p:nvPr userDrawn="1"/>
        </p:nvGrpSpPr>
        <p:grpSpPr>
          <a:xfrm>
            <a:off x="10714801" y="4381500"/>
            <a:ext cx="922463" cy="1717282"/>
            <a:chOff x="10554770" y="4322824"/>
            <a:chExt cx="922463" cy="1717282"/>
          </a:xfrm>
        </p:grpSpPr>
        <p:sp>
          <p:nvSpPr>
            <p:cNvPr id="147" name="RectangleLegend1" hidden="1">
              <a:extLst>
                <a:ext uri="{FF2B5EF4-FFF2-40B4-BE49-F238E27FC236}">
                  <a16:creationId xmlns:a16="http://schemas.microsoft.com/office/drawing/2014/main" id="{680871CC-FDC5-4244-86F4-51621513A797}"/>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148" name="RectangleLegend2" hidden="1">
              <a:extLst>
                <a:ext uri="{FF2B5EF4-FFF2-40B4-BE49-F238E27FC236}">
                  <a16:creationId xmlns:a16="http://schemas.microsoft.com/office/drawing/2014/main" id="{A474F245-5833-4657-82CF-1B54CD2564BB}"/>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149" name="RectangleLegend3" hidden="1">
              <a:extLst>
                <a:ext uri="{FF2B5EF4-FFF2-40B4-BE49-F238E27FC236}">
                  <a16:creationId xmlns:a16="http://schemas.microsoft.com/office/drawing/2014/main" id="{9BF4A49A-507A-46CA-9364-7E0376E0BBDF}"/>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150" name="RectangleLegend4" hidden="1">
              <a:extLst>
                <a:ext uri="{FF2B5EF4-FFF2-40B4-BE49-F238E27FC236}">
                  <a16:creationId xmlns:a16="http://schemas.microsoft.com/office/drawing/2014/main" id="{FC0D7385-FF73-4C7B-BF43-5D7DA222EC60}"/>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151" name="RectangleLegend5" hidden="1">
              <a:extLst>
                <a:ext uri="{FF2B5EF4-FFF2-40B4-BE49-F238E27FC236}">
                  <a16:creationId xmlns:a16="http://schemas.microsoft.com/office/drawing/2014/main" id="{CC27085E-6964-4799-BC87-415EDC916D0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152" name="Legend1" hidden="1">
              <a:extLst>
                <a:ext uri="{FF2B5EF4-FFF2-40B4-BE49-F238E27FC236}">
                  <a16:creationId xmlns:a16="http://schemas.microsoft.com/office/drawing/2014/main" id="{29B686F1-5E73-40BC-BF77-D59F5435860B}"/>
                </a:ext>
              </a:extLst>
            </p:cNvPr>
            <p:cNvSpPr txBox="1"/>
            <p:nvPr/>
          </p:nvSpPr>
          <p:spPr>
            <a:xfrm>
              <a:off x="1088091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53" name="Legend2" hidden="1">
              <a:extLst>
                <a:ext uri="{FF2B5EF4-FFF2-40B4-BE49-F238E27FC236}">
                  <a16:creationId xmlns:a16="http://schemas.microsoft.com/office/drawing/2014/main" id="{0B520603-C143-413E-8EC3-1E76A36BD636}"/>
                </a:ext>
              </a:extLst>
            </p:cNvPr>
            <p:cNvSpPr txBox="1"/>
            <p:nvPr/>
          </p:nvSpPr>
          <p:spPr>
            <a:xfrm>
              <a:off x="1088091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dirty="0"/>
                <a:t>Legend</a:t>
              </a:r>
            </a:p>
          </p:txBody>
        </p:sp>
        <p:sp>
          <p:nvSpPr>
            <p:cNvPr id="154" name="Legend3" hidden="1">
              <a:extLst>
                <a:ext uri="{FF2B5EF4-FFF2-40B4-BE49-F238E27FC236}">
                  <a16:creationId xmlns:a16="http://schemas.microsoft.com/office/drawing/2014/main" id="{1BE05781-1555-444F-AE0C-08D932C14AE0}"/>
                </a:ext>
              </a:extLst>
            </p:cNvPr>
            <p:cNvSpPr txBox="1"/>
            <p:nvPr/>
          </p:nvSpPr>
          <p:spPr>
            <a:xfrm>
              <a:off x="1088091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55" name="Legend4" hidden="1">
              <a:extLst>
                <a:ext uri="{FF2B5EF4-FFF2-40B4-BE49-F238E27FC236}">
                  <a16:creationId xmlns:a16="http://schemas.microsoft.com/office/drawing/2014/main" id="{4BC537D3-D392-475E-B755-6588A856A2BF}"/>
                </a:ext>
              </a:extLst>
            </p:cNvPr>
            <p:cNvSpPr txBox="1"/>
            <p:nvPr/>
          </p:nvSpPr>
          <p:spPr>
            <a:xfrm>
              <a:off x="1088091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56" name="Legend5" hidden="1">
              <a:extLst>
                <a:ext uri="{FF2B5EF4-FFF2-40B4-BE49-F238E27FC236}">
                  <a16:creationId xmlns:a16="http://schemas.microsoft.com/office/drawing/2014/main" id="{78CAB21E-B857-4C75-B1D5-E6536BB4145B}"/>
                </a:ext>
              </a:extLst>
            </p:cNvPr>
            <p:cNvSpPr txBox="1"/>
            <p:nvPr/>
          </p:nvSpPr>
          <p:spPr>
            <a:xfrm>
              <a:off x="1088091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grpSp>
      <p:grpSp>
        <p:nvGrpSpPr>
          <p:cNvPr id="157" name="LegendLines" hidden="1">
            <a:extLst>
              <a:ext uri="{FF2B5EF4-FFF2-40B4-BE49-F238E27FC236}">
                <a16:creationId xmlns:a16="http://schemas.microsoft.com/office/drawing/2014/main" id="{E40D3B23-E52A-406E-8539-94F11936194D}"/>
              </a:ext>
            </a:extLst>
          </p:cNvPr>
          <p:cNvGrpSpPr/>
          <p:nvPr userDrawn="1"/>
        </p:nvGrpSpPr>
        <p:grpSpPr>
          <a:xfrm>
            <a:off x="10317304" y="3150831"/>
            <a:ext cx="1319960" cy="958286"/>
            <a:chOff x="10162879" y="3243772"/>
            <a:chExt cx="1319960" cy="958286"/>
          </a:xfrm>
        </p:grpSpPr>
        <p:sp>
          <p:nvSpPr>
            <p:cNvPr id="158" name="Legend1" hidden="1">
              <a:extLst>
                <a:ext uri="{FF2B5EF4-FFF2-40B4-BE49-F238E27FC236}">
                  <a16:creationId xmlns:a16="http://schemas.microsoft.com/office/drawing/2014/main" id="{03E255AE-1712-46CC-A762-45B0A0C900FE}"/>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59" name="Legend2" hidden="1">
              <a:extLst>
                <a:ext uri="{FF2B5EF4-FFF2-40B4-BE49-F238E27FC236}">
                  <a16:creationId xmlns:a16="http://schemas.microsoft.com/office/drawing/2014/main" id="{A826527A-1E09-4911-B9CD-55DEB9E1A720}"/>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60" name="Legend3" hidden="1">
              <a:extLst>
                <a:ext uri="{FF2B5EF4-FFF2-40B4-BE49-F238E27FC236}">
                  <a16:creationId xmlns:a16="http://schemas.microsoft.com/office/drawing/2014/main" id="{8F62542C-5E11-41B1-957C-4122A5B8E03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61" name="LineLegend3" hidden="1">
              <a:extLst>
                <a:ext uri="{FF2B5EF4-FFF2-40B4-BE49-F238E27FC236}">
                  <a16:creationId xmlns:a16="http://schemas.microsoft.com/office/drawing/2014/main" id="{83B9F209-ADC1-41E6-AF2C-EDB26B49FE8F}"/>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dirty="0">
                <a:latin typeface="+mn-lt"/>
                <a:ea typeface="+mn-ea"/>
              </a:endParaRPr>
            </a:p>
          </p:txBody>
        </p:sp>
        <p:sp>
          <p:nvSpPr>
            <p:cNvPr id="162" name="LineLegend2" hidden="1">
              <a:extLst>
                <a:ext uri="{FF2B5EF4-FFF2-40B4-BE49-F238E27FC236}">
                  <a16:creationId xmlns:a16="http://schemas.microsoft.com/office/drawing/2014/main" id="{A6CF4DF7-C643-4404-B072-184EAA0FB6E1}"/>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dirty="0">
                <a:latin typeface="+mn-lt"/>
                <a:ea typeface="+mn-ea"/>
              </a:endParaRPr>
            </a:p>
          </p:txBody>
        </p:sp>
        <p:sp>
          <p:nvSpPr>
            <p:cNvPr id="163" name="LineLegend1" hidden="1">
              <a:extLst>
                <a:ext uri="{FF2B5EF4-FFF2-40B4-BE49-F238E27FC236}">
                  <a16:creationId xmlns:a16="http://schemas.microsoft.com/office/drawing/2014/main" id="{D3503C17-36D9-4917-B71C-2B7B77481ED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dirty="0">
                <a:latin typeface="+mn-lt"/>
                <a:ea typeface="+mn-ea"/>
              </a:endParaRPr>
            </a:p>
          </p:txBody>
        </p:sp>
      </p:grpSp>
      <p:grpSp>
        <p:nvGrpSpPr>
          <p:cNvPr id="164" name="LegendMoons" hidden="1">
            <a:extLst>
              <a:ext uri="{FF2B5EF4-FFF2-40B4-BE49-F238E27FC236}">
                <a16:creationId xmlns:a16="http://schemas.microsoft.com/office/drawing/2014/main" id="{691A597A-D3CD-4357-8E61-5323B6BF03F0}"/>
              </a:ext>
            </a:extLst>
          </p:cNvPr>
          <p:cNvGrpSpPr/>
          <p:nvPr userDrawn="1"/>
        </p:nvGrpSpPr>
        <p:grpSpPr>
          <a:xfrm>
            <a:off x="10684859" y="1146588"/>
            <a:ext cx="948949" cy="1731859"/>
            <a:chOff x="7716535" y="2630582"/>
            <a:chExt cx="948949" cy="1731859"/>
          </a:xfrm>
        </p:grpSpPr>
        <p:sp>
          <p:nvSpPr>
            <p:cNvPr id="165" name="Legend1" hidden="1">
              <a:extLst>
                <a:ext uri="{FF2B5EF4-FFF2-40B4-BE49-F238E27FC236}">
                  <a16:creationId xmlns:a16="http://schemas.microsoft.com/office/drawing/2014/main" id="{0F683AC8-EA3E-4FEA-83F0-765565006057}"/>
                </a:ext>
              </a:extLst>
            </p:cNvPr>
            <p:cNvSpPr txBox="1"/>
            <p:nvPr/>
          </p:nvSpPr>
          <p:spPr>
            <a:xfrm>
              <a:off x="8069167" y="26379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66" name="Legend2" hidden="1">
              <a:extLst>
                <a:ext uri="{FF2B5EF4-FFF2-40B4-BE49-F238E27FC236}">
                  <a16:creationId xmlns:a16="http://schemas.microsoft.com/office/drawing/2014/main" id="{A081CA1C-6672-42DE-B36C-57991C62613E}"/>
                </a:ext>
              </a:extLst>
            </p:cNvPr>
            <p:cNvSpPr txBox="1"/>
            <p:nvPr/>
          </p:nvSpPr>
          <p:spPr>
            <a:xfrm>
              <a:off x="8069167" y="301340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167" name="Legend3" hidden="1">
              <a:extLst>
                <a:ext uri="{FF2B5EF4-FFF2-40B4-BE49-F238E27FC236}">
                  <a16:creationId xmlns:a16="http://schemas.microsoft.com/office/drawing/2014/main" id="{DBAB5477-DBD5-40A0-AF36-D0B105C56C8C}"/>
                </a:ext>
              </a:extLst>
            </p:cNvPr>
            <p:cNvSpPr txBox="1"/>
            <p:nvPr/>
          </p:nvSpPr>
          <p:spPr>
            <a:xfrm>
              <a:off x="8069167" y="3388859"/>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208" name="Legend4" hidden="1">
              <a:extLst>
                <a:ext uri="{FF2B5EF4-FFF2-40B4-BE49-F238E27FC236}">
                  <a16:creationId xmlns:a16="http://schemas.microsoft.com/office/drawing/2014/main" id="{794ABEC6-935E-479D-A8DD-AD19A4AD9F86}"/>
                </a:ext>
              </a:extLst>
            </p:cNvPr>
            <p:cNvSpPr txBox="1"/>
            <p:nvPr/>
          </p:nvSpPr>
          <p:spPr>
            <a:xfrm>
              <a:off x="8069167" y="3764318"/>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sp>
          <p:nvSpPr>
            <p:cNvPr id="209" name="Legend5" hidden="1">
              <a:extLst>
                <a:ext uri="{FF2B5EF4-FFF2-40B4-BE49-F238E27FC236}">
                  <a16:creationId xmlns:a16="http://schemas.microsoft.com/office/drawing/2014/main" id="{EB7F3380-B155-4E7A-B031-F4399A4DD8DA}"/>
                </a:ext>
              </a:extLst>
            </p:cNvPr>
            <p:cNvSpPr txBox="1"/>
            <p:nvPr/>
          </p:nvSpPr>
          <p:spPr>
            <a:xfrm>
              <a:off x="8069167" y="4139779"/>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endParaRPr lang="en-US" sz="1400" dirty="0"/>
            </a:p>
          </p:txBody>
        </p:sp>
        <p:grpSp>
          <p:nvGrpSpPr>
            <p:cNvPr id="210" name="MoonLegend1" hidden="1">
              <a:extLst>
                <a:ext uri="{FF2B5EF4-FFF2-40B4-BE49-F238E27FC236}">
                  <a16:creationId xmlns:a16="http://schemas.microsoft.com/office/drawing/2014/main" id="{20042068-1A20-4FB1-929B-7C48BB23CDEB}"/>
                </a:ext>
              </a:extLst>
            </p:cNvPr>
            <p:cNvGrpSpPr>
              <a:grpSpLocks noChangeAspect="1"/>
            </p:cNvGrpSpPr>
            <p:nvPr>
              <p:custDataLst>
                <p:tags r:id="rId27"/>
              </p:custDataLst>
            </p:nvPr>
          </p:nvGrpSpPr>
          <p:grpSpPr>
            <a:xfrm>
              <a:off x="7716535" y="2630582"/>
              <a:ext cx="228600" cy="228600"/>
              <a:chOff x="762000" y="1270000"/>
              <a:chExt cx="254000" cy="254000"/>
            </a:xfrm>
          </p:grpSpPr>
          <p:sp>
            <p:nvSpPr>
              <p:cNvPr id="223" name="Oval 222" hidden="1">
                <a:extLst>
                  <a:ext uri="{FF2B5EF4-FFF2-40B4-BE49-F238E27FC236}">
                    <a16:creationId xmlns:a16="http://schemas.microsoft.com/office/drawing/2014/main" id="{9BD11F36-E53F-426D-A428-ACF344B9768A}"/>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err="1">
                  <a:solidFill>
                    <a:schemeClr val="tx1"/>
                  </a:solidFill>
                </a:endParaRPr>
              </a:p>
            </p:txBody>
          </p:sp>
          <p:sp>
            <p:nvSpPr>
              <p:cNvPr id="224" name="Arc 223" hidden="1">
                <a:extLst>
                  <a:ext uri="{FF2B5EF4-FFF2-40B4-BE49-F238E27FC236}">
                    <a16:creationId xmlns:a16="http://schemas.microsoft.com/office/drawing/2014/main" id="{20BAF30B-4F49-4B4C-93ED-A22C873CD0A7}"/>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11" name="MoonLegend2" hidden="1">
              <a:extLst>
                <a:ext uri="{FF2B5EF4-FFF2-40B4-BE49-F238E27FC236}">
                  <a16:creationId xmlns:a16="http://schemas.microsoft.com/office/drawing/2014/main" id="{78341A57-ED1F-490E-B142-B2C763D2D9E4}"/>
                </a:ext>
              </a:extLst>
            </p:cNvPr>
            <p:cNvGrpSpPr>
              <a:grpSpLocks noChangeAspect="1"/>
            </p:cNvGrpSpPr>
            <p:nvPr>
              <p:custDataLst>
                <p:tags r:id="rId28"/>
              </p:custDataLst>
            </p:nvPr>
          </p:nvGrpSpPr>
          <p:grpSpPr>
            <a:xfrm>
              <a:off x="7716535" y="3006395"/>
              <a:ext cx="228600" cy="228600"/>
              <a:chOff x="762000" y="1270000"/>
              <a:chExt cx="254000" cy="254000"/>
            </a:xfrm>
          </p:grpSpPr>
          <p:sp>
            <p:nvSpPr>
              <p:cNvPr id="221" name="Oval 220" hidden="1">
                <a:extLst>
                  <a:ext uri="{FF2B5EF4-FFF2-40B4-BE49-F238E27FC236}">
                    <a16:creationId xmlns:a16="http://schemas.microsoft.com/office/drawing/2014/main" id="{188F9C32-1BE2-4ADF-9E35-28A6FEA80359}"/>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err="1">
                  <a:solidFill>
                    <a:schemeClr val="tx1"/>
                  </a:solidFill>
                </a:endParaRPr>
              </a:p>
            </p:txBody>
          </p:sp>
          <p:sp>
            <p:nvSpPr>
              <p:cNvPr id="222" name="Arc 221" hidden="1">
                <a:extLst>
                  <a:ext uri="{FF2B5EF4-FFF2-40B4-BE49-F238E27FC236}">
                    <a16:creationId xmlns:a16="http://schemas.microsoft.com/office/drawing/2014/main" id="{700D3B26-82C5-4EF0-A6FC-361918738FE4}"/>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12" name="MoonLegend3" hidden="1">
              <a:extLst>
                <a:ext uri="{FF2B5EF4-FFF2-40B4-BE49-F238E27FC236}">
                  <a16:creationId xmlns:a16="http://schemas.microsoft.com/office/drawing/2014/main" id="{889BB8CD-9F66-41ED-854A-A0534CA65928}"/>
                </a:ext>
              </a:extLst>
            </p:cNvPr>
            <p:cNvGrpSpPr>
              <a:grpSpLocks noChangeAspect="1"/>
            </p:cNvGrpSpPr>
            <p:nvPr>
              <p:custDataLst>
                <p:tags r:id="rId29"/>
              </p:custDataLst>
            </p:nvPr>
          </p:nvGrpSpPr>
          <p:grpSpPr>
            <a:xfrm>
              <a:off x="7716535" y="3382210"/>
              <a:ext cx="228600" cy="228600"/>
              <a:chOff x="762000" y="1270000"/>
              <a:chExt cx="254000" cy="254000"/>
            </a:xfrm>
          </p:grpSpPr>
          <p:sp>
            <p:nvSpPr>
              <p:cNvPr id="219" name="Oval 218" hidden="1">
                <a:extLst>
                  <a:ext uri="{FF2B5EF4-FFF2-40B4-BE49-F238E27FC236}">
                    <a16:creationId xmlns:a16="http://schemas.microsoft.com/office/drawing/2014/main" id="{E1FD1803-CA22-4056-85F8-135E72743E9C}"/>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err="1">
                  <a:solidFill>
                    <a:schemeClr val="tx1"/>
                  </a:solidFill>
                </a:endParaRPr>
              </a:p>
            </p:txBody>
          </p:sp>
          <p:sp>
            <p:nvSpPr>
              <p:cNvPr id="220" name="Arc 219" hidden="1">
                <a:extLst>
                  <a:ext uri="{FF2B5EF4-FFF2-40B4-BE49-F238E27FC236}">
                    <a16:creationId xmlns:a16="http://schemas.microsoft.com/office/drawing/2014/main" id="{D7600B79-405E-4D04-8CE3-558CF466D150}"/>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13" name="MoonLegend4" hidden="1">
              <a:extLst>
                <a:ext uri="{FF2B5EF4-FFF2-40B4-BE49-F238E27FC236}">
                  <a16:creationId xmlns:a16="http://schemas.microsoft.com/office/drawing/2014/main" id="{DA3438F0-380B-467B-9518-F958928DB373}"/>
                </a:ext>
              </a:extLst>
            </p:cNvPr>
            <p:cNvGrpSpPr>
              <a:grpSpLocks noChangeAspect="1"/>
            </p:cNvGrpSpPr>
            <p:nvPr>
              <p:custDataLst>
                <p:tags r:id="rId30"/>
              </p:custDataLst>
            </p:nvPr>
          </p:nvGrpSpPr>
          <p:grpSpPr>
            <a:xfrm>
              <a:off x="7716535" y="3758025"/>
              <a:ext cx="228600" cy="228600"/>
              <a:chOff x="762000" y="1270000"/>
              <a:chExt cx="254000" cy="254000"/>
            </a:xfrm>
          </p:grpSpPr>
          <p:sp>
            <p:nvSpPr>
              <p:cNvPr id="217" name="Oval 216" hidden="1">
                <a:extLst>
                  <a:ext uri="{FF2B5EF4-FFF2-40B4-BE49-F238E27FC236}">
                    <a16:creationId xmlns:a16="http://schemas.microsoft.com/office/drawing/2014/main" id="{B672AEF0-A544-4647-B9B5-62F2B6B559C4}"/>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err="1">
                  <a:solidFill>
                    <a:schemeClr val="tx1"/>
                  </a:solidFill>
                </a:endParaRPr>
              </a:p>
            </p:txBody>
          </p:sp>
          <p:sp>
            <p:nvSpPr>
              <p:cNvPr id="218" name="Arc 217" hidden="1">
                <a:extLst>
                  <a:ext uri="{FF2B5EF4-FFF2-40B4-BE49-F238E27FC236}">
                    <a16:creationId xmlns:a16="http://schemas.microsoft.com/office/drawing/2014/main" id="{6E26F6E1-8510-4D84-9AC7-03969C660C9C}"/>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14" name="MoonLegend5" hidden="1">
              <a:extLst>
                <a:ext uri="{FF2B5EF4-FFF2-40B4-BE49-F238E27FC236}">
                  <a16:creationId xmlns:a16="http://schemas.microsoft.com/office/drawing/2014/main" id="{F8784DED-5D41-46FF-80F2-B7DF376229AA}"/>
                </a:ext>
              </a:extLst>
            </p:cNvPr>
            <p:cNvGrpSpPr>
              <a:grpSpLocks noChangeAspect="1"/>
            </p:cNvGrpSpPr>
            <p:nvPr>
              <p:custDataLst>
                <p:tags r:id="rId31"/>
              </p:custDataLst>
            </p:nvPr>
          </p:nvGrpSpPr>
          <p:grpSpPr>
            <a:xfrm>
              <a:off x="7716535" y="4133841"/>
              <a:ext cx="228600" cy="228600"/>
              <a:chOff x="762000" y="1270000"/>
              <a:chExt cx="254000" cy="254000"/>
            </a:xfrm>
          </p:grpSpPr>
          <p:sp>
            <p:nvSpPr>
              <p:cNvPr id="215" name="Oval 214" hidden="1">
                <a:extLst>
                  <a:ext uri="{FF2B5EF4-FFF2-40B4-BE49-F238E27FC236}">
                    <a16:creationId xmlns:a16="http://schemas.microsoft.com/office/drawing/2014/main" id="{0F09B7AC-7FB6-4ADD-98C2-A1A5E9390658}"/>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err="1">
                  <a:solidFill>
                    <a:schemeClr val="tx1"/>
                  </a:solidFill>
                </a:endParaRPr>
              </a:p>
            </p:txBody>
          </p:sp>
          <p:sp>
            <p:nvSpPr>
              <p:cNvPr id="216" name="Arc 215" hidden="1">
                <a:extLst>
                  <a:ext uri="{FF2B5EF4-FFF2-40B4-BE49-F238E27FC236}">
                    <a16:creationId xmlns:a16="http://schemas.microsoft.com/office/drawing/2014/main" id="{96196B63-1BDD-43B5-98B2-D783099C14E7}"/>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84" r:id="rId2"/>
    <p:sldLayoutId id="2147483866" r:id="rId3"/>
    <p:sldLayoutId id="2147483867" r:id="rId4"/>
    <p:sldLayoutId id="2147483868" r:id="rId5"/>
    <p:sldLayoutId id="2147483870" r:id="rId6"/>
    <p:sldLayoutId id="2147483871" r:id="rId7"/>
    <p:sldLayoutId id="2147483872" r:id="rId8"/>
    <p:sldLayoutId id="2147483873" r:id="rId9"/>
    <p:sldLayoutId id="2147483874" r:id="rId10"/>
    <p:sldLayoutId id="2147483875" r:id="rId11"/>
    <p:sldLayoutId id="2147483881" r:id="rId12"/>
    <p:sldLayoutId id="2147483880" r:id="rId13"/>
    <p:sldLayoutId id="2147483877" r:id="rId14"/>
    <p:sldLayoutId id="2147483878" r:id="rId15"/>
    <p:sldLayoutId id="2147483885" r:id="rId16"/>
    <p:sldLayoutId id="2147483886" r:id="rId17"/>
    <p:sldLayoutId id="2147483887" r:id="rId1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D0F8D50-DD1D-A647-BA13-E489730E2D02}"/>
              </a:ext>
            </a:extLst>
          </p:cNvPr>
          <p:cNvGraphicFramePr>
            <a:graphicFrameLocks noChangeAspect="1"/>
          </p:cNvGraphicFramePr>
          <p:nvPr userDrawn="1">
            <p:custDataLst>
              <p:tags r:id="rId2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2594" name="think-cell Slide" r:id="rId22" imgW="7772400" imgH="10058400" progId="TCLayout.ActiveDocument.1">
                  <p:embed/>
                </p:oleObj>
              </mc:Choice>
              <mc:Fallback>
                <p:oleObj name="think-cell Slide" r:id="rId22" imgW="7772400" imgH="10058400" progId="TCLayout.ActiveDocument.1">
                  <p:embed/>
                  <p:pic>
                    <p:nvPicPr>
                      <p:cNvPr id="7" name="Object 6" hidden="1">
                        <a:extLst>
                          <a:ext uri="{FF2B5EF4-FFF2-40B4-BE49-F238E27FC236}">
                            <a16:creationId xmlns:a16="http://schemas.microsoft.com/office/drawing/2014/main" id="{CD0F8D50-DD1D-A647-BA13-E489730E2D02}"/>
                          </a:ext>
                        </a:extLst>
                      </p:cNvPr>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14" name="Rectangle 13"/>
          <p:cNvSpPr/>
          <p:nvPr userDrawn="1"/>
        </p:nvSpPr>
        <p:spPr bwMode="gray">
          <a:xfrm>
            <a:off x="672000" y="1424243"/>
            <a:ext cx="1296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2" name="Espace réservé du titre 1"/>
          <p:cNvSpPr>
            <a:spLocks noGrp="1"/>
          </p:cNvSpPr>
          <p:nvPr>
            <p:ph type="title"/>
          </p:nvPr>
        </p:nvSpPr>
        <p:spPr bwMode="gray">
          <a:xfrm>
            <a:off x="672000" y="217251"/>
            <a:ext cx="10848000" cy="1036637"/>
          </a:xfrm>
          <a:prstGeom prst="rect">
            <a:avLst/>
          </a:prstGeom>
        </p:spPr>
        <p:txBody>
          <a:bodyPr vert="horz" lIns="0" tIns="0" rIns="0" bIns="0" rtlCol="0" anchor="b" anchorCtr="0">
            <a:noAutofit/>
          </a:bodyPr>
          <a:lstStyle/>
          <a:p>
            <a:r>
              <a:rPr lang="en-GB" noProof="0"/>
              <a:t>TITLE</a:t>
            </a:r>
          </a:p>
        </p:txBody>
      </p:sp>
      <p:sp>
        <p:nvSpPr>
          <p:cNvPr id="3" name="Espace réservé du texte 2"/>
          <p:cNvSpPr>
            <a:spLocks noGrp="1"/>
          </p:cNvSpPr>
          <p:nvPr>
            <p:ph type="body" idx="1"/>
          </p:nvPr>
        </p:nvSpPr>
        <p:spPr bwMode="gray">
          <a:xfrm>
            <a:off x="672000" y="1604675"/>
            <a:ext cx="10848000" cy="4192480"/>
          </a:xfrm>
          <a:prstGeom prst="rect">
            <a:avLst/>
          </a:prstGeom>
        </p:spPr>
        <p:txBody>
          <a:bodyPr vert="horz" lIns="0" tIns="0" rIns="0" bIns="0" rtlCol="0" anchor="t" anchorCtr="0">
            <a:noAutofit/>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4" name="Espace réservé de la date 3"/>
          <p:cNvSpPr>
            <a:spLocks noGrp="1"/>
          </p:cNvSpPr>
          <p:nvPr>
            <p:ph type="dt" sz="half" idx="2"/>
          </p:nvPr>
        </p:nvSpPr>
        <p:spPr bwMode="gray">
          <a:xfrm>
            <a:off x="-1" y="6498000"/>
            <a:ext cx="1246719" cy="360000"/>
          </a:xfrm>
          <a:prstGeom prst="rect">
            <a:avLst/>
          </a:prstGeom>
        </p:spPr>
        <p:txBody>
          <a:bodyPr vert="horz" lIns="0" tIns="0" rIns="0" bIns="0" rtlCol="0" anchor="t" anchorCtr="0">
            <a:noAutofit/>
          </a:bodyPr>
          <a:lstStyle>
            <a:lvl1pPr algn="l">
              <a:defRPr sz="133">
                <a:solidFill>
                  <a:schemeClr val="bg1">
                    <a:alpha val="0"/>
                  </a:schemeClr>
                </a:solidFill>
              </a:defRPr>
            </a:lvl1pPr>
          </a:lstStyle>
          <a:p>
            <a:r>
              <a:rPr lang="en-GB" noProof="0"/>
              <a:t>Date</a:t>
            </a:r>
          </a:p>
        </p:txBody>
      </p:sp>
      <p:sp>
        <p:nvSpPr>
          <p:cNvPr id="5" name="Espace réservé du pied de page 4"/>
          <p:cNvSpPr>
            <a:spLocks noGrp="1"/>
          </p:cNvSpPr>
          <p:nvPr>
            <p:ph type="ftr" sz="quarter" idx="3"/>
          </p:nvPr>
        </p:nvSpPr>
        <p:spPr bwMode="gray">
          <a:xfrm>
            <a:off x="3216000" y="6327933"/>
            <a:ext cx="5760000" cy="530067"/>
          </a:xfrm>
          <a:prstGeom prst="rect">
            <a:avLst/>
          </a:prstGeom>
        </p:spPr>
        <p:txBody>
          <a:bodyPr vert="horz" lIns="0" tIns="7200" rIns="0" bIns="0" rtlCol="0" anchor="t" anchorCtr="0">
            <a:noAutofit/>
          </a:bodyPr>
          <a:lstStyle>
            <a:lvl1pPr algn="ctr">
              <a:defRPr sz="1333" b="1">
                <a:solidFill>
                  <a:schemeClr val="accent1"/>
                </a:solidFill>
              </a:defRPr>
            </a:lvl1pPr>
          </a:lstStyle>
          <a:p>
            <a:r>
              <a:rPr lang="en-GB" noProof="0"/>
              <a:t>#add your hashtag</a:t>
            </a:r>
          </a:p>
        </p:txBody>
      </p:sp>
      <p:sp>
        <p:nvSpPr>
          <p:cNvPr id="6" name="Espace réservé du numéro de diapositive 5"/>
          <p:cNvSpPr>
            <a:spLocks noGrp="1"/>
          </p:cNvSpPr>
          <p:nvPr>
            <p:ph type="sldNum" sz="quarter" idx="4"/>
          </p:nvPr>
        </p:nvSpPr>
        <p:spPr bwMode="gray">
          <a:xfrm>
            <a:off x="672000" y="6327933"/>
            <a:ext cx="1200149" cy="530067"/>
          </a:xfrm>
          <a:prstGeom prst="rect">
            <a:avLst/>
          </a:prstGeom>
        </p:spPr>
        <p:txBody>
          <a:bodyPr vert="horz" lIns="0" tIns="21600" rIns="0" bIns="0" rtlCol="0" anchor="t" anchorCtr="0">
            <a:noAutofit/>
          </a:bodyPr>
          <a:lstStyle>
            <a:lvl1pPr algn="l">
              <a:defRPr sz="1200" b="1">
                <a:solidFill>
                  <a:schemeClr val="tx1"/>
                </a:solidFill>
              </a:defRPr>
            </a:lvl1pPr>
          </a:lstStyle>
          <a:p>
            <a:fld id="{733122C9-A0B9-462F-8757-0847AD287B63}" type="slidenum">
              <a:rPr lang="en-GB" noProof="0" smtClean="0"/>
              <a:pPr/>
              <a:t>‹#›</a:t>
            </a:fld>
            <a:endParaRPr lang="en-GB" noProof="0"/>
          </a:p>
        </p:txBody>
      </p:sp>
      <p:sp>
        <p:nvSpPr>
          <p:cNvPr id="10" name="Rectangle 9"/>
          <p:cNvSpPr/>
          <p:nvPr userDrawn="1"/>
        </p:nvSpPr>
        <p:spPr bwMode="gray">
          <a:xfrm>
            <a:off x="9854400" y="5771955"/>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pic>
        <p:nvPicPr>
          <p:cNvPr id="12" name="Image 11"/>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bwMode="gray">
          <a:xfrm>
            <a:off x="9782979" y="5424167"/>
            <a:ext cx="2400000" cy="1437563"/>
          </a:xfrm>
          <a:prstGeom prst="rect">
            <a:avLst/>
          </a:prstGeom>
        </p:spPr>
      </p:pic>
    </p:spTree>
    <p:extLst>
      <p:ext uri="{BB962C8B-B14F-4D97-AF65-F5344CB8AC3E}">
        <p14:creationId xmlns:p14="http://schemas.microsoft.com/office/powerpoint/2010/main" val="380822112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Lst>
  <p:hf hdr="0" dt="0"/>
  <p:txStyles>
    <p:titleStyle>
      <a:lvl1pPr algn="l" defTabSz="1219170" rtl="0" eaLnBrk="1" latinLnBrk="0" hangingPunct="1">
        <a:lnSpc>
          <a:spcPct val="90000"/>
        </a:lnSpc>
        <a:spcBef>
          <a:spcPct val="0"/>
        </a:spcBef>
        <a:buNone/>
        <a:defRPr sz="3733" b="0" kern="1200" cap="none" baseline="0">
          <a:solidFill>
            <a:schemeClr val="accent1"/>
          </a:solidFill>
          <a:latin typeface="+mj-lt"/>
          <a:ea typeface="+mj-ea"/>
          <a:cs typeface="+mj-cs"/>
        </a:defRPr>
      </a:lvl1pPr>
    </p:titleStyle>
    <p:bodyStyle>
      <a:lvl1pPr marL="0" indent="0" algn="l" defTabSz="1219170" rtl="0" eaLnBrk="1" latinLnBrk="0" hangingPunct="1">
        <a:lnSpc>
          <a:spcPct val="110000"/>
        </a:lnSpc>
        <a:spcBef>
          <a:spcPts val="0"/>
        </a:spcBef>
        <a:buFont typeface="Arial" pitchFamily="34" charset="0"/>
        <a:buNone/>
        <a:defRPr sz="2667" b="1" kern="1200">
          <a:solidFill>
            <a:schemeClr val="accent1"/>
          </a:solidFill>
          <a:latin typeface="+mn-lt"/>
          <a:ea typeface="+mn-ea"/>
          <a:cs typeface="+mn-cs"/>
        </a:defRPr>
      </a:lvl1pPr>
      <a:lvl2pPr marL="431989" indent="-239994" algn="l" defTabSz="1219170" rtl="0" eaLnBrk="1" latinLnBrk="0" hangingPunct="1">
        <a:lnSpc>
          <a:spcPct val="100000"/>
        </a:lnSpc>
        <a:spcBef>
          <a:spcPts val="400"/>
        </a:spcBef>
        <a:buClr>
          <a:schemeClr val="accent3"/>
        </a:buClr>
        <a:buFont typeface="Arial" pitchFamily="34" charset="0"/>
        <a:buChar char="•"/>
        <a:defRPr sz="2400" b="1" kern="1200">
          <a:solidFill>
            <a:schemeClr val="tx1"/>
          </a:solidFill>
          <a:latin typeface="+mn-lt"/>
          <a:ea typeface="+mn-ea"/>
          <a:cs typeface="+mn-cs"/>
        </a:defRPr>
      </a:lvl2pPr>
      <a:lvl3pPr marL="671983" indent="-239994" algn="l" defTabSz="1219170" rtl="0" eaLnBrk="1" latinLnBrk="0" hangingPunct="1">
        <a:lnSpc>
          <a:spcPct val="100000"/>
        </a:lnSpc>
        <a:spcBef>
          <a:spcPts val="400"/>
        </a:spcBef>
        <a:buSzPct val="100000"/>
        <a:buFont typeface="Arial" pitchFamily="34" charset="0"/>
        <a:buChar char="•"/>
        <a:defRPr sz="2133" b="0" kern="1200">
          <a:solidFill>
            <a:schemeClr val="tx1"/>
          </a:solidFill>
          <a:latin typeface="+mn-lt"/>
          <a:ea typeface="+mn-ea"/>
          <a:cs typeface="+mn-cs"/>
        </a:defRPr>
      </a:lvl3pPr>
      <a:lvl4pPr marL="671983" indent="0" algn="l" defTabSz="1219170" rtl="0" eaLnBrk="1" latinLnBrk="0" hangingPunct="1">
        <a:lnSpc>
          <a:spcPct val="100000"/>
        </a:lnSpc>
        <a:spcBef>
          <a:spcPts val="400"/>
        </a:spcBef>
        <a:buSzPct val="100000"/>
        <a:buFont typeface="Arial" pitchFamily="34" charset="0"/>
        <a:buNone/>
        <a:defRPr sz="2133" kern="1200">
          <a:solidFill>
            <a:schemeClr val="tx1"/>
          </a:solidFill>
          <a:latin typeface="+mn-lt"/>
          <a:ea typeface="+mn-ea"/>
          <a:cs typeface="+mn-cs"/>
        </a:defRPr>
      </a:lvl4pPr>
      <a:lvl5pPr marL="911977" indent="-239994" algn="l" defTabSz="1219170" rtl="0" eaLnBrk="1" latinLnBrk="0" hangingPunct="1">
        <a:lnSpc>
          <a:spcPct val="100000"/>
        </a:lnSpc>
        <a:spcBef>
          <a:spcPts val="400"/>
        </a:spcBef>
        <a:buSzPct val="100000"/>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238C5-FDA7-4D0A-B067-25217FDA4442}" type="datetimeFigureOut">
              <a:rPr lang="en-US" smtClean="0"/>
              <a:t>8/20/2020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865D4-F826-4C5B-A587-97EC6A0008D3}" type="slidenum">
              <a:rPr lang="en-US" smtClean="0"/>
              <a:t>‹#›</a:t>
            </a:fld>
            <a:endParaRPr lang="en-US"/>
          </a:p>
        </p:txBody>
      </p:sp>
    </p:spTree>
    <p:extLst>
      <p:ext uri="{BB962C8B-B14F-4D97-AF65-F5344CB8AC3E}">
        <p14:creationId xmlns:p14="http://schemas.microsoft.com/office/powerpoint/2010/main" val="2339727148"/>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tags" Target="../tags/tag270.xml"/><Relationship Id="rId3" Type="http://schemas.openxmlformats.org/officeDocument/2006/relationships/tags" Target="../tags/tag265.xml"/><Relationship Id="rId7" Type="http://schemas.openxmlformats.org/officeDocument/2006/relationships/tags" Target="../tags/tag269.xml"/><Relationship Id="rId2" Type="http://schemas.openxmlformats.org/officeDocument/2006/relationships/tags" Target="../tags/tag264.xml"/><Relationship Id="rId1" Type="http://schemas.openxmlformats.org/officeDocument/2006/relationships/vmlDrawing" Target="../drawings/vmlDrawing39.vml"/><Relationship Id="rId6" Type="http://schemas.openxmlformats.org/officeDocument/2006/relationships/tags" Target="../tags/tag268.xml"/><Relationship Id="rId11" Type="http://schemas.openxmlformats.org/officeDocument/2006/relationships/image" Target="../media/image21.emf"/><Relationship Id="rId5" Type="http://schemas.openxmlformats.org/officeDocument/2006/relationships/tags" Target="../tags/tag267.xml"/><Relationship Id="rId10" Type="http://schemas.openxmlformats.org/officeDocument/2006/relationships/oleObject" Target="../embeddings/oleObject39.bin"/><Relationship Id="rId4" Type="http://schemas.openxmlformats.org/officeDocument/2006/relationships/tags" Target="../tags/tag266.xml"/><Relationship Id="rId9"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tags" Target="../tags/tag277.xml"/><Relationship Id="rId3" Type="http://schemas.openxmlformats.org/officeDocument/2006/relationships/tags" Target="../tags/tag272.xml"/><Relationship Id="rId7" Type="http://schemas.openxmlformats.org/officeDocument/2006/relationships/tags" Target="../tags/tag276.xml"/><Relationship Id="rId2" Type="http://schemas.openxmlformats.org/officeDocument/2006/relationships/tags" Target="../tags/tag271.xml"/><Relationship Id="rId1" Type="http://schemas.openxmlformats.org/officeDocument/2006/relationships/vmlDrawing" Target="../drawings/vmlDrawing40.vml"/><Relationship Id="rId6" Type="http://schemas.openxmlformats.org/officeDocument/2006/relationships/tags" Target="../tags/tag275.xml"/><Relationship Id="rId11" Type="http://schemas.openxmlformats.org/officeDocument/2006/relationships/image" Target="../media/image21.emf"/><Relationship Id="rId5" Type="http://schemas.openxmlformats.org/officeDocument/2006/relationships/tags" Target="../tags/tag274.xml"/><Relationship Id="rId10" Type="http://schemas.openxmlformats.org/officeDocument/2006/relationships/oleObject" Target="../embeddings/oleObject39.bin"/><Relationship Id="rId4" Type="http://schemas.openxmlformats.org/officeDocument/2006/relationships/tags" Target="../tags/tag273.xml"/><Relationship Id="rId9"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25.png"/><Relationship Id="rId3" Type="http://schemas.openxmlformats.org/officeDocument/2006/relationships/tags" Target="../tags/tag279.xml"/><Relationship Id="rId7" Type="http://schemas.openxmlformats.org/officeDocument/2006/relationships/slideLayout" Target="../slideLayouts/slideLayout10.xml"/><Relationship Id="rId12" Type="http://schemas.openxmlformats.org/officeDocument/2006/relationships/image" Target="../media/image24.png"/><Relationship Id="rId2" Type="http://schemas.openxmlformats.org/officeDocument/2006/relationships/tags" Target="../tags/tag278.xml"/><Relationship Id="rId1" Type="http://schemas.openxmlformats.org/officeDocument/2006/relationships/vmlDrawing" Target="../drawings/vmlDrawing41.vml"/><Relationship Id="rId6" Type="http://schemas.openxmlformats.org/officeDocument/2006/relationships/tags" Target="../tags/tag282.xml"/><Relationship Id="rId11" Type="http://schemas.openxmlformats.org/officeDocument/2006/relationships/image" Target="../media/image23.png"/><Relationship Id="rId5" Type="http://schemas.openxmlformats.org/officeDocument/2006/relationships/tags" Target="../tags/tag281.xml"/><Relationship Id="rId10" Type="http://schemas.openxmlformats.org/officeDocument/2006/relationships/image" Target="../media/image22.png"/><Relationship Id="rId4" Type="http://schemas.openxmlformats.org/officeDocument/2006/relationships/tags" Target="../tags/tag280.xml"/><Relationship Id="rId9" Type="http://schemas.openxmlformats.org/officeDocument/2006/relationships/image" Target="../media/image21.emf"/><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2092EF-80B3-4077-B7B5-DF2988DDCF8E}"/>
              </a:ext>
            </a:extLst>
          </p:cNvPr>
          <p:cNvSpPr>
            <a:spLocks noGrp="1"/>
          </p:cNvSpPr>
          <p:nvPr>
            <p:ph type="title"/>
          </p:nvPr>
        </p:nvSpPr>
        <p:spPr>
          <a:xfrm>
            <a:off x="554734" y="2034104"/>
            <a:ext cx="3465576" cy="1602817"/>
          </a:xfrm>
        </p:spPr>
        <p:txBody>
          <a:bodyPr/>
          <a:lstStyle/>
          <a:p>
            <a:r>
              <a:rPr lang="en-US" dirty="0"/>
              <a:t>A Platform to design a sound immunization waste management system</a:t>
            </a:r>
          </a:p>
        </p:txBody>
      </p:sp>
      <p:sp>
        <p:nvSpPr>
          <p:cNvPr id="9" name="Subtitle 8">
            <a:extLst>
              <a:ext uri="{FF2B5EF4-FFF2-40B4-BE49-F238E27FC236}">
                <a16:creationId xmlns:a16="http://schemas.microsoft.com/office/drawing/2014/main" id="{E83B6F67-AAD5-4BD6-A73D-AA9A07867AF1}"/>
              </a:ext>
            </a:extLst>
          </p:cNvPr>
          <p:cNvSpPr>
            <a:spLocks noGrp="1"/>
          </p:cNvSpPr>
          <p:nvPr>
            <p:ph type="subTitle" idx="1"/>
          </p:nvPr>
        </p:nvSpPr>
        <p:spPr>
          <a:xfrm>
            <a:off x="441790" y="4244434"/>
            <a:ext cx="3855924" cy="630942"/>
          </a:xfrm>
        </p:spPr>
        <p:txBody>
          <a:bodyPr/>
          <a:lstStyle/>
          <a:p>
            <a:r>
              <a:rPr lang="en-US" i="1" dirty="0">
                <a:solidFill>
                  <a:srgbClr val="FF0000"/>
                </a:solidFill>
              </a:rPr>
              <a:t>WEBINAR AUGUST 20</a:t>
            </a:r>
          </a:p>
          <a:p>
            <a:r>
              <a:rPr lang="en-US" i="1" dirty="0">
                <a:solidFill>
                  <a:srgbClr val="FF0000"/>
                </a:solidFill>
              </a:rPr>
              <a:t>Adama Sawadogo</a:t>
            </a:r>
            <a:r>
              <a:rPr lang="en-US" i="1" dirty="0"/>
              <a:t> </a:t>
            </a:r>
          </a:p>
        </p:txBody>
      </p:sp>
      <p:sp>
        <p:nvSpPr>
          <p:cNvPr id="10" name="Text Placeholder 9">
            <a:extLst>
              <a:ext uri="{FF2B5EF4-FFF2-40B4-BE49-F238E27FC236}">
                <a16:creationId xmlns:a16="http://schemas.microsoft.com/office/drawing/2014/main" id="{5674AB3A-6D5A-4348-809B-9A53E36C89E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3293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90A3DFC9-4DD7-4433-87AD-2EBB88A33726}"/>
              </a:ext>
            </a:extLst>
          </p:cNvPr>
          <p:cNvGraphicFramePr>
            <a:graphicFrameLocks noChangeAspect="1"/>
          </p:cNvGraphicFramePr>
          <p:nvPr>
            <p:custDataLst>
              <p:tags r:id="rId2"/>
            </p:custDataLst>
            <p:extLst>
              <p:ext uri="{D42A27DB-BD31-4B8C-83A1-F6EECF244321}">
                <p14:modId xmlns:p14="http://schemas.microsoft.com/office/powerpoint/2010/main" val="3281245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2405" name="think-cell Slide" r:id="rId10" imgW="395" imgH="396" progId="TCLayout.ActiveDocument.1">
                  <p:embed/>
                </p:oleObj>
              </mc:Choice>
              <mc:Fallback>
                <p:oleObj name="think-cell Slide" r:id="rId10" imgW="395" imgH="39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CB34215A-24C8-4FD3-B3D9-6C6B22A12763}"/>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2500" b="1"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AA736A31-5CEB-455B-9EF5-BDDF3A4E28A6}"/>
              </a:ext>
            </a:extLst>
          </p:cNvPr>
          <p:cNvSpPr>
            <a:spLocks noGrp="1"/>
          </p:cNvSpPr>
          <p:nvPr>
            <p:ph type="title"/>
            <p:custDataLst>
              <p:tags r:id="rId4"/>
            </p:custDataLst>
          </p:nvPr>
        </p:nvSpPr>
        <p:spPr>
          <a:xfrm>
            <a:off x="1057618" y="172212"/>
            <a:ext cx="4562893" cy="384721"/>
          </a:xfrm>
        </p:spPr>
        <p:txBody>
          <a:bodyPr/>
          <a:lstStyle/>
          <a:p>
            <a:r>
              <a:rPr lang="en-GB" i="1" dirty="0">
                <a:solidFill>
                  <a:srgbClr val="FF0000"/>
                </a:solidFill>
              </a:rPr>
              <a:t> The Context</a:t>
            </a:r>
          </a:p>
        </p:txBody>
      </p:sp>
      <p:sp>
        <p:nvSpPr>
          <p:cNvPr id="11" name="KeyTakeawayOF 7">
            <a:extLst>
              <a:ext uri="{FF2B5EF4-FFF2-40B4-BE49-F238E27FC236}">
                <a16:creationId xmlns:a16="http://schemas.microsoft.com/office/drawing/2014/main" id="{B4F6613D-368D-46E5-A42B-C186AA3DF573}"/>
              </a:ext>
            </a:extLst>
          </p:cNvPr>
          <p:cNvSpPr txBox="1"/>
          <p:nvPr>
            <p:custDataLst>
              <p:tags r:id="rId5"/>
            </p:custDataLst>
          </p:nvPr>
        </p:nvSpPr>
        <p:spPr>
          <a:xfrm>
            <a:off x="308156" y="914650"/>
            <a:ext cx="5424824" cy="5760623"/>
          </a:xfrm>
          <a:prstGeom prst="rect">
            <a:avLst/>
          </a:prstGeom>
          <a:noFill/>
        </p:spPr>
        <p:txBody>
          <a:bodyPr vert="horz" wrap="square" lIns="182880" tIns="182880" rIns="182880" bIns="18288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950"/>
              </a:spcBef>
            </a:pPr>
            <a:r>
              <a:rPr lang="en-US" sz="1800" dirty="0"/>
              <a:t>As countries expand their immunization schedules and increase immunization coverage, immunization activities generate infectious waste that must be safely managed to reduce health risk and environment pollution but in practice, the ‘after-injection’ (what happens after a vaccine is given to a child) is assumed as fine and the waste generated through immunization activities is generally not taken care of in a safe manner</a:t>
            </a:r>
            <a:r>
              <a:rPr lang="en-US" sz="2400" dirty="0"/>
              <a:t>.</a:t>
            </a:r>
          </a:p>
          <a:p>
            <a:pPr lvl="1">
              <a:spcBef>
                <a:spcPts val="950"/>
              </a:spcBef>
            </a:pPr>
            <a:r>
              <a:rPr lang="en-US" sz="1800" dirty="0"/>
              <a:t>immunization delivery waste (e.g. injection waste) is dispersed in many health centers/sites, and in relatively smaller quantities in routine context; in the other hand, campaigns with injectable vaccines (Measles/MR, Yellow fever, ….), produce in a short period of time huge quantities of waste that must be adequately managed, and this presents a unique challenge.</a:t>
            </a:r>
          </a:p>
        </p:txBody>
      </p:sp>
      <p:sp>
        <p:nvSpPr>
          <p:cNvPr id="12" name="KeyTakeawayOF 7">
            <a:extLst>
              <a:ext uri="{FF2B5EF4-FFF2-40B4-BE49-F238E27FC236}">
                <a16:creationId xmlns:a16="http://schemas.microsoft.com/office/drawing/2014/main" id="{D3A34094-2E34-4BDE-942D-A85C6C7E35EB}"/>
              </a:ext>
            </a:extLst>
          </p:cNvPr>
          <p:cNvSpPr txBox="1">
            <a:spLocks/>
          </p:cNvSpPr>
          <p:nvPr>
            <p:custDataLst>
              <p:tags r:id="rId6"/>
            </p:custDataLst>
          </p:nvPr>
        </p:nvSpPr>
        <p:spPr>
          <a:xfrm>
            <a:off x="6759498" y="546721"/>
            <a:ext cx="4680647" cy="549466"/>
          </a:xfrm>
          <a:prstGeom prst="rect">
            <a:avLst/>
          </a:prstGeom>
          <a:noFill/>
        </p:spPr>
        <p:txBody>
          <a:bodyPr vert="horz" wrap="square" lIns="182880" tIns="182880" rIns="182880" bIns="18288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2400" b="1" dirty="0">
                <a:solidFill>
                  <a:srgbClr val="FF0000"/>
                </a:solidFill>
              </a:rPr>
              <a:t>A real and shared concern</a:t>
            </a:r>
          </a:p>
        </p:txBody>
      </p:sp>
      <p:sp>
        <p:nvSpPr>
          <p:cNvPr id="13" name="KeyTakeawayOF 7">
            <a:extLst>
              <a:ext uri="{FF2B5EF4-FFF2-40B4-BE49-F238E27FC236}">
                <a16:creationId xmlns:a16="http://schemas.microsoft.com/office/drawing/2014/main" id="{9694E35F-CCE8-4F91-AD71-9E4ACB101F9A}"/>
              </a:ext>
            </a:extLst>
          </p:cNvPr>
          <p:cNvSpPr txBox="1">
            <a:spLocks/>
          </p:cNvSpPr>
          <p:nvPr>
            <p:custDataLst>
              <p:tags r:id="rId7"/>
            </p:custDataLst>
          </p:nvPr>
        </p:nvSpPr>
        <p:spPr>
          <a:xfrm>
            <a:off x="6562380" y="1534238"/>
            <a:ext cx="5074884" cy="4502308"/>
          </a:xfrm>
          <a:prstGeom prst="rect">
            <a:avLst/>
          </a:prstGeom>
          <a:noFill/>
        </p:spPr>
        <p:txBody>
          <a:bodyPr vert="horz" wrap="square" lIns="182880" tIns="182880" rIns="182880" bIns="18288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ts val="950"/>
              </a:spcBef>
              <a:buNone/>
            </a:pPr>
            <a:r>
              <a:rPr lang="en-US" sz="1800" dirty="0">
                <a:solidFill>
                  <a:srgbClr val="0070C0"/>
                </a:solidFill>
              </a:rPr>
              <a:t>“I just learned from TechNet about your session on waste disposal. I don't think I will join but I do want to share a concern about medical sharps waste disposal that I have not heard anyone yet raise -- and my back-of-the-envelope calculation..  I did the math many months ago: If 7 billion people indeed received just one shot, the syringes laid end to end would encircle the world at the equator 20 times. (alternatively they would go to the moon and back)”.</a:t>
            </a:r>
          </a:p>
          <a:p>
            <a:pPr marL="0" lvl="1" indent="0">
              <a:spcBef>
                <a:spcPts val="950"/>
              </a:spcBef>
              <a:buNone/>
            </a:pPr>
            <a:r>
              <a:rPr lang="en-US" sz="1800" dirty="0">
                <a:solidFill>
                  <a:srgbClr val="0070C0"/>
                </a:solidFill>
              </a:rPr>
              <a:t>Robert </a:t>
            </a:r>
            <a:r>
              <a:rPr lang="en-US" sz="1800" dirty="0" err="1">
                <a:solidFill>
                  <a:srgbClr val="0070C0"/>
                </a:solidFill>
              </a:rPr>
              <a:t>Steinglass</a:t>
            </a:r>
            <a:endParaRPr lang="en-US" sz="1800" dirty="0">
              <a:solidFill>
                <a:srgbClr val="0070C0"/>
              </a:solidFill>
            </a:endParaRPr>
          </a:p>
          <a:p>
            <a:pPr marL="0" lvl="1" indent="0">
              <a:spcBef>
                <a:spcPts val="950"/>
              </a:spcBef>
              <a:buNone/>
            </a:pPr>
            <a:r>
              <a:rPr lang="en-US" sz="1800" i="1" dirty="0">
                <a:solidFill>
                  <a:srgbClr val="0070C0"/>
                </a:solidFill>
              </a:rPr>
              <a:t>His message on the webinar on waste management 07/31/2020 </a:t>
            </a:r>
          </a:p>
        </p:txBody>
      </p:sp>
      <p:sp>
        <p:nvSpPr>
          <p:cNvPr id="16" name="TrackerNumBlue 7">
            <a:extLst>
              <a:ext uri="{FF2B5EF4-FFF2-40B4-BE49-F238E27FC236}">
                <a16:creationId xmlns:a16="http://schemas.microsoft.com/office/drawing/2014/main" id="{545F5B0A-FFE8-47F5-BD93-D704811F9882}"/>
              </a:ext>
            </a:extLst>
          </p:cNvPr>
          <p:cNvSpPr/>
          <p:nvPr>
            <p:custDataLst>
              <p:tags r:id="rId8"/>
            </p:custDataLst>
          </p:nvPr>
        </p:nvSpPr>
        <p:spPr>
          <a:xfrm>
            <a:off x="506464" y="182727"/>
            <a:ext cx="444500" cy="44450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dirty="0">
                <a:solidFill>
                  <a:schemeClr val="bg1"/>
                </a:solidFill>
              </a:rPr>
              <a:t>1</a:t>
            </a:r>
          </a:p>
        </p:txBody>
      </p:sp>
    </p:spTree>
    <p:extLst>
      <p:ext uri="{BB962C8B-B14F-4D97-AF65-F5344CB8AC3E}">
        <p14:creationId xmlns:p14="http://schemas.microsoft.com/office/powerpoint/2010/main" val="419055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90A3DFC9-4DD7-4433-87AD-2EBB88A337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0558" name="think-cell Slide" r:id="rId10" imgW="395" imgH="396" progId="TCLayout.ActiveDocument.1">
                  <p:embed/>
                </p:oleObj>
              </mc:Choice>
              <mc:Fallback>
                <p:oleObj name="think-cell Slide" r:id="rId10" imgW="395" imgH="396" progId="TCLayout.ActiveDocument.1">
                  <p:embed/>
                  <p:pic>
                    <p:nvPicPr>
                      <p:cNvPr id="6" name="Object 2" hidden="1">
                        <a:extLst>
                          <a:ext uri="{FF2B5EF4-FFF2-40B4-BE49-F238E27FC236}">
                            <a16:creationId xmlns:a16="http://schemas.microsoft.com/office/drawing/2014/main" id="{90A3DFC9-4DD7-4433-87AD-2EBB88A3372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CB34215A-24C8-4FD3-B3D9-6C6B22A12763}"/>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2500" b="1"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AA736A31-5CEB-455B-9EF5-BDDF3A4E28A6}"/>
              </a:ext>
            </a:extLst>
          </p:cNvPr>
          <p:cNvSpPr>
            <a:spLocks noGrp="1"/>
          </p:cNvSpPr>
          <p:nvPr>
            <p:ph type="title"/>
            <p:custDataLst>
              <p:tags r:id="rId4"/>
            </p:custDataLst>
          </p:nvPr>
        </p:nvSpPr>
        <p:spPr>
          <a:xfrm>
            <a:off x="1293923" y="231160"/>
            <a:ext cx="2877385" cy="861774"/>
          </a:xfrm>
        </p:spPr>
        <p:txBody>
          <a:bodyPr/>
          <a:lstStyle/>
          <a:p>
            <a:r>
              <a:rPr lang="en-GB" sz="2800" i="1" dirty="0">
                <a:solidFill>
                  <a:srgbClr val="FF0000"/>
                </a:solidFill>
              </a:rPr>
              <a:t>The objectives</a:t>
            </a:r>
          </a:p>
        </p:txBody>
      </p:sp>
      <p:sp>
        <p:nvSpPr>
          <p:cNvPr id="11" name="KeyTakeawayOF 7">
            <a:extLst>
              <a:ext uri="{FF2B5EF4-FFF2-40B4-BE49-F238E27FC236}">
                <a16:creationId xmlns:a16="http://schemas.microsoft.com/office/drawing/2014/main" id="{B4F6613D-368D-46E5-A42B-C186AA3DF573}"/>
              </a:ext>
            </a:extLst>
          </p:cNvPr>
          <p:cNvSpPr txBox="1"/>
          <p:nvPr>
            <p:custDataLst>
              <p:tags r:id="rId5"/>
            </p:custDataLst>
          </p:nvPr>
        </p:nvSpPr>
        <p:spPr>
          <a:xfrm>
            <a:off x="300981" y="1362392"/>
            <a:ext cx="5462821" cy="4502308"/>
          </a:xfrm>
          <a:prstGeom prst="rect">
            <a:avLst/>
          </a:prstGeom>
          <a:noFill/>
        </p:spPr>
        <p:txBody>
          <a:bodyPr vert="horz" wrap="square" lIns="182880" tIns="182880" rIns="182880" bIns="18288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950"/>
              </a:spcBef>
            </a:pPr>
            <a:r>
              <a:rPr lang="en-US" sz="2000" dirty="0"/>
              <a:t>Fortunately, the immunization/injection waste can be collected and transported to a safe treatment/disposal site.</a:t>
            </a:r>
          </a:p>
          <a:p>
            <a:pPr lvl="1">
              <a:spcBef>
                <a:spcPts val="950"/>
              </a:spcBef>
            </a:pPr>
            <a:endParaRPr lang="en-US" sz="2000" dirty="0"/>
          </a:p>
          <a:p>
            <a:pPr lvl="1">
              <a:spcBef>
                <a:spcPts val="950"/>
              </a:spcBef>
            </a:pPr>
            <a:r>
              <a:rPr lang="en-US" sz="2000" dirty="0"/>
              <a:t> The ADIW platform offers a practical guidance platform for  stakeholders at district, province/regional or national level to consensually design how to cluster health centers where waste is generated to appropriate treatment and disposal sites (reference sites) where the waste can be adequately disposed.</a:t>
            </a:r>
            <a:endParaRPr lang="en-GB" sz="2000" dirty="0">
              <a:highlight>
                <a:srgbClr val="FFFF00"/>
              </a:highlight>
            </a:endParaRPr>
          </a:p>
        </p:txBody>
      </p:sp>
      <p:sp>
        <p:nvSpPr>
          <p:cNvPr id="12" name="KeyTakeawayOF 7">
            <a:extLst>
              <a:ext uri="{FF2B5EF4-FFF2-40B4-BE49-F238E27FC236}">
                <a16:creationId xmlns:a16="http://schemas.microsoft.com/office/drawing/2014/main" id="{D3A34094-2E34-4BDE-942D-A85C6C7E35EB}"/>
              </a:ext>
            </a:extLst>
          </p:cNvPr>
          <p:cNvSpPr txBox="1">
            <a:spLocks/>
          </p:cNvSpPr>
          <p:nvPr>
            <p:custDataLst>
              <p:tags r:id="rId6"/>
            </p:custDataLst>
          </p:nvPr>
        </p:nvSpPr>
        <p:spPr>
          <a:xfrm>
            <a:off x="6205592" y="18087"/>
            <a:ext cx="5866544" cy="947684"/>
          </a:xfrm>
          <a:prstGeom prst="rect">
            <a:avLst/>
          </a:prstGeom>
          <a:noFill/>
        </p:spPr>
        <p:txBody>
          <a:bodyPr vert="horz" wrap="square" lIns="182880" tIns="182880" rIns="182880" bIns="18288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400" b="1" i="1" dirty="0">
                <a:solidFill>
                  <a:srgbClr val="FF0000"/>
                </a:solidFill>
              </a:rPr>
              <a:t>The concept of the ADIW platform is based on 4 principles</a:t>
            </a:r>
          </a:p>
          <a:p>
            <a:endParaRPr lang="en-GB" sz="2000" b="1" dirty="0"/>
          </a:p>
        </p:txBody>
      </p:sp>
      <p:sp>
        <p:nvSpPr>
          <p:cNvPr id="13" name="KeyTakeawayOF 7">
            <a:extLst>
              <a:ext uri="{FF2B5EF4-FFF2-40B4-BE49-F238E27FC236}">
                <a16:creationId xmlns:a16="http://schemas.microsoft.com/office/drawing/2014/main" id="{9694E35F-CCE8-4F91-AD71-9E4ACB101F9A}"/>
              </a:ext>
            </a:extLst>
          </p:cNvPr>
          <p:cNvSpPr txBox="1">
            <a:spLocks/>
          </p:cNvSpPr>
          <p:nvPr>
            <p:custDataLst>
              <p:tags r:id="rId7"/>
            </p:custDataLst>
          </p:nvPr>
        </p:nvSpPr>
        <p:spPr>
          <a:xfrm>
            <a:off x="6562380" y="1544512"/>
            <a:ext cx="5074884" cy="4502308"/>
          </a:xfrm>
          <a:prstGeom prst="rect">
            <a:avLst/>
          </a:prstGeom>
          <a:noFill/>
        </p:spPr>
        <p:txBody>
          <a:bodyPr vert="horz" wrap="square" lIns="182880" tIns="182880" rIns="182880" bIns="18288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lvl="1" indent="-342900">
              <a:spcBef>
                <a:spcPts val="950"/>
              </a:spcBef>
              <a:buFont typeface="+mj-lt"/>
              <a:buAutoNum type="arabicPeriod"/>
            </a:pPr>
            <a:r>
              <a:rPr lang="en-US" sz="2000" dirty="0">
                <a:solidFill>
                  <a:srgbClr val="0070C0"/>
                </a:solidFill>
              </a:rPr>
              <a:t>The adequate clustering of HF around selected disposal sites</a:t>
            </a:r>
          </a:p>
          <a:p>
            <a:pPr marL="342900" lvl="1" indent="-342900">
              <a:spcBef>
                <a:spcPts val="950"/>
              </a:spcBef>
              <a:buFont typeface="+mj-lt"/>
              <a:buAutoNum type="arabicPeriod"/>
            </a:pPr>
            <a:r>
              <a:rPr lang="en-US" sz="2000" dirty="0">
                <a:solidFill>
                  <a:srgbClr val="0070C0"/>
                </a:solidFill>
              </a:rPr>
              <a:t>The good/practical combination of acceptable treatment and disposal options/facilities available locally</a:t>
            </a:r>
          </a:p>
          <a:p>
            <a:pPr marL="342900" lvl="1" indent="-342900">
              <a:spcBef>
                <a:spcPts val="950"/>
              </a:spcBef>
              <a:buFont typeface="+mj-lt"/>
              <a:buAutoNum type="arabicPeriod"/>
            </a:pPr>
            <a:r>
              <a:rPr lang="en-US" sz="2000" dirty="0">
                <a:solidFill>
                  <a:srgbClr val="0070C0"/>
                </a:solidFill>
              </a:rPr>
              <a:t>The necessary accountability: responsibilities and supervision clearly assigned at all the steps</a:t>
            </a:r>
          </a:p>
          <a:p>
            <a:pPr marL="342900" lvl="1" indent="-342900">
              <a:spcBef>
                <a:spcPts val="950"/>
              </a:spcBef>
              <a:buFont typeface="+mj-lt"/>
              <a:buAutoNum type="arabicPeriod"/>
            </a:pPr>
            <a:r>
              <a:rPr lang="en-US" sz="2000" dirty="0">
                <a:solidFill>
                  <a:srgbClr val="0070C0"/>
                </a:solidFill>
              </a:rPr>
              <a:t>The further improvement of the technologies for handling, treating and disposing wastes</a:t>
            </a:r>
          </a:p>
          <a:p>
            <a:pPr lvl="1">
              <a:spcBef>
                <a:spcPts val="950"/>
              </a:spcBef>
            </a:pPr>
            <a:endParaRPr lang="en-US" sz="1800" dirty="0">
              <a:solidFill>
                <a:srgbClr val="FF0000"/>
              </a:solidFill>
            </a:endParaRPr>
          </a:p>
          <a:p>
            <a:pPr lvl="1">
              <a:spcBef>
                <a:spcPts val="950"/>
              </a:spcBef>
            </a:pPr>
            <a:endParaRPr lang="en-US" sz="1800" dirty="0">
              <a:solidFill>
                <a:srgbClr val="FF0000"/>
              </a:solidFill>
            </a:endParaRPr>
          </a:p>
        </p:txBody>
      </p:sp>
      <p:sp>
        <p:nvSpPr>
          <p:cNvPr id="16" name="TrackerNumBlue 7">
            <a:extLst>
              <a:ext uri="{FF2B5EF4-FFF2-40B4-BE49-F238E27FC236}">
                <a16:creationId xmlns:a16="http://schemas.microsoft.com/office/drawing/2014/main" id="{545F5B0A-FFE8-47F5-BD93-D704811F9882}"/>
              </a:ext>
            </a:extLst>
          </p:cNvPr>
          <p:cNvSpPr/>
          <p:nvPr>
            <p:custDataLst>
              <p:tags r:id="rId8"/>
            </p:custDataLst>
          </p:nvPr>
        </p:nvSpPr>
        <p:spPr>
          <a:xfrm>
            <a:off x="506464" y="182727"/>
            <a:ext cx="444500" cy="44450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dirty="0">
                <a:solidFill>
                  <a:schemeClr val="bg1"/>
                </a:solidFill>
              </a:rPr>
              <a:t>2</a:t>
            </a:r>
          </a:p>
        </p:txBody>
      </p:sp>
    </p:spTree>
    <p:extLst>
      <p:ext uri="{BB962C8B-B14F-4D97-AF65-F5344CB8AC3E}">
        <p14:creationId xmlns:p14="http://schemas.microsoft.com/office/powerpoint/2010/main" val="106851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90A3DFC9-4DD7-4433-87AD-2EBB88A337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1583" name="think-cell Slide" r:id="rId8" imgW="395" imgH="396" progId="TCLayout.ActiveDocument.1">
                  <p:embed/>
                </p:oleObj>
              </mc:Choice>
              <mc:Fallback>
                <p:oleObj name="think-cell Slide" r:id="rId8" imgW="395" imgH="396" progId="TCLayout.ActiveDocument.1">
                  <p:embed/>
                  <p:pic>
                    <p:nvPicPr>
                      <p:cNvPr id="6" name="Object 2" hidden="1">
                        <a:extLst>
                          <a:ext uri="{FF2B5EF4-FFF2-40B4-BE49-F238E27FC236}">
                            <a16:creationId xmlns:a16="http://schemas.microsoft.com/office/drawing/2014/main" id="{90A3DFC9-4DD7-4433-87AD-2EBB88A3372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CB34215A-24C8-4FD3-B3D9-6C6B22A12763}"/>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2500" b="1"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AA736A31-5CEB-455B-9EF5-BDDF3A4E28A6}"/>
              </a:ext>
            </a:extLst>
          </p:cNvPr>
          <p:cNvSpPr>
            <a:spLocks noGrp="1"/>
          </p:cNvSpPr>
          <p:nvPr>
            <p:ph type="title"/>
            <p:custDataLst>
              <p:tags r:id="rId4"/>
            </p:custDataLst>
          </p:nvPr>
        </p:nvSpPr>
        <p:spPr>
          <a:xfrm>
            <a:off x="1062550" y="224077"/>
            <a:ext cx="4964114" cy="384721"/>
          </a:xfrm>
        </p:spPr>
        <p:txBody>
          <a:bodyPr/>
          <a:lstStyle/>
          <a:p>
            <a:r>
              <a:rPr lang="en-GB" i="1" dirty="0">
                <a:solidFill>
                  <a:srgbClr val="FF0000"/>
                </a:solidFill>
              </a:rPr>
              <a:t>The ADIW critical requirements</a:t>
            </a:r>
          </a:p>
        </p:txBody>
      </p:sp>
      <p:sp>
        <p:nvSpPr>
          <p:cNvPr id="11" name="KeyTakeawayOF 7">
            <a:extLst>
              <a:ext uri="{FF2B5EF4-FFF2-40B4-BE49-F238E27FC236}">
                <a16:creationId xmlns:a16="http://schemas.microsoft.com/office/drawing/2014/main" id="{B4F6613D-368D-46E5-A42B-C186AA3DF573}"/>
              </a:ext>
            </a:extLst>
          </p:cNvPr>
          <p:cNvSpPr txBox="1"/>
          <p:nvPr>
            <p:custDataLst>
              <p:tags r:id="rId5"/>
            </p:custDataLst>
          </p:nvPr>
        </p:nvSpPr>
        <p:spPr>
          <a:xfrm>
            <a:off x="157690" y="1204891"/>
            <a:ext cx="5767337" cy="2904772"/>
          </a:xfrm>
          <a:prstGeom prst="rect">
            <a:avLst/>
          </a:prstGeom>
          <a:noFill/>
        </p:spPr>
        <p:txBody>
          <a:bodyPr vert="horz" wrap="square" lIns="182880" tIns="182880" rIns="182880" bIns="18288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950"/>
              </a:spcBef>
            </a:pPr>
            <a:r>
              <a:rPr lang="en-US" sz="1800" dirty="0"/>
              <a:t>ADIW is not a ready-made solution to fit all but rather a platform to design “your” solution in your context</a:t>
            </a:r>
          </a:p>
          <a:p>
            <a:pPr lvl="1">
              <a:spcBef>
                <a:spcPts val="950"/>
              </a:spcBef>
            </a:pPr>
            <a:r>
              <a:rPr lang="en-US" sz="1800" dirty="0"/>
              <a:t>The participation/involvement in the planning process of the concerned health facilities managers (e.g. district management team including health facilities’ </a:t>
            </a:r>
            <a:r>
              <a:rPr lang="en-US" sz="1800" dirty="0" err="1"/>
              <a:t>focals</a:t>
            </a:r>
            <a:r>
              <a:rPr lang="en-US" sz="1800" dirty="0"/>
              <a:t>) build a consensus and paves the way to accountability in order to ease the implementation.</a:t>
            </a:r>
          </a:p>
        </p:txBody>
      </p:sp>
      <p:sp>
        <p:nvSpPr>
          <p:cNvPr id="16" name="TrackerNumBlue 7">
            <a:extLst>
              <a:ext uri="{FF2B5EF4-FFF2-40B4-BE49-F238E27FC236}">
                <a16:creationId xmlns:a16="http://schemas.microsoft.com/office/drawing/2014/main" id="{545F5B0A-FFE8-47F5-BD93-D704811F9882}"/>
              </a:ext>
            </a:extLst>
          </p:cNvPr>
          <p:cNvSpPr/>
          <p:nvPr>
            <p:custDataLst>
              <p:tags r:id="rId6"/>
            </p:custDataLst>
          </p:nvPr>
        </p:nvSpPr>
        <p:spPr>
          <a:xfrm>
            <a:off x="506464" y="182727"/>
            <a:ext cx="444500" cy="44450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GB" dirty="0">
                <a:solidFill>
                  <a:schemeClr val="bg1"/>
                </a:solidFill>
              </a:rPr>
              <a:t>3</a:t>
            </a:r>
          </a:p>
        </p:txBody>
      </p:sp>
      <p:pic>
        <p:nvPicPr>
          <p:cNvPr id="3" name="Picture 2">
            <a:extLst>
              <a:ext uri="{FF2B5EF4-FFF2-40B4-BE49-F238E27FC236}">
                <a16:creationId xmlns:a16="http://schemas.microsoft.com/office/drawing/2014/main" id="{F372764A-778F-45E8-A9F6-8D07115E760B}"/>
              </a:ext>
            </a:extLst>
          </p:cNvPr>
          <p:cNvPicPr>
            <a:picLocks noChangeAspect="1"/>
          </p:cNvPicPr>
          <p:nvPr/>
        </p:nvPicPr>
        <p:blipFill>
          <a:blip r:embed="rId10"/>
          <a:stretch>
            <a:fillRect/>
          </a:stretch>
        </p:blipFill>
        <p:spPr>
          <a:xfrm>
            <a:off x="542335" y="4292163"/>
            <a:ext cx="1767511" cy="1426166"/>
          </a:xfrm>
          <a:prstGeom prst="rect">
            <a:avLst/>
          </a:prstGeom>
        </p:spPr>
      </p:pic>
      <p:pic>
        <p:nvPicPr>
          <p:cNvPr id="4" name="Picture 3">
            <a:extLst>
              <a:ext uri="{FF2B5EF4-FFF2-40B4-BE49-F238E27FC236}">
                <a16:creationId xmlns:a16="http://schemas.microsoft.com/office/drawing/2014/main" id="{7A4EA524-F1E9-4F43-89C4-B05F34048173}"/>
              </a:ext>
            </a:extLst>
          </p:cNvPr>
          <p:cNvPicPr>
            <a:picLocks noChangeAspect="1"/>
          </p:cNvPicPr>
          <p:nvPr/>
        </p:nvPicPr>
        <p:blipFill>
          <a:blip r:embed="rId11"/>
          <a:stretch>
            <a:fillRect/>
          </a:stretch>
        </p:blipFill>
        <p:spPr>
          <a:xfrm>
            <a:off x="3544607" y="4250571"/>
            <a:ext cx="1621431" cy="1494167"/>
          </a:xfrm>
          <a:prstGeom prst="rect">
            <a:avLst/>
          </a:prstGeom>
        </p:spPr>
      </p:pic>
      <p:pic>
        <p:nvPicPr>
          <p:cNvPr id="7" name="Picture 6">
            <a:extLst>
              <a:ext uri="{FF2B5EF4-FFF2-40B4-BE49-F238E27FC236}">
                <a16:creationId xmlns:a16="http://schemas.microsoft.com/office/drawing/2014/main" id="{4EAF0CDF-7118-4266-9E3C-A697D4AFAE58}"/>
              </a:ext>
            </a:extLst>
          </p:cNvPr>
          <p:cNvPicPr>
            <a:picLocks noChangeAspect="1"/>
          </p:cNvPicPr>
          <p:nvPr/>
        </p:nvPicPr>
        <p:blipFill>
          <a:blip r:embed="rId12"/>
          <a:stretch>
            <a:fillRect/>
          </a:stretch>
        </p:blipFill>
        <p:spPr>
          <a:xfrm>
            <a:off x="7584324" y="3176"/>
            <a:ext cx="2011739" cy="1862722"/>
          </a:xfrm>
          <a:prstGeom prst="rect">
            <a:avLst/>
          </a:prstGeom>
        </p:spPr>
      </p:pic>
      <p:pic>
        <p:nvPicPr>
          <p:cNvPr id="8" name="Picture 7">
            <a:extLst>
              <a:ext uri="{FF2B5EF4-FFF2-40B4-BE49-F238E27FC236}">
                <a16:creationId xmlns:a16="http://schemas.microsoft.com/office/drawing/2014/main" id="{D515D607-32E7-4133-B454-67467E56B06C}"/>
              </a:ext>
            </a:extLst>
          </p:cNvPr>
          <p:cNvPicPr>
            <a:picLocks noChangeAspect="1"/>
          </p:cNvPicPr>
          <p:nvPr/>
        </p:nvPicPr>
        <p:blipFill>
          <a:blip r:embed="rId13"/>
          <a:stretch>
            <a:fillRect/>
          </a:stretch>
        </p:blipFill>
        <p:spPr>
          <a:xfrm>
            <a:off x="6266974" y="2476481"/>
            <a:ext cx="2103302" cy="1774090"/>
          </a:xfrm>
          <a:prstGeom prst="rect">
            <a:avLst/>
          </a:prstGeom>
        </p:spPr>
      </p:pic>
      <p:pic>
        <p:nvPicPr>
          <p:cNvPr id="9" name="Picture 8">
            <a:extLst>
              <a:ext uri="{FF2B5EF4-FFF2-40B4-BE49-F238E27FC236}">
                <a16:creationId xmlns:a16="http://schemas.microsoft.com/office/drawing/2014/main" id="{C789A4E5-89D3-45BE-84F4-38824B7022E3}"/>
              </a:ext>
            </a:extLst>
          </p:cNvPr>
          <p:cNvPicPr>
            <a:picLocks noChangeAspect="1"/>
          </p:cNvPicPr>
          <p:nvPr/>
        </p:nvPicPr>
        <p:blipFill>
          <a:blip r:embed="rId14"/>
          <a:stretch>
            <a:fillRect/>
          </a:stretch>
        </p:blipFill>
        <p:spPr>
          <a:xfrm>
            <a:off x="7318625" y="4722620"/>
            <a:ext cx="4505334" cy="1060796"/>
          </a:xfrm>
          <a:prstGeom prst="rect">
            <a:avLst/>
          </a:prstGeom>
        </p:spPr>
      </p:pic>
      <p:sp>
        <p:nvSpPr>
          <p:cNvPr id="10" name="Rectangle 9">
            <a:extLst>
              <a:ext uri="{FF2B5EF4-FFF2-40B4-BE49-F238E27FC236}">
                <a16:creationId xmlns:a16="http://schemas.microsoft.com/office/drawing/2014/main" id="{C61F55DC-1702-4043-91DF-2D640CBE9820}"/>
              </a:ext>
            </a:extLst>
          </p:cNvPr>
          <p:cNvSpPr/>
          <p:nvPr/>
        </p:nvSpPr>
        <p:spPr>
          <a:xfrm>
            <a:off x="293321" y="6024467"/>
            <a:ext cx="2290340" cy="369332"/>
          </a:xfrm>
          <a:prstGeom prst="rect">
            <a:avLst/>
          </a:prstGeom>
        </p:spPr>
        <p:txBody>
          <a:bodyPr wrap="square">
            <a:spAutoFit/>
          </a:bodyPr>
          <a:lstStyle/>
          <a:p>
            <a:r>
              <a:rPr lang="en-US" dirty="0">
                <a:solidFill>
                  <a:srgbClr val="0070C0"/>
                </a:solidFill>
              </a:rPr>
              <a:t>A common objective </a:t>
            </a:r>
          </a:p>
        </p:txBody>
      </p:sp>
      <p:sp>
        <p:nvSpPr>
          <p:cNvPr id="14" name="Rectangle 13">
            <a:extLst>
              <a:ext uri="{FF2B5EF4-FFF2-40B4-BE49-F238E27FC236}">
                <a16:creationId xmlns:a16="http://schemas.microsoft.com/office/drawing/2014/main" id="{C1DA3AB0-E966-4841-BF5C-59B6BB8F7DCD}"/>
              </a:ext>
            </a:extLst>
          </p:cNvPr>
          <p:cNvSpPr/>
          <p:nvPr/>
        </p:nvSpPr>
        <p:spPr>
          <a:xfrm>
            <a:off x="3544607" y="6025608"/>
            <a:ext cx="1813382" cy="369332"/>
          </a:xfrm>
          <a:prstGeom prst="rect">
            <a:avLst/>
          </a:prstGeom>
        </p:spPr>
        <p:txBody>
          <a:bodyPr wrap="none">
            <a:spAutoFit/>
          </a:bodyPr>
          <a:lstStyle/>
          <a:p>
            <a:r>
              <a:rPr lang="en-US" dirty="0">
                <a:solidFill>
                  <a:srgbClr val="0070C0"/>
                </a:solidFill>
              </a:rPr>
              <a:t>A joint planning </a:t>
            </a:r>
          </a:p>
        </p:txBody>
      </p:sp>
      <p:sp>
        <p:nvSpPr>
          <p:cNvPr id="15" name="Rectangle 14">
            <a:extLst>
              <a:ext uri="{FF2B5EF4-FFF2-40B4-BE49-F238E27FC236}">
                <a16:creationId xmlns:a16="http://schemas.microsoft.com/office/drawing/2014/main" id="{24937EDD-53AF-4D69-808E-A03C96B1856D}"/>
              </a:ext>
            </a:extLst>
          </p:cNvPr>
          <p:cNvSpPr/>
          <p:nvPr/>
        </p:nvSpPr>
        <p:spPr>
          <a:xfrm>
            <a:off x="6660125" y="1865898"/>
            <a:ext cx="4852803" cy="369332"/>
          </a:xfrm>
          <a:prstGeom prst="rect">
            <a:avLst/>
          </a:prstGeom>
        </p:spPr>
        <p:txBody>
          <a:bodyPr wrap="none">
            <a:spAutoFit/>
          </a:bodyPr>
          <a:lstStyle/>
          <a:p>
            <a:r>
              <a:rPr lang="en-US" dirty="0">
                <a:solidFill>
                  <a:srgbClr val="0070C0"/>
                </a:solidFill>
              </a:rPr>
              <a:t>The ADIW platform: A guidance for planning  </a:t>
            </a:r>
          </a:p>
        </p:txBody>
      </p:sp>
      <p:sp>
        <p:nvSpPr>
          <p:cNvPr id="17" name="Rectangle 16">
            <a:extLst>
              <a:ext uri="{FF2B5EF4-FFF2-40B4-BE49-F238E27FC236}">
                <a16:creationId xmlns:a16="http://schemas.microsoft.com/office/drawing/2014/main" id="{A90134F0-E1A1-4D9F-A305-F92D8699753B}"/>
              </a:ext>
            </a:extLst>
          </p:cNvPr>
          <p:cNvSpPr/>
          <p:nvPr/>
        </p:nvSpPr>
        <p:spPr>
          <a:xfrm>
            <a:off x="6783155" y="4250079"/>
            <a:ext cx="5040804" cy="369332"/>
          </a:xfrm>
          <a:prstGeom prst="rect">
            <a:avLst/>
          </a:prstGeom>
        </p:spPr>
        <p:txBody>
          <a:bodyPr wrap="none">
            <a:spAutoFit/>
          </a:bodyPr>
          <a:lstStyle/>
          <a:p>
            <a:r>
              <a:rPr lang="en-US" dirty="0">
                <a:solidFill>
                  <a:srgbClr val="0070C0"/>
                </a:solidFill>
              </a:rPr>
              <a:t>Complement each other beyond the differences</a:t>
            </a:r>
          </a:p>
        </p:txBody>
      </p:sp>
      <p:sp>
        <p:nvSpPr>
          <p:cNvPr id="18" name="Rectangle 17">
            <a:extLst>
              <a:ext uri="{FF2B5EF4-FFF2-40B4-BE49-F238E27FC236}">
                <a16:creationId xmlns:a16="http://schemas.microsoft.com/office/drawing/2014/main" id="{4F90971A-6E46-4DA2-AEB9-C1FFBEF202F0}"/>
              </a:ext>
            </a:extLst>
          </p:cNvPr>
          <p:cNvSpPr/>
          <p:nvPr/>
        </p:nvSpPr>
        <p:spPr>
          <a:xfrm>
            <a:off x="6409142" y="6029121"/>
            <a:ext cx="5788829" cy="369332"/>
          </a:xfrm>
          <a:prstGeom prst="rect">
            <a:avLst/>
          </a:prstGeom>
        </p:spPr>
        <p:txBody>
          <a:bodyPr wrap="none">
            <a:spAutoFit/>
          </a:bodyPr>
          <a:lstStyle/>
          <a:p>
            <a:r>
              <a:rPr lang="en-US" dirty="0">
                <a:solidFill>
                  <a:srgbClr val="0070C0"/>
                </a:solidFill>
              </a:rPr>
              <a:t>Responsibility and Accountability to succeed as a team</a:t>
            </a:r>
          </a:p>
        </p:txBody>
      </p:sp>
    </p:spTree>
    <p:extLst>
      <p:ext uri="{BB962C8B-B14F-4D97-AF65-F5344CB8AC3E}">
        <p14:creationId xmlns:p14="http://schemas.microsoft.com/office/powerpoint/2010/main" val="2157095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9921ED-4DE6-442E-B95D-BCEBDBE602FA}"/>
              </a:ext>
            </a:extLst>
          </p:cNvPr>
          <p:cNvSpPr/>
          <p:nvPr/>
        </p:nvSpPr>
        <p:spPr>
          <a:xfrm>
            <a:off x="1578869" y="-9292"/>
            <a:ext cx="9034259" cy="461665"/>
          </a:xfrm>
          <a:prstGeom prst="rect">
            <a:avLst/>
          </a:prstGeom>
        </p:spPr>
        <p:txBody>
          <a:bodyPr wrap="square">
            <a:spAutoFit/>
          </a:bodyPr>
          <a:lstStyle/>
          <a:p>
            <a:r>
              <a:rPr lang="en-US" sz="2400" b="1" i="1" dirty="0">
                <a:solidFill>
                  <a:srgbClr val="FF0000"/>
                </a:solidFill>
              </a:rPr>
              <a:t>An overview of the ADIW platform features  (</a:t>
            </a:r>
            <a:r>
              <a:rPr lang="en-US" sz="2400" b="1" i="1" dirty="0">
                <a:solidFill>
                  <a:srgbClr val="4D4D4D"/>
                </a:solidFill>
              </a:rPr>
              <a:t>link to the tool </a:t>
            </a:r>
            <a:r>
              <a:rPr lang="en-US" sz="2400" b="1" i="1" dirty="0">
                <a:solidFill>
                  <a:srgbClr val="FF0000"/>
                </a:solidFill>
              </a:rPr>
              <a:t>)</a:t>
            </a:r>
          </a:p>
        </p:txBody>
      </p:sp>
      <p:pic>
        <p:nvPicPr>
          <p:cNvPr id="2" name="Picture 1">
            <a:extLst>
              <a:ext uri="{FF2B5EF4-FFF2-40B4-BE49-F238E27FC236}">
                <a16:creationId xmlns:a16="http://schemas.microsoft.com/office/drawing/2014/main" id="{69D2E90E-4B9B-45DA-9DA1-E59F606D53A0}"/>
              </a:ext>
            </a:extLst>
          </p:cNvPr>
          <p:cNvPicPr>
            <a:picLocks noChangeAspect="1"/>
          </p:cNvPicPr>
          <p:nvPr/>
        </p:nvPicPr>
        <p:blipFill rotWithShape="1">
          <a:blip r:embed="rId3"/>
          <a:srcRect l="3034" t="15131" r="15562" b="8165"/>
          <a:stretch/>
        </p:blipFill>
        <p:spPr>
          <a:xfrm>
            <a:off x="517133" y="585627"/>
            <a:ext cx="11157734" cy="5913829"/>
          </a:xfrm>
          <a:prstGeom prst="rect">
            <a:avLst/>
          </a:prstGeom>
        </p:spPr>
      </p:pic>
    </p:spTree>
    <p:extLst>
      <p:ext uri="{BB962C8B-B14F-4D97-AF65-F5344CB8AC3E}">
        <p14:creationId xmlns:p14="http://schemas.microsoft.com/office/powerpoint/2010/main" val="117971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80FF37-6EBA-4E5D-94BC-19B3E5484BB6}"/>
              </a:ext>
            </a:extLst>
          </p:cNvPr>
          <p:cNvSpPr>
            <a:spLocks noGrp="1"/>
          </p:cNvSpPr>
          <p:nvPr>
            <p:ph type="title"/>
          </p:nvPr>
        </p:nvSpPr>
        <p:spPr>
          <a:xfrm>
            <a:off x="369799" y="643131"/>
            <a:ext cx="10959239" cy="1248553"/>
          </a:xfrm>
        </p:spPr>
        <p:txBody>
          <a:bodyPr/>
          <a:lstStyle/>
          <a:p>
            <a:r>
              <a:rPr lang="en-US" sz="2000" dirty="0"/>
              <a:t>Immunization has always received high level of attention and support (</a:t>
            </a:r>
            <a:r>
              <a:rPr lang="en-US" sz="2000" dirty="0" err="1"/>
              <a:t>i.e</a:t>
            </a:r>
            <a:r>
              <a:rPr lang="en-US" sz="2000" dirty="0"/>
              <a:t> GAVI) but in practice, the ‘after-vaccination’ (what happens after a vaccine is given to a child) is </a:t>
            </a:r>
            <a:r>
              <a:rPr lang="en-US" sz="2000" dirty="0">
                <a:solidFill>
                  <a:srgbClr val="FF0000"/>
                </a:solidFill>
              </a:rPr>
              <a:t>assumed as fine </a:t>
            </a:r>
            <a:r>
              <a:rPr lang="en-US" sz="2000" dirty="0"/>
              <a:t>and the waste generated through immunization delivery is generally not taken care of in a safe manner</a:t>
            </a:r>
            <a:r>
              <a:rPr lang="en-US" sz="2400" dirty="0"/>
              <a:t>.</a:t>
            </a:r>
          </a:p>
        </p:txBody>
      </p:sp>
      <p:sp>
        <p:nvSpPr>
          <p:cNvPr id="8" name="Rectangle 7">
            <a:extLst>
              <a:ext uri="{FF2B5EF4-FFF2-40B4-BE49-F238E27FC236}">
                <a16:creationId xmlns:a16="http://schemas.microsoft.com/office/drawing/2014/main" id="{4B42D791-677A-4410-AFBF-67AC6495640B}"/>
              </a:ext>
            </a:extLst>
          </p:cNvPr>
          <p:cNvSpPr/>
          <p:nvPr/>
        </p:nvSpPr>
        <p:spPr>
          <a:xfrm>
            <a:off x="568271" y="2091958"/>
            <a:ext cx="6233221" cy="3477875"/>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 </a:t>
            </a:r>
            <a:r>
              <a:rPr lang="en-US" i="1" dirty="0">
                <a:latin typeface="Calibri" panose="020F0502020204030204" pitchFamily="34" charset="0"/>
                <a:ea typeface="Calibri" panose="020F0502020204030204" pitchFamily="34" charset="0"/>
              </a:rPr>
              <a:t>“</a:t>
            </a:r>
            <a:r>
              <a:rPr lang="en-US" sz="2000" i="1" dirty="0">
                <a:latin typeface="Calibri" panose="020F0502020204030204" pitchFamily="34" charset="0"/>
                <a:ea typeface="Calibri" panose="020F0502020204030204" pitchFamily="34" charset="0"/>
              </a:rPr>
              <a:t>When I was on the very first ICC for Gavi from 2000-2003, I encouraged Gavi without success that, when they were providing countries with HSS guidance, they should include medical sharps incineration or some other destruction in their illustrative examples to countries.  It would have been good for both immunization programs as well as for the health system more broadly”.  </a:t>
            </a:r>
            <a:r>
              <a:rPr lang="en-US" sz="2000" dirty="0">
                <a:latin typeface="Calibri" panose="020F0502020204030204" pitchFamily="34" charset="0"/>
                <a:ea typeface="Calibri" panose="020F0502020204030204" pitchFamily="34" charset="0"/>
              </a:rPr>
              <a:t>  </a:t>
            </a:r>
          </a:p>
          <a:p>
            <a:endParaRPr lang="en-US" sz="2000" dirty="0">
              <a:latin typeface="Calibri" panose="020F0502020204030204" pitchFamily="34" charset="0"/>
              <a:ea typeface="Calibri" panose="020F0502020204030204" pitchFamily="34" charset="0"/>
            </a:endParaRPr>
          </a:p>
          <a:p>
            <a:r>
              <a:rPr lang="en-US" sz="2000" i="1" dirty="0">
                <a:latin typeface="Calibri" panose="020F0502020204030204" pitchFamily="34" charset="0"/>
                <a:ea typeface="Calibri" panose="020F0502020204030204" pitchFamily="34" charset="0"/>
              </a:rPr>
              <a:t>Robert </a:t>
            </a:r>
            <a:r>
              <a:rPr lang="en-US" sz="2000" i="1" dirty="0" err="1">
                <a:latin typeface="Calibri" panose="020F0502020204030204" pitchFamily="34" charset="0"/>
                <a:ea typeface="Calibri" panose="020F0502020204030204" pitchFamily="34" charset="0"/>
              </a:rPr>
              <a:t>Steinglass</a:t>
            </a:r>
            <a:endParaRPr lang="en-US" sz="2000" i="1" dirty="0">
              <a:latin typeface="Calibri" panose="020F0502020204030204" pitchFamily="34" charset="0"/>
              <a:ea typeface="Calibri" panose="020F0502020204030204" pitchFamily="34" charset="0"/>
            </a:endParaRPr>
          </a:p>
          <a:p>
            <a:r>
              <a:rPr lang="en-US" sz="2000" dirty="0">
                <a:latin typeface="Calibri" panose="020F0502020204030204" pitchFamily="34" charset="0"/>
                <a:ea typeface="Calibri" panose="020F0502020204030204" pitchFamily="34" charset="0"/>
              </a:rPr>
              <a:t>His message on the webinar on waste management 07/31/2020 </a:t>
            </a:r>
          </a:p>
        </p:txBody>
      </p:sp>
      <p:pic>
        <p:nvPicPr>
          <p:cNvPr id="9" name="Picture 8">
            <a:extLst>
              <a:ext uri="{FF2B5EF4-FFF2-40B4-BE49-F238E27FC236}">
                <a16:creationId xmlns:a16="http://schemas.microsoft.com/office/drawing/2014/main" id="{942056F7-DC6E-4320-9928-C878BE856DAC}"/>
              </a:ext>
            </a:extLst>
          </p:cNvPr>
          <p:cNvPicPr>
            <a:picLocks noChangeAspect="1"/>
          </p:cNvPicPr>
          <p:nvPr/>
        </p:nvPicPr>
        <p:blipFill rotWithShape="1">
          <a:blip r:embed="rId3"/>
          <a:srcRect t="11918" r="39965"/>
          <a:stretch/>
        </p:blipFill>
        <p:spPr>
          <a:xfrm>
            <a:off x="7506574" y="2222625"/>
            <a:ext cx="4030070" cy="2969232"/>
          </a:xfrm>
          <a:prstGeom prst="rect">
            <a:avLst/>
          </a:prstGeom>
        </p:spPr>
      </p:pic>
      <p:sp>
        <p:nvSpPr>
          <p:cNvPr id="2" name="Rectangle 1">
            <a:extLst>
              <a:ext uri="{FF2B5EF4-FFF2-40B4-BE49-F238E27FC236}">
                <a16:creationId xmlns:a16="http://schemas.microsoft.com/office/drawing/2014/main" id="{B472CA3E-F0B5-40D7-B541-1785066CF191}"/>
              </a:ext>
            </a:extLst>
          </p:cNvPr>
          <p:cNvSpPr/>
          <p:nvPr/>
        </p:nvSpPr>
        <p:spPr>
          <a:xfrm>
            <a:off x="369799" y="5599416"/>
            <a:ext cx="11570109" cy="830997"/>
          </a:xfrm>
          <a:prstGeom prst="rect">
            <a:avLst/>
          </a:prstGeom>
        </p:spPr>
        <p:txBody>
          <a:bodyPr wrap="square">
            <a:spAutoFit/>
          </a:bodyPr>
          <a:lstStyle/>
          <a:p>
            <a:r>
              <a:rPr lang="en-US" sz="2400" b="1" dirty="0"/>
              <a:t>Shouldn’t Countries and Partners think of earmarking </a:t>
            </a:r>
            <a:r>
              <a:rPr lang="en-US" sz="2400" b="1" dirty="0">
                <a:solidFill>
                  <a:srgbClr val="FF0000"/>
                </a:solidFill>
              </a:rPr>
              <a:t>at least </a:t>
            </a:r>
            <a:r>
              <a:rPr lang="en-US" sz="2400" b="1" i="1" dirty="0">
                <a:solidFill>
                  <a:srgbClr val="FF0000"/>
                </a:solidFill>
              </a:rPr>
              <a:t>1/100 to 2/100 </a:t>
            </a:r>
            <a:r>
              <a:rPr lang="en-US" sz="2400" b="1" dirty="0">
                <a:solidFill>
                  <a:srgbClr val="FF0000"/>
                </a:solidFill>
              </a:rPr>
              <a:t>USD </a:t>
            </a:r>
            <a:r>
              <a:rPr lang="en-US" sz="2400" b="1" dirty="0"/>
              <a:t>per syringe/vial purchased to contribute to its appropriate disposal !</a:t>
            </a:r>
          </a:p>
        </p:txBody>
      </p:sp>
      <p:sp>
        <p:nvSpPr>
          <p:cNvPr id="10" name="Rectangle 9">
            <a:extLst>
              <a:ext uri="{FF2B5EF4-FFF2-40B4-BE49-F238E27FC236}">
                <a16:creationId xmlns:a16="http://schemas.microsoft.com/office/drawing/2014/main" id="{06DB173C-F558-4FEA-8A00-09F7042262D7}"/>
              </a:ext>
            </a:extLst>
          </p:cNvPr>
          <p:cNvSpPr/>
          <p:nvPr/>
        </p:nvSpPr>
        <p:spPr>
          <a:xfrm>
            <a:off x="4455709" y="69575"/>
            <a:ext cx="4205405" cy="461665"/>
          </a:xfrm>
          <a:prstGeom prst="rect">
            <a:avLst/>
          </a:prstGeom>
        </p:spPr>
        <p:txBody>
          <a:bodyPr wrap="square">
            <a:spAutoFit/>
          </a:bodyPr>
          <a:lstStyle/>
          <a:p>
            <a:r>
              <a:rPr lang="en-US" sz="2400" b="1" i="1" dirty="0">
                <a:solidFill>
                  <a:srgbClr val="FF0000"/>
                </a:solidFill>
              </a:rPr>
              <a:t>And what should be next ?</a:t>
            </a:r>
          </a:p>
        </p:txBody>
      </p:sp>
    </p:spTree>
    <p:extLst>
      <p:ext uri="{BB962C8B-B14F-4D97-AF65-F5344CB8AC3E}">
        <p14:creationId xmlns:p14="http://schemas.microsoft.com/office/powerpoint/2010/main" val="3219713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92573" y="2108168"/>
            <a:ext cx="7728943" cy="3255403"/>
          </a:xfrm>
        </p:spPr>
        <p:txBody>
          <a:bodyPr/>
          <a:lstStyle/>
          <a:p>
            <a:r>
              <a:rPr lang="en-US" sz="2000" b="0" dirty="0"/>
              <a:t>HCWM is a system that must be planned and coordinated across multiple stakeholders and programs. </a:t>
            </a:r>
            <a:r>
              <a:rPr lang="en-US" sz="2000" b="0" dirty="0" err="1"/>
              <a:t>Immunisation</a:t>
            </a:r>
            <a:r>
              <a:rPr lang="en-US" sz="2000" b="0" dirty="0"/>
              <a:t> leaders must coordinate closely with the government entities responsible for waste management to best link resources and technologies and ensure implementation of best practices for managing health care waste. This guide was designed to help you to prepare and plan your HCWM system. Your system should be based on real needs and a vision of the future for growth, innovations, and opportunities for improvements across all areas of the system. </a:t>
            </a:r>
            <a:endParaRPr lang="en-US" sz="2000" dirty="0"/>
          </a:p>
        </p:txBody>
      </p:sp>
      <p:sp>
        <p:nvSpPr>
          <p:cNvPr id="5" name="Slide Number Placeholder 4"/>
          <p:cNvSpPr>
            <a:spLocks noGrp="1"/>
          </p:cNvSpPr>
          <p:nvPr>
            <p:ph type="sldNum" sz="quarter" idx="4294967295"/>
          </p:nvPr>
        </p:nvSpPr>
        <p:spPr>
          <a:xfrm>
            <a:off x="204720" y="6327775"/>
            <a:ext cx="1200150" cy="5302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en-GB" sz="1200" b="1" i="0" u="none" strike="noStrike" kern="1200" cap="none" spc="0" normalizeH="0" baseline="0" noProof="0" smtClean="0">
                <a:ln>
                  <a:noFill/>
                </a:ln>
                <a:solidFill>
                  <a:srgbClr val="343434"/>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1" i="0" u="none" strike="noStrike" kern="1200" cap="none" spc="0" normalizeH="0" baseline="0" noProof="0" dirty="0">
              <a:ln>
                <a:noFill/>
              </a:ln>
              <a:solidFill>
                <a:srgbClr val="343434"/>
              </a:solidFill>
              <a:effectLst/>
              <a:uLnTx/>
              <a:uFillTx/>
              <a:latin typeface="Arial"/>
              <a:ea typeface="+mn-ea"/>
              <a:cs typeface="+mn-cs"/>
            </a:endParaRPr>
          </a:p>
        </p:txBody>
      </p:sp>
    </p:spTree>
    <p:extLst>
      <p:ext uri="{BB962C8B-B14F-4D97-AF65-F5344CB8AC3E}">
        <p14:creationId xmlns:p14="http://schemas.microsoft.com/office/powerpoint/2010/main" val="227581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8227" y="2484465"/>
            <a:ext cx="6384000" cy="2232000"/>
          </a:xfrm>
        </p:spPr>
        <p:txBody>
          <a:bodyPr/>
          <a:lstStyle/>
          <a:p>
            <a:r>
              <a:rPr lang="en-US" sz="6000" dirty="0"/>
              <a:t>Questions?</a:t>
            </a:r>
          </a:p>
          <a:p>
            <a:endParaRPr lang="en-US" dirty="0"/>
          </a:p>
          <a:p>
            <a:r>
              <a:rPr lang="en-US" dirty="0"/>
              <a:t>THANK YOU</a:t>
            </a:r>
          </a:p>
        </p:txBody>
      </p:sp>
      <p:sp>
        <p:nvSpPr>
          <p:cNvPr id="8" name="Text Placeholder 7"/>
          <p:cNvSpPr>
            <a:spLocks noGrp="1"/>
          </p:cNvSpPr>
          <p:nvPr>
            <p:ph type="body" sz="quarter" idx="20"/>
          </p:nvPr>
        </p:nvSpPr>
        <p:spPr/>
        <p:txBody>
          <a:bodyPr/>
          <a:lstStyle/>
          <a:p>
            <a:endParaRPr lang="en-US"/>
          </a:p>
        </p:txBody>
      </p:sp>
      <p:sp>
        <p:nvSpPr>
          <p:cNvPr id="4" name="Slide Number Placeholder 3"/>
          <p:cNvSpPr>
            <a:spLocks noGrp="1"/>
          </p:cNvSpPr>
          <p:nvPr>
            <p:ph type="sldNum" sz="quarter" idx="4294967295"/>
          </p:nvPr>
        </p:nvSpPr>
        <p:spPr>
          <a:xfrm>
            <a:off x="232016" y="6327775"/>
            <a:ext cx="1200150" cy="5302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9806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EMPLATELASTEDITED" val="2020-05-20 12:41 PM"/>
  <p:tag name="THINKCELLPRESENTATIONDONOTDELETE" val="&lt;?xml version=&quot;1.0&quot; encoding=&quot;UTF-16&quot; standalone=&quot;yes&quot;?&gt;&lt;root reqver=&quot;25060&quot;&gt;&lt;version val=&quot;2824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quot;&gt;&lt;elem m_fUsage=&quot;1.00000000000000000000E+00&quot;&gt;&lt;m_msothmcolidx val=&quot;0&quot;/&gt;&lt;m_rgb r=&quot;05&quot; g=&quot;85&quot; b=&quot;C2&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5. Source"/>
</p:tagLst>
</file>

<file path=ppt/tags/tag1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2.xml><?xml version="1.0" encoding="utf-8"?>
<p:tagLst xmlns:a="http://schemas.openxmlformats.org/drawingml/2006/main" xmlns:r="http://schemas.openxmlformats.org/officeDocument/2006/relationships" xmlns:p="http://schemas.openxmlformats.org/presentationml/2006/main">
  <p:tag name="SHAPENAME" val="5. Source"/>
</p:tagLst>
</file>

<file path=ppt/tags/tag1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q1vXK9SZqw9.Rpm8LZGdHg"/>
</p:tagLst>
</file>

<file path=ppt/tags/tag11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9.xml><?xml version="1.0" encoding="utf-8"?>
<p:tagLst xmlns:a="http://schemas.openxmlformats.org/drawingml/2006/main" xmlns:r="http://schemas.openxmlformats.org/officeDocument/2006/relationships" xmlns:p="http://schemas.openxmlformats.org/presentationml/2006/main">
  <p:tag name="SHAPENAME" val="Subtitle"/>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Titl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6.xml><?xml version="1.0" encoding="utf-8"?>
<p:tagLst xmlns:a="http://schemas.openxmlformats.org/drawingml/2006/main" xmlns:r="http://schemas.openxmlformats.org/officeDocument/2006/relationships" xmlns:p="http://schemas.openxmlformats.org/presentationml/2006/main">
  <p:tag name="SHAPENAME" val="5. Source"/>
</p:tagLst>
</file>

<file path=ppt/tags/tag1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1.xml><?xml version="1.0" encoding="utf-8"?>
<p:tagLst xmlns:a="http://schemas.openxmlformats.org/drawingml/2006/main" xmlns:r="http://schemas.openxmlformats.org/officeDocument/2006/relationships" xmlns:p="http://schemas.openxmlformats.org/presentationml/2006/main">
  <p:tag name="SHAPENAME" val="Grid"/>
</p:tagLst>
</file>

<file path=ppt/tags/tag132.xml><?xml version="1.0" encoding="utf-8"?>
<p:tagLst xmlns:a="http://schemas.openxmlformats.org/drawingml/2006/main" xmlns:r="http://schemas.openxmlformats.org/officeDocument/2006/relationships" xmlns:p="http://schemas.openxmlformats.org/presentationml/2006/main">
  <p:tag name="SHAPENAME" val="4. Footnote"/>
</p:tagLst>
</file>

<file path=ppt/tags/tag133.xml><?xml version="1.0" encoding="utf-8"?>
<p:tagLst xmlns:a="http://schemas.openxmlformats.org/drawingml/2006/main" xmlns:r="http://schemas.openxmlformats.org/officeDocument/2006/relationships" xmlns:p="http://schemas.openxmlformats.org/presentationml/2006/main">
  <p:tag name="NAME" val="ACET"/>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NAME" val="Moon"/>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7.xml><?xml version="1.0" encoding="utf-8"?>
<p:tagLst xmlns:a="http://schemas.openxmlformats.org/drawingml/2006/main" xmlns:r="http://schemas.openxmlformats.org/officeDocument/2006/relationships" xmlns:p="http://schemas.openxmlformats.org/presentationml/2006/main">
  <p:tag name="NAME" val="Moon"/>
</p:tagLst>
</file>

<file path=ppt/tags/tag138.xml><?xml version="1.0" encoding="utf-8"?>
<p:tagLst xmlns:a="http://schemas.openxmlformats.org/drawingml/2006/main" xmlns:r="http://schemas.openxmlformats.org/officeDocument/2006/relationships" xmlns:p="http://schemas.openxmlformats.org/presentationml/2006/main">
  <p:tag name="NAME" val="Moon"/>
</p:tagLst>
</file>

<file path=ppt/tags/tag139.xml><?xml version="1.0" encoding="utf-8"?>
<p:tagLst xmlns:a="http://schemas.openxmlformats.org/drawingml/2006/main" xmlns:r="http://schemas.openxmlformats.org/officeDocument/2006/relationships" xmlns:p="http://schemas.openxmlformats.org/presentationml/2006/main">
  <p:tag name="ANGLE" val="5"/>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ANGLE" val="5"/>
</p:tagLst>
</file>

<file path=ppt/tags/tag141.xml><?xml version="1.0" encoding="utf-8"?>
<p:tagLst xmlns:a="http://schemas.openxmlformats.org/drawingml/2006/main" xmlns:r="http://schemas.openxmlformats.org/officeDocument/2006/relationships" xmlns:p="http://schemas.openxmlformats.org/presentationml/2006/main">
  <p:tag name="ANGLE" val="4"/>
</p:tagLst>
</file>

<file path=ppt/tags/tag142.xml><?xml version="1.0" encoding="utf-8"?>
<p:tagLst xmlns:a="http://schemas.openxmlformats.org/drawingml/2006/main" xmlns:r="http://schemas.openxmlformats.org/officeDocument/2006/relationships" xmlns:p="http://schemas.openxmlformats.org/presentationml/2006/main">
  <p:tag name="ANGLE" val="4"/>
</p:tagLst>
</file>

<file path=ppt/tags/tag143.xml><?xml version="1.0" encoding="utf-8"?>
<p:tagLst xmlns:a="http://schemas.openxmlformats.org/drawingml/2006/main" xmlns:r="http://schemas.openxmlformats.org/officeDocument/2006/relationships" xmlns:p="http://schemas.openxmlformats.org/presentationml/2006/main">
  <p:tag name="ANGLE" val="3"/>
</p:tagLst>
</file>

<file path=ppt/tags/tag144.xml><?xml version="1.0" encoding="utf-8"?>
<p:tagLst xmlns:a="http://schemas.openxmlformats.org/drawingml/2006/main" xmlns:r="http://schemas.openxmlformats.org/officeDocument/2006/relationships" xmlns:p="http://schemas.openxmlformats.org/presentationml/2006/main">
  <p:tag name="ANGLE" val="3"/>
</p:tagLst>
</file>

<file path=ppt/tags/tag145.xml><?xml version="1.0" encoding="utf-8"?>
<p:tagLst xmlns:a="http://schemas.openxmlformats.org/drawingml/2006/main" xmlns:r="http://schemas.openxmlformats.org/officeDocument/2006/relationships" xmlns:p="http://schemas.openxmlformats.org/presentationml/2006/main">
  <p:tag name="ANGLE" val="2"/>
</p:tagLst>
</file>

<file path=ppt/tags/tag146.xml><?xml version="1.0" encoding="utf-8"?>
<p:tagLst xmlns:a="http://schemas.openxmlformats.org/drawingml/2006/main" xmlns:r="http://schemas.openxmlformats.org/officeDocument/2006/relationships" xmlns:p="http://schemas.openxmlformats.org/presentationml/2006/main">
  <p:tag name="ANGLE" val="2"/>
</p:tagLst>
</file>

<file path=ppt/tags/tag147.xml><?xml version="1.0" encoding="utf-8"?>
<p:tagLst xmlns:a="http://schemas.openxmlformats.org/drawingml/2006/main" xmlns:r="http://schemas.openxmlformats.org/officeDocument/2006/relationships" xmlns:p="http://schemas.openxmlformats.org/presentationml/2006/main">
  <p:tag name="ANGLE" val="1"/>
</p:tagLst>
</file>

<file path=ppt/tags/tag148.xml><?xml version="1.0" encoding="utf-8"?>
<p:tagLst xmlns:a="http://schemas.openxmlformats.org/drawingml/2006/main" xmlns:r="http://schemas.openxmlformats.org/officeDocument/2006/relationships" xmlns:p="http://schemas.openxmlformats.org/presentationml/2006/main">
  <p:tag name="ANGLE" val="1"/>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q1vXK9SZqw9.Rpm8LZGdHg"/>
</p:tagLst>
</file>

<file path=ppt/tags/tag15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2.xml><?xml version="1.0" encoding="utf-8"?>
<p:tagLst xmlns:a="http://schemas.openxmlformats.org/drawingml/2006/main" xmlns:r="http://schemas.openxmlformats.org/officeDocument/2006/relationships" xmlns:p="http://schemas.openxmlformats.org/presentationml/2006/main">
  <p:tag name="SHAPENAME" val="Subtitle"/>
</p:tagLst>
</file>

<file path=ppt/tags/tag153.xml><?xml version="1.0" encoding="utf-8"?>
<p:tagLst xmlns:a="http://schemas.openxmlformats.org/drawingml/2006/main" xmlns:r="http://schemas.openxmlformats.org/officeDocument/2006/relationships" xmlns:p="http://schemas.openxmlformats.org/presentationml/2006/main">
  <p:tag name="SHAPENAME" val="Titl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q1vXK9SZqw9.Rpm8LZGdHg"/>
</p:tagLst>
</file>

<file path=ppt/tags/tag15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7.xml><?xml version="1.0" encoding="utf-8"?>
<p:tagLst xmlns:a="http://schemas.openxmlformats.org/drawingml/2006/main" xmlns:r="http://schemas.openxmlformats.org/officeDocument/2006/relationships" xmlns:p="http://schemas.openxmlformats.org/presentationml/2006/main">
  <p:tag name="SHAPENAME" val="Subtitle"/>
</p:tagLst>
</file>

<file path=ppt/tags/tag158.xml><?xml version="1.0" encoding="utf-8"?>
<p:tagLst xmlns:a="http://schemas.openxmlformats.org/drawingml/2006/main" xmlns:r="http://schemas.openxmlformats.org/officeDocument/2006/relationships" xmlns:p="http://schemas.openxmlformats.org/presentationml/2006/main">
  <p:tag name="SHAPENAME" val="Titl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4.xml><?xml version="1.0" encoding="utf-8"?>
<p:tagLst xmlns:a="http://schemas.openxmlformats.org/drawingml/2006/main" xmlns:r="http://schemas.openxmlformats.org/officeDocument/2006/relationships" xmlns:p="http://schemas.openxmlformats.org/presentationml/2006/main">
  <p:tag name="SHAPENAME" val="5. Source"/>
</p:tagLst>
</file>

<file path=ppt/tags/tag1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5. Source"/>
</p:tagLst>
</file>

<file path=ppt/tags/tag1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SHAPENAME" val="5. Source"/>
</p:tagLst>
</file>

<file path=ppt/tags/tag1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9.xml><?xml version="1.0" encoding="utf-8"?>
<p:tagLst xmlns:a="http://schemas.openxmlformats.org/drawingml/2006/main" xmlns:r="http://schemas.openxmlformats.org/officeDocument/2006/relationships" xmlns:p="http://schemas.openxmlformats.org/presentationml/2006/main">
  <p:tag name="SHAPENAME" val="5. Sourc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9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6.xml><?xml version="1.0" encoding="utf-8"?>
<p:tagLst xmlns:a="http://schemas.openxmlformats.org/drawingml/2006/main" xmlns:r="http://schemas.openxmlformats.org/officeDocument/2006/relationships" xmlns:p="http://schemas.openxmlformats.org/presentationml/2006/main">
  <p:tag name="SHAPENAME" val="5. Source"/>
</p:tagLst>
</file>

<file path=ppt/tags/tag1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20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4.xml><?xml version="1.0" encoding="utf-8"?>
<p:tagLst xmlns:a="http://schemas.openxmlformats.org/drawingml/2006/main" xmlns:r="http://schemas.openxmlformats.org/officeDocument/2006/relationships" xmlns:p="http://schemas.openxmlformats.org/presentationml/2006/main">
  <p:tag name="SHAPENAME" val="5. Source"/>
</p:tagLst>
</file>

<file path=ppt/tags/tag2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0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2.xml><?xml version="1.0" encoding="utf-8"?>
<p:tagLst xmlns:a="http://schemas.openxmlformats.org/drawingml/2006/main" xmlns:r="http://schemas.openxmlformats.org/officeDocument/2006/relationships" xmlns:p="http://schemas.openxmlformats.org/presentationml/2006/main">
  <p:tag name="SHAPENAME" val="5. Source"/>
</p:tagLst>
</file>

<file path=ppt/tags/tag2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SHAPENAME" val="5. Source"/>
</p:tagLst>
</file>

<file path=ppt/tags/tag2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2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8.xml><?xml version="1.0" encoding="utf-8"?>
<p:tagLst xmlns:a="http://schemas.openxmlformats.org/drawingml/2006/main" xmlns:r="http://schemas.openxmlformats.org/officeDocument/2006/relationships" xmlns:p="http://schemas.openxmlformats.org/presentationml/2006/main">
  <p:tag name="SHAPENAME" val="5. Source"/>
</p:tagLst>
</file>

<file path=ppt/tags/tag2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4.xml><?xml version="1.0" encoding="utf-8"?>
<p:tagLst xmlns:a="http://schemas.openxmlformats.org/drawingml/2006/main" xmlns:r="http://schemas.openxmlformats.org/officeDocument/2006/relationships" xmlns:p="http://schemas.openxmlformats.org/presentationml/2006/main">
  <p:tag name="SHAPENAME" val="5. Source"/>
</p:tagLst>
</file>

<file path=ppt/tags/tag2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SHAPENAME" val="5. Source"/>
</p:tagLst>
</file>

<file path=ppt/tags/tag2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SHAPENAME" val="5. Sourc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6.xml><?xml version="1.0" encoding="utf-8"?>
<p:tagLst xmlns:a="http://schemas.openxmlformats.org/drawingml/2006/main" xmlns:r="http://schemas.openxmlformats.org/officeDocument/2006/relationships" xmlns:p="http://schemas.openxmlformats.org/presentationml/2006/main">
  <p:tag name="SHAPENAME" val="Subtitle"/>
</p:tagLst>
</file>

<file path=ppt/tags/tag247.xml><?xml version="1.0" encoding="utf-8"?>
<p:tagLst xmlns:a="http://schemas.openxmlformats.org/drawingml/2006/main" xmlns:r="http://schemas.openxmlformats.org/officeDocument/2006/relationships" xmlns:p="http://schemas.openxmlformats.org/presentationml/2006/main">
  <p:tag name="SHAPENAME" val="Titl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3.xml><?xml version="1.0" encoding="utf-8"?>
<p:tagLst xmlns:a="http://schemas.openxmlformats.org/drawingml/2006/main" xmlns:r="http://schemas.openxmlformats.org/officeDocument/2006/relationships" xmlns:p="http://schemas.openxmlformats.org/presentationml/2006/main">
  <p:tag name="SHAPENAME" val="5. Source"/>
</p:tagLst>
</file>

<file path=ppt/tags/tag2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5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SHAPENAME" val="5. Source"/>
</p:tagLst>
</file>

<file path=ppt/tags/tag2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_fjucZxorwX6wHJQQDKv8A"/>
</p:tagLst>
</file>

<file path=ppt/tags/tag2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7.xml><?xml version="1.0" encoding="utf-8"?>
<p:tagLst xmlns:a="http://schemas.openxmlformats.org/drawingml/2006/main" xmlns:r="http://schemas.openxmlformats.org/officeDocument/2006/relationships" xmlns:p="http://schemas.openxmlformats.org/presentationml/2006/main">
  <p:tag name="NAME" val="KeyTakeawayOF"/>
  <p:tag name="1LEVEL" val="19"/>
  <p:tag name="2LEVEL" val="9.5"/>
  <p:tag name="3LEVEL" val="4.75"/>
  <p:tag name="4LEVEL" val="2.38"/>
  <p:tag name="5LEVEL" val="1.19"/>
</p:tagLst>
</file>

<file path=ppt/tags/tag268.xml><?xml version="1.0" encoding="utf-8"?>
<p:tagLst xmlns:a="http://schemas.openxmlformats.org/drawingml/2006/main" xmlns:r="http://schemas.openxmlformats.org/officeDocument/2006/relationships" xmlns:p="http://schemas.openxmlformats.org/presentationml/2006/main">
  <p:tag name="NAME" val="KeyTakeawayOF"/>
</p:tagLst>
</file>

<file path=ppt/tags/tag269.xml><?xml version="1.0" encoding="utf-8"?>
<p:tagLst xmlns:a="http://schemas.openxmlformats.org/drawingml/2006/main" xmlns:r="http://schemas.openxmlformats.org/officeDocument/2006/relationships" xmlns:p="http://schemas.openxmlformats.org/presentationml/2006/main">
  <p:tag name="NAME" val="KeyTakeawayOF"/>
  <p:tag name="1LEVEL" val="19"/>
  <p:tag name="2LEVEL" val="9.5"/>
  <p:tag name="3LEVEL" val="4.75"/>
  <p:tag name="4LEVEL" val="2.38"/>
  <p:tag name="5LEVEL" val="1.19"/>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NAME" val="TrackerNumBlu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_fjucZxorwX6wHJQQDKv8A"/>
</p:tagLst>
</file>

<file path=ppt/tags/tag2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4.xml><?xml version="1.0" encoding="utf-8"?>
<p:tagLst xmlns:a="http://schemas.openxmlformats.org/drawingml/2006/main" xmlns:r="http://schemas.openxmlformats.org/officeDocument/2006/relationships" xmlns:p="http://schemas.openxmlformats.org/presentationml/2006/main">
  <p:tag name="NAME" val="KeyTakeawayOF"/>
  <p:tag name="1LEVEL" val="19"/>
  <p:tag name="2LEVEL" val="9.5"/>
  <p:tag name="3LEVEL" val="4.75"/>
  <p:tag name="4LEVEL" val="2.38"/>
  <p:tag name="5LEVEL" val="1.19"/>
</p:tagLst>
</file>

<file path=ppt/tags/tag275.xml><?xml version="1.0" encoding="utf-8"?>
<p:tagLst xmlns:a="http://schemas.openxmlformats.org/drawingml/2006/main" xmlns:r="http://schemas.openxmlformats.org/officeDocument/2006/relationships" xmlns:p="http://schemas.openxmlformats.org/presentationml/2006/main">
  <p:tag name="NAME" val="KeyTakeawayOF"/>
</p:tagLst>
</file>

<file path=ppt/tags/tag276.xml><?xml version="1.0" encoding="utf-8"?>
<p:tagLst xmlns:a="http://schemas.openxmlformats.org/drawingml/2006/main" xmlns:r="http://schemas.openxmlformats.org/officeDocument/2006/relationships" xmlns:p="http://schemas.openxmlformats.org/presentationml/2006/main">
  <p:tag name="NAME" val="KeyTakeawayOF"/>
  <p:tag name="1LEVEL" val="19"/>
  <p:tag name="2LEVEL" val="9.5"/>
  <p:tag name="3LEVEL" val="4.75"/>
  <p:tag name="4LEVEL" val="2.38"/>
  <p:tag name="5LEVEL" val="1.19"/>
</p:tagLst>
</file>

<file path=ppt/tags/tag277.xml><?xml version="1.0" encoding="utf-8"?>
<p:tagLst xmlns:a="http://schemas.openxmlformats.org/drawingml/2006/main" xmlns:r="http://schemas.openxmlformats.org/officeDocument/2006/relationships" xmlns:p="http://schemas.openxmlformats.org/presentationml/2006/main">
  <p:tag name="NAME" val="TrackerNumBlu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_fjucZxorwX6wHJQQDKv8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1.xml><?xml version="1.0" encoding="utf-8"?>
<p:tagLst xmlns:a="http://schemas.openxmlformats.org/drawingml/2006/main" xmlns:r="http://schemas.openxmlformats.org/officeDocument/2006/relationships" xmlns:p="http://schemas.openxmlformats.org/presentationml/2006/main">
  <p:tag name="NAME" val="KeyTakeawayOF"/>
  <p:tag name="1LEVEL" val="19"/>
  <p:tag name="2LEVEL" val="9.5"/>
  <p:tag name="3LEVEL" val="4.75"/>
  <p:tag name="4LEVEL" val="2.38"/>
  <p:tag name="5LEVEL" val="1.19"/>
</p:tagLst>
</file>

<file path=ppt/tags/tag282.xml><?xml version="1.0" encoding="utf-8"?>
<p:tagLst xmlns:a="http://schemas.openxmlformats.org/drawingml/2006/main" xmlns:r="http://schemas.openxmlformats.org/officeDocument/2006/relationships" xmlns:p="http://schemas.openxmlformats.org/presentationml/2006/main">
  <p:tag name="NAME" val="TrackerNumBlu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xml><?xml version="1.0" encoding="utf-8"?>
<p:tagLst xmlns:a="http://schemas.openxmlformats.org/drawingml/2006/main" xmlns:r="http://schemas.openxmlformats.org/officeDocument/2006/relationships" xmlns:p="http://schemas.openxmlformats.org/presentationml/2006/main">
  <p:tag name="SHAPENAME" val="5. Source"/>
</p:tagLst>
</file>

<file path=ppt/tags/tag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85.xml><?xml version="1.0" encoding="utf-8"?>
<p:tagLst xmlns:a="http://schemas.openxmlformats.org/drawingml/2006/main" xmlns:r="http://schemas.openxmlformats.org/officeDocument/2006/relationships" xmlns:p="http://schemas.openxmlformats.org/presentationml/2006/main">
  <p:tag name="SHAPENAME" val="5. Source"/>
</p:tagLst>
</file>

<file path=ppt/tags/tag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292_OFF.potx" id="{B9788C92-DFE4-4FAC-85BD-740F0F30D145}" vid="{DB162D18-532E-429A-94C6-F9CC17B5C802}"/>
    </a:ext>
  </a:extLst>
</a:theme>
</file>

<file path=ppt/theme/theme2.xml><?xml version="1.0" encoding="utf-8"?>
<a:theme xmlns:a="http://schemas.openxmlformats.org/drawingml/2006/main" name="Contrast">
  <a:themeElements>
    <a:clrScheme name="Scheme2">
      <a:dk1>
        <a:srgbClr val="FFFFFF"/>
      </a:dk1>
      <a:lt1>
        <a:srgbClr val="4D4D4D"/>
      </a:lt1>
      <a:dk2>
        <a:srgbClr val="000000"/>
      </a:dk2>
      <a:lt2>
        <a:srgbClr val="000000"/>
      </a:lt2>
      <a:accent1>
        <a:srgbClr val="FFFFFF"/>
      </a:accent1>
      <a:accent2>
        <a:srgbClr val="969696"/>
      </a:accent2>
      <a:accent3>
        <a:srgbClr val="808080"/>
      </a:accent3>
      <a:accent4>
        <a:srgbClr val="B2B2B2"/>
      </a:accent4>
      <a:accent5>
        <a:srgbClr val="5F5F5F"/>
      </a:accent5>
      <a:accent6>
        <a:srgbClr val="DDDDD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4D4D4D"/>
        </a:lt1>
        <a:dk2>
          <a:srgbClr val="000000"/>
        </a:dk2>
        <a:lt2>
          <a:srgbClr val="000000"/>
        </a:lt2>
        <a:accent1>
          <a:srgbClr val="FFFFFF"/>
        </a:accent1>
        <a:accent2>
          <a:srgbClr val="969696"/>
        </a:accent2>
        <a:accent3>
          <a:srgbClr val="808080"/>
        </a:accent3>
        <a:accent4>
          <a:srgbClr val="B2B2B2"/>
        </a:accent4>
        <a:accent5>
          <a:srgbClr val="5F5F5F"/>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292_OFF.potx" id="{B9788C92-DFE4-4FAC-85BD-740F0F30D145}" vid="{7CDD0DF9-C015-4E1D-AC3B-8899D4533376}"/>
    </a:ext>
  </a:extLst>
</a:theme>
</file>

<file path=ppt/theme/theme3.xml><?xml version="1.0" encoding="utf-8"?>
<a:theme xmlns:a="http://schemas.openxmlformats.org/drawingml/2006/main" name="Gavi">
  <a:themeElements>
    <a:clrScheme name="Gavi">
      <a:dk1>
        <a:srgbClr val="343434"/>
      </a:dk1>
      <a:lt1>
        <a:sysClr val="window" lastClr="FFFFFF"/>
      </a:lt1>
      <a:dk2>
        <a:srgbClr val="F59BBB"/>
      </a:dk2>
      <a:lt2>
        <a:srgbClr val="878787"/>
      </a:lt2>
      <a:accent1>
        <a:srgbClr val="005CB9"/>
      </a:accent1>
      <a:accent2>
        <a:srgbClr val="00A1DF"/>
      </a:accent2>
      <a:accent3>
        <a:srgbClr val="95D600"/>
      </a:accent3>
      <a:accent4>
        <a:srgbClr val="A51890"/>
      </a:accent4>
      <a:accent5>
        <a:srgbClr val="CE0F69"/>
      </a:accent5>
      <a:accent6>
        <a:srgbClr val="005A70"/>
      </a:accent6>
      <a:hlink>
        <a:srgbClr val="343434"/>
      </a:hlink>
      <a:folHlink>
        <a:srgbClr val="343434"/>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55813AD56A8747B42CD659163491F5" ma:contentTypeVersion="13" ma:contentTypeDescription="Create a new document." ma:contentTypeScope="" ma:versionID="e5680067b2e62eb20db30208f622cdf5">
  <xsd:schema xmlns:xsd="http://www.w3.org/2001/XMLSchema" xmlns:xs="http://www.w3.org/2001/XMLSchema" xmlns:p="http://schemas.microsoft.com/office/2006/metadata/properties" xmlns:ns3="47eb5a2e-5173-46c3-9cd8-43072e27c721" xmlns:ns4="dbf439e4-b006-4c2f-a1b4-9ed0d3fc69da" targetNamespace="http://schemas.microsoft.com/office/2006/metadata/properties" ma:root="true" ma:fieldsID="d0bd02e5141ef15b99de274694d3074a" ns3:_="" ns4:_="">
    <xsd:import namespace="47eb5a2e-5173-46c3-9cd8-43072e27c721"/>
    <xsd:import namespace="dbf439e4-b006-4c2f-a1b4-9ed0d3fc69d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eb5a2e-5173-46c3-9cd8-43072e27c7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f439e4-b006-4c2f-a1b4-9ed0d3fc69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292929-BF0D-43C0-AA6D-752AC165E6DE}">
  <ds:schemaRefs>
    <ds:schemaRef ds:uri="http://schemas.microsoft.com/sharepoint/v3/contenttype/forms"/>
  </ds:schemaRefs>
</ds:datastoreItem>
</file>

<file path=customXml/itemProps2.xml><?xml version="1.0" encoding="utf-8"?>
<ds:datastoreItem xmlns:ds="http://schemas.openxmlformats.org/officeDocument/2006/customXml" ds:itemID="{AF9C2F95-59DF-4DEE-8647-A13E574DAC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eb5a2e-5173-46c3-9cd8-43072e27c721"/>
    <ds:schemaRef ds:uri="dbf439e4-b006-4c2f-a1b4-9ed0d3fc69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7C57C5-1E3C-46D0-AF07-3ED271349F96}">
  <ds:schemaRefs>
    <ds:schemaRef ds:uri="http://schemas.microsoft.com/office/2006/metadata/properties"/>
    <ds:schemaRef ds:uri="http://purl.org/dc/elements/1.1/"/>
    <ds:schemaRef ds:uri="http://schemas.microsoft.com/office/infopath/2007/PartnerControls"/>
    <ds:schemaRef ds:uri="http://www.w3.org/XML/1998/namespace"/>
    <ds:schemaRef ds:uri="dbf439e4-b006-4c2f-a1b4-9ed0d3fc69da"/>
    <ds:schemaRef ds:uri="http://schemas.microsoft.com/office/2006/documentManagement/types"/>
    <ds:schemaRef ds:uri="http://purl.org/dc/dcmitype/"/>
    <ds:schemaRef ds:uri="http://purl.org/dc/terms/"/>
    <ds:schemaRef ds:uri="http://schemas.openxmlformats.org/package/2006/metadata/core-properties"/>
    <ds:schemaRef ds:uri="47eb5a2e-5173-46c3-9cd8-43072e27c721"/>
  </ds:schemaRefs>
</ds:datastoreItem>
</file>

<file path=docProps/app.xml><?xml version="1.0" encoding="utf-8"?>
<Properties xmlns="http://schemas.openxmlformats.org/officeDocument/2006/extended-properties" xmlns:vt="http://schemas.openxmlformats.org/officeDocument/2006/docPropsVTypes">
  <Template>GV0292_OFF</Template>
  <TotalTime>22059</TotalTime>
  <Words>631</Words>
  <Application>Microsoft Office PowerPoint</Application>
  <PresentationFormat>Widescreen</PresentationFormat>
  <Paragraphs>48</Paragraphs>
  <Slides>8</Slides>
  <Notes>2</Notes>
  <HiddenSlides>2</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8</vt:i4>
      </vt:variant>
    </vt:vector>
  </HeadingPairs>
  <TitlesOfParts>
    <vt:vector size="19" baseType="lpstr">
      <vt:lpstr>Segoe UI</vt:lpstr>
      <vt:lpstr>Wingdings</vt:lpstr>
      <vt:lpstr>Calibri Light</vt:lpstr>
      <vt:lpstr>Georgia</vt:lpstr>
      <vt:lpstr>Arial</vt:lpstr>
      <vt:lpstr>Calibri</vt:lpstr>
      <vt:lpstr>White</vt:lpstr>
      <vt:lpstr>Contrast</vt:lpstr>
      <vt:lpstr>Gavi</vt:lpstr>
      <vt:lpstr>Office Theme</vt:lpstr>
      <vt:lpstr>think-cell Slide</vt:lpstr>
      <vt:lpstr>A Platform to design a sound immunization waste management system</vt:lpstr>
      <vt:lpstr> The Context</vt:lpstr>
      <vt:lpstr>The objectives</vt:lpstr>
      <vt:lpstr>The ADIW critical requirements</vt:lpstr>
      <vt:lpstr>PowerPoint Presentation</vt:lpstr>
      <vt:lpstr>Immunization has always received high level of attention and support (i.e GAVI) but in practice, the ‘after-vaccination’ (what happens after a vaccine is given to a child) is assumed as fine and the waste generated through immunization delivery is generally not taken care of in a safe manner.</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COVAX</dc:title>
  <dc:subject/>
  <dc:creator>Erwan Rolland</dc:creator>
  <cp:keywords/>
  <dc:description/>
  <cp:lastModifiedBy>Adama Sawadogo</cp:lastModifiedBy>
  <cp:revision>982</cp:revision>
  <cp:lastPrinted>2018-10-30T20:37:12Z</cp:lastPrinted>
  <dcterms:created xsi:type="dcterms:W3CDTF">2020-05-22T07:11:40Z</dcterms:created>
  <dcterms:modified xsi:type="dcterms:W3CDTF">2020-08-20T11:59:59Z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2020-05-20 12:41 PM</vt:lpwstr>
  </property>
  <property fmtid="{D5CDD505-2E9C-101B-9397-08002B2CF9AE}" pid="8" name="TemplateCreated">
    <vt:lpwstr>2019-02-27 01:18 PM</vt:lpwstr>
  </property>
  <property fmtid="{D5CDD505-2E9C-101B-9397-08002B2CF9AE}" pid="9" name="ContentTypeId">
    <vt:lpwstr>0x0101007555813AD56A8747B42CD659163491F5</vt:lpwstr>
  </property>
</Properties>
</file>