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3.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4.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7.xml" ContentType="application/vnd.openxmlformats-officedocument.them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8.xml" ContentType="application/vnd.openxmlformats-officedocument.theme+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9.xml" ContentType="application/vnd.openxmlformats-officedocument.theme+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slideLayouts/slideLayout274.xml" ContentType="application/vnd.openxmlformats-officedocument.presentationml.slideLayout+xml"/>
  <Override PartName="/ppt/theme/theme10.xml" ContentType="application/vnd.openxmlformats-officedocument.theme+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11.xml" ContentType="application/vnd.openxmlformats-officedocument.theme+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12.xml" ContentType="application/vnd.openxmlformats-officedocument.theme+xml"/>
  <Override PartName="/ppt/slideLayouts/slideLayout354.xml" ContentType="application/vnd.openxmlformats-officedocument.presentationml.slideLayout+xml"/>
  <Override PartName="/ppt/theme/theme13.xml" ContentType="application/vnd.openxmlformats-officedocument.theme+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14.xml" ContentType="application/vnd.openxmlformats-officedocument.theme+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heme/themeOverride1.xml" ContentType="application/vnd.openxmlformats-officedocument.themeOverride+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 id="2147483775" r:id="rId3"/>
    <p:sldMasterId id="2147483793" r:id="rId4"/>
    <p:sldMasterId id="2147483852" r:id="rId5"/>
    <p:sldMasterId id="2147483872" r:id="rId6"/>
    <p:sldMasterId id="2147483902" r:id="rId7"/>
    <p:sldMasterId id="2147483919" r:id="rId8"/>
    <p:sldMasterId id="2147483948" r:id="rId9"/>
    <p:sldMasterId id="2147483970" r:id="rId10"/>
    <p:sldMasterId id="2147483988" r:id="rId11"/>
    <p:sldMasterId id="2147484008" r:id="rId12"/>
    <p:sldMasterId id="2147484069" r:id="rId13"/>
    <p:sldMasterId id="2147484072" r:id="rId14"/>
  </p:sldMasterIdLst>
  <p:notesMasterIdLst>
    <p:notesMasterId r:id="rId52"/>
  </p:notesMasterIdLst>
  <p:sldIdLst>
    <p:sldId id="2147471179" r:id="rId15"/>
    <p:sldId id="2147471226" r:id="rId16"/>
    <p:sldId id="2147471290" r:id="rId17"/>
    <p:sldId id="2147471305" r:id="rId18"/>
    <p:sldId id="2147471260" r:id="rId19"/>
    <p:sldId id="2147471304" r:id="rId20"/>
    <p:sldId id="2147471311" r:id="rId21"/>
    <p:sldId id="2147471297" r:id="rId22"/>
    <p:sldId id="2147471298" r:id="rId23"/>
    <p:sldId id="2147471301" r:id="rId24"/>
    <p:sldId id="2147471303" r:id="rId25"/>
    <p:sldId id="2147471306" r:id="rId26"/>
    <p:sldId id="2147471186" r:id="rId27"/>
    <p:sldId id="2147471296" r:id="rId28"/>
    <p:sldId id="2147471307" r:id="rId29"/>
    <p:sldId id="2147471308" r:id="rId30"/>
    <p:sldId id="2147471309" r:id="rId31"/>
    <p:sldId id="2147471281" r:id="rId32"/>
    <p:sldId id="2147471196" r:id="rId33"/>
    <p:sldId id="2147471293" r:id="rId34"/>
    <p:sldId id="2147471294" r:id="rId35"/>
    <p:sldId id="2147471206" r:id="rId36"/>
    <p:sldId id="2147471295" r:id="rId37"/>
    <p:sldId id="2147471229" r:id="rId38"/>
    <p:sldId id="2147471230" r:id="rId39"/>
    <p:sldId id="2147471201" r:id="rId40"/>
    <p:sldId id="2147471239" r:id="rId41"/>
    <p:sldId id="2147471241" r:id="rId42"/>
    <p:sldId id="2147471240" r:id="rId43"/>
    <p:sldId id="2147471205" r:id="rId44"/>
    <p:sldId id="2147471252" r:id="rId45"/>
    <p:sldId id="2147471313" r:id="rId46"/>
    <p:sldId id="2147471323" r:id="rId47"/>
    <p:sldId id="2147471324" r:id="rId48"/>
    <p:sldId id="2147471327" r:id="rId49"/>
    <p:sldId id="2147471328" r:id="rId50"/>
    <p:sldId id="2147471329" r:id="rId51"/>
  </p:sldIdLst>
  <p:sldSz cx="12192000" cy="6858000"/>
  <p:notesSz cx="7073900" cy="10210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575339-C79A-63AD-3148-323A4A928C6F}" name="AHMED, Danish" initials="AD" userId="S::ahmedd@who.int::19b19dd3-8f9b-474c-bc6d-7baf254bd18d" providerId="AD"/>
  <p188:author id="{26EA6B3F-1469-8300-5A0A-76DC40962763}" name="Guest User" initials="GU" userId="S::urn:spo:anon#4c3c463a6d3401b169c00e0863accb7b7584e25048d22b3698d253a20917fa86::" providerId="AD"/>
  <p188:author id="{03FEC66A-AC76-6CD8-63BE-35D91BA468E0}" name="VILAJELIU, Alba" initials="VA" userId="VILAJELIU, Alba" providerId="None"/>
  <p188:author id="{430614D7-3C9A-FDD7-68CD-8F5C71B8AF5B}" name="Aleksandra" initials="A" userId="Anonymous_Aleksandra" providerId="None"/>
  <p188:author id="{76B7A4D7-0E18-C78E-FAE1-048C3C03AC90}" name="LINDSTRAND, Ann" initials="LA" userId="S::lindstranda@who.int::47c6406f-1f0c-44e0-9b14-f4f52ee9cb39" providerId="AD"/>
  <p188:author id="{BC78E6E0-F2D7-8675-9ACE-6732D00ABEF3}" name="RAMIREZ GONZALEZ, Alejandro" initials="RA" userId="S::ramirezgonzaleza@who.int::f85759c6-dd51-4b10-afc6-8161062f0d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NG BLANC, Diana" initials="CBD" lastIdx="16" clrIdx="0">
    <p:extLst>
      <p:ext uri="{19B8F6BF-5375-455C-9EA6-DF929625EA0E}">
        <p15:presenceInfo xmlns:p15="http://schemas.microsoft.com/office/powerpoint/2012/main" userId="S::changblancd@who.int::095af1f0-0fe9-48c0-b39d-431b31cc03ce" providerId="AD"/>
      </p:ext>
    </p:extLst>
  </p:cmAuthor>
  <p:cmAuthor id="2" name="HOMBACH, Joachim Maria" initials="HJM" lastIdx="8" clrIdx="1">
    <p:extLst>
      <p:ext uri="{19B8F6BF-5375-455C-9EA6-DF929625EA0E}">
        <p15:presenceInfo xmlns:p15="http://schemas.microsoft.com/office/powerpoint/2012/main" userId="S::hombachj@who.int::e9b73b3f-1fe2-4b0b-8234-367e42778744" providerId="AD"/>
      </p:ext>
    </p:extLst>
  </p:cmAuthor>
  <p:cmAuthor id="3" name="VILAJELIU, Alba" initials="VA" lastIdx="2" clrIdx="2">
    <p:extLst>
      <p:ext uri="{19B8F6BF-5375-455C-9EA6-DF929625EA0E}">
        <p15:presenceInfo xmlns:p15="http://schemas.microsoft.com/office/powerpoint/2012/main" userId="VILAJELIU, Alba" providerId="None"/>
      </p:ext>
    </p:extLst>
  </p:cmAuthor>
  <p:cmAuthor id="4" name="CERNUSCHI, Tania" initials="CT" lastIdx="16" clrIdx="3">
    <p:extLst>
      <p:ext uri="{19B8F6BF-5375-455C-9EA6-DF929625EA0E}">
        <p15:presenceInfo xmlns:p15="http://schemas.microsoft.com/office/powerpoint/2012/main" userId="S::cernuschit@who.int::6ba6398f-77ad-4662-81db-e0fb726333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9"/>
    <a:srgbClr val="DEEAF6"/>
    <a:srgbClr val="FF9966"/>
    <a:srgbClr val="EE7D31"/>
    <a:srgbClr val="CCFFCC"/>
    <a:srgbClr val="FFCC66"/>
    <a:srgbClr val="FFCCCC"/>
    <a:srgbClr val="FFFFFF"/>
    <a:srgbClr val="FF99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8" autoAdjust="0"/>
    <p:restoredTop sz="94706"/>
  </p:normalViewPr>
  <p:slideViewPr>
    <p:cSldViewPr snapToGrid="0">
      <p:cViewPr varScale="1">
        <p:scale>
          <a:sx n="93" d="100"/>
          <a:sy n="93" d="100"/>
        </p:scale>
        <p:origin x="8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Master" Target="slideMasters/slideMaster5.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D57B77-5285-4A18-8FA5-D7932752DA1A}" type="doc">
      <dgm:prSet loTypeId="urn:microsoft.com/office/officeart/2005/8/layout/chevron1" loCatId="process" qsTypeId="urn:microsoft.com/office/officeart/2005/8/quickstyle/simple1" qsCatId="simple" csTypeId="urn:microsoft.com/office/officeart/2005/8/colors/accent1_2" csCatId="accent1" phldr="1"/>
      <dgm:spPr/>
    </dgm:pt>
    <dgm:pt modelId="{D0413AC3-98EE-4677-BF01-7F0BB1BBD91F}">
      <dgm:prSet phldrT="[Text]" custT="1"/>
      <dgm:spPr/>
      <dgm:t>
        <a:bodyPr/>
        <a:lstStyle/>
        <a:p>
          <a:r>
            <a:rPr lang="es-ES" sz="1800" dirty="0"/>
            <a:t>Fin de mes</a:t>
          </a:r>
        </a:p>
      </dgm:t>
    </dgm:pt>
    <dgm:pt modelId="{07049F77-84C6-4CC6-AEBE-323E357B49AB}" type="parTrans" cxnId="{9DDC0928-23E8-46F5-9B81-E1B9A03CEA82}">
      <dgm:prSet/>
      <dgm:spPr/>
      <dgm:t>
        <a:bodyPr/>
        <a:lstStyle/>
        <a:p>
          <a:endParaRPr lang="en-US" sz="1400"/>
        </a:p>
      </dgm:t>
    </dgm:pt>
    <dgm:pt modelId="{B6C09605-449D-437E-83B2-FFEA5450444F}" type="sibTrans" cxnId="{9DDC0928-23E8-46F5-9B81-E1B9A03CEA82}">
      <dgm:prSet/>
      <dgm:spPr/>
      <dgm:t>
        <a:bodyPr/>
        <a:lstStyle/>
        <a:p>
          <a:endParaRPr lang="en-US" sz="1400"/>
        </a:p>
      </dgm:t>
    </dgm:pt>
    <dgm:pt modelId="{E1012382-1940-4076-8641-68F3A4E86B87}">
      <dgm:prSet phldrT="[Text]" custT="1"/>
      <dgm:spPr/>
      <dgm:t>
        <a:bodyPr/>
        <a:lstStyle/>
        <a:p>
          <a:r>
            <a:rPr lang="es-ES" sz="1800" dirty="0"/>
            <a:t>Semana 1</a:t>
          </a:r>
        </a:p>
      </dgm:t>
    </dgm:pt>
    <dgm:pt modelId="{5A4A69FA-90BB-41CD-AF54-2EB2EA2A4687}" type="parTrans" cxnId="{78168565-EDCD-443F-81A7-423CB4F48EC5}">
      <dgm:prSet/>
      <dgm:spPr/>
      <dgm:t>
        <a:bodyPr/>
        <a:lstStyle/>
        <a:p>
          <a:endParaRPr lang="en-US" sz="1400"/>
        </a:p>
      </dgm:t>
    </dgm:pt>
    <dgm:pt modelId="{825393EA-0243-4F59-B72C-E88306BA5538}" type="sibTrans" cxnId="{78168565-EDCD-443F-81A7-423CB4F48EC5}">
      <dgm:prSet/>
      <dgm:spPr/>
      <dgm:t>
        <a:bodyPr/>
        <a:lstStyle/>
        <a:p>
          <a:endParaRPr lang="en-US" sz="1400"/>
        </a:p>
      </dgm:t>
    </dgm:pt>
    <dgm:pt modelId="{8830DE3E-0BF8-4795-9031-38D367D91832}">
      <dgm:prSet phldrT="[Text]" custT="1"/>
      <dgm:spPr/>
      <dgm:t>
        <a:bodyPr/>
        <a:lstStyle/>
        <a:p>
          <a:r>
            <a:rPr lang="es-ES" sz="1800" dirty="0"/>
            <a:t>Semanas 2+3</a:t>
          </a:r>
        </a:p>
      </dgm:t>
    </dgm:pt>
    <dgm:pt modelId="{4EABABEB-674D-42DA-9D96-2C70C245B395}" type="parTrans" cxnId="{23D9BA7F-EBD4-4FB2-A7DB-651BC9EB689A}">
      <dgm:prSet/>
      <dgm:spPr/>
      <dgm:t>
        <a:bodyPr/>
        <a:lstStyle/>
        <a:p>
          <a:endParaRPr lang="en-US" sz="1400"/>
        </a:p>
      </dgm:t>
    </dgm:pt>
    <dgm:pt modelId="{E0FF0172-F6A8-43AC-954D-A46543A1043F}" type="sibTrans" cxnId="{23D9BA7F-EBD4-4FB2-A7DB-651BC9EB689A}">
      <dgm:prSet/>
      <dgm:spPr/>
      <dgm:t>
        <a:bodyPr/>
        <a:lstStyle/>
        <a:p>
          <a:endParaRPr lang="en-US" sz="1400"/>
        </a:p>
      </dgm:t>
    </dgm:pt>
    <dgm:pt modelId="{528D240F-7A6B-4823-A400-CF434CBEEFC1}">
      <dgm:prSet custT="1"/>
      <dgm:spPr/>
      <dgm:t>
        <a:bodyPr/>
        <a:lstStyle/>
        <a:p>
          <a:r>
            <a:rPr lang="es-ES" sz="1800" dirty="0"/>
            <a:t>Semanas 3+4</a:t>
          </a:r>
        </a:p>
      </dgm:t>
    </dgm:pt>
    <dgm:pt modelId="{40F1567C-F67A-4075-8B27-D6DE766B64DF}" type="parTrans" cxnId="{3BE498D3-85B5-4207-9381-A5E42B6E8073}">
      <dgm:prSet/>
      <dgm:spPr/>
      <dgm:t>
        <a:bodyPr/>
        <a:lstStyle/>
        <a:p>
          <a:endParaRPr lang="en-US" sz="1400"/>
        </a:p>
      </dgm:t>
    </dgm:pt>
    <dgm:pt modelId="{2E7CB530-1530-460F-9CBB-78509F8679B7}" type="sibTrans" cxnId="{3BE498D3-85B5-4207-9381-A5E42B6E8073}">
      <dgm:prSet/>
      <dgm:spPr/>
      <dgm:t>
        <a:bodyPr/>
        <a:lstStyle/>
        <a:p>
          <a:endParaRPr lang="en-US" sz="1400"/>
        </a:p>
      </dgm:t>
    </dgm:pt>
    <dgm:pt modelId="{CCDD3325-C6D6-4526-A98D-B8919B2F796F}">
      <dgm:prSet custT="1"/>
      <dgm:spPr/>
      <dgm:t>
        <a:bodyPr/>
        <a:lstStyle/>
        <a:p>
          <a:r>
            <a:rPr lang="es-ES" sz="1800" dirty="0"/>
            <a:t>Semana 5</a:t>
          </a:r>
        </a:p>
      </dgm:t>
    </dgm:pt>
    <dgm:pt modelId="{1B233B68-9052-4B4A-87D1-7764EBCCA27A}" type="parTrans" cxnId="{437B9868-99DC-4E83-9122-188191C5E0A1}">
      <dgm:prSet/>
      <dgm:spPr/>
      <dgm:t>
        <a:bodyPr/>
        <a:lstStyle/>
        <a:p>
          <a:endParaRPr lang="en-US" sz="1400"/>
        </a:p>
      </dgm:t>
    </dgm:pt>
    <dgm:pt modelId="{D85B4660-1CB9-4755-B108-417DFC521EB0}" type="sibTrans" cxnId="{437B9868-99DC-4E83-9122-188191C5E0A1}">
      <dgm:prSet/>
      <dgm:spPr/>
      <dgm:t>
        <a:bodyPr/>
        <a:lstStyle/>
        <a:p>
          <a:endParaRPr lang="en-US" sz="1400"/>
        </a:p>
      </dgm:t>
    </dgm:pt>
    <dgm:pt modelId="{C37253B7-B005-4917-988C-97C1D65AA526}" type="pres">
      <dgm:prSet presAssocID="{C3D57B77-5285-4A18-8FA5-D7932752DA1A}" presName="Name0" presStyleCnt="0">
        <dgm:presLayoutVars>
          <dgm:dir/>
          <dgm:animLvl val="lvl"/>
          <dgm:resizeHandles val="exact"/>
        </dgm:presLayoutVars>
      </dgm:prSet>
      <dgm:spPr/>
    </dgm:pt>
    <dgm:pt modelId="{4150A190-C1C3-45F3-BB81-6F377D82FDA2}" type="pres">
      <dgm:prSet presAssocID="{D0413AC3-98EE-4677-BF01-7F0BB1BBD91F}" presName="parTxOnly" presStyleLbl="node1" presStyleIdx="0" presStyleCnt="5">
        <dgm:presLayoutVars>
          <dgm:chMax val="0"/>
          <dgm:chPref val="0"/>
          <dgm:bulletEnabled val="1"/>
        </dgm:presLayoutVars>
      </dgm:prSet>
      <dgm:spPr/>
    </dgm:pt>
    <dgm:pt modelId="{EB57C3A6-B098-42B1-8316-A78305AF996D}" type="pres">
      <dgm:prSet presAssocID="{B6C09605-449D-437E-83B2-FFEA5450444F}" presName="parTxOnlySpace" presStyleCnt="0"/>
      <dgm:spPr/>
    </dgm:pt>
    <dgm:pt modelId="{978C5B64-5011-4D13-80E8-80D31947F2F8}" type="pres">
      <dgm:prSet presAssocID="{E1012382-1940-4076-8641-68F3A4E86B87}" presName="parTxOnly" presStyleLbl="node1" presStyleIdx="1" presStyleCnt="5">
        <dgm:presLayoutVars>
          <dgm:chMax val="0"/>
          <dgm:chPref val="0"/>
          <dgm:bulletEnabled val="1"/>
        </dgm:presLayoutVars>
      </dgm:prSet>
      <dgm:spPr/>
    </dgm:pt>
    <dgm:pt modelId="{F96B35C3-E86A-4EEF-97A5-3B2B5AEFBCA7}" type="pres">
      <dgm:prSet presAssocID="{825393EA-0243-4F59-B72C-E88306BA5538}" presName="parTxOnlySpace" presStyleCnt="0"/>
      <dgm:spPr/>
    </dgm:pt>
    <dgm:pt modelId="{9DA317C8-CD1C-4341-9C83-D94F452921EB}" type="pres">
      <dgm:prSet presAssocID="{8830DE3E-0BF8-4795-9031-38D367D91832}" presName="parTxOnly" presStyleLbl="node1" presStyleIdx="2" presStyleCnt="5">
        <dgm:presLayoutVars>
          <dgm:chMax val="0"/>
          <dgm:chPref val="0"/>
          <dgm:bulletEnabled val="1"/>
        </dgm:presLayoutVars>
      </dgm:prSet>
      <dgm:spPr/>
    </dgm:pt>
    <dgm:pt modelId="{589F16B8-8A05-47B9-9FBF-BD86F7EF3390}" type="pres">
      <dgm:prSet presAssocID="{E0FF0172-F6A8-43AC-954D-A46543A1043F}" presName="parTxOnlySpace" presStyleCnt="0"/>
      <dgm:spPr/>
    </dgm:pt>
    <dgm:pt modelId="{9B1F4FB1-9C91-4295-ABAC-BE37B39839A5}" type="pres">
      <dgm:prSet presAssocID="{528D240F-7A6B-4823-A400-CF434CBEEFC1}" presName="parTxOnly" presStyleLbl="node1" presStyleIdx="3" presStyleCnt="5" custLinFactNeighborX="6924">
        <dgm:presLayoutVars>
          <dgm:chMax val="0"/>
          <dgm:chPref val="0"/>
          <dgm:bulletEnabled val="1"/>
        </dgm:presLayoutVars>
      </dgm:prSet>
      <dgm:spPr/>
    </dgm:pt>
    <dgm:pt modelId="{65BDE245-1BD6-4D07-AC2C-FB3056405E72}" type="pres">
      <dgm:prSet presAssocID="{2E7CB530-1530-460F-9CBB-78509F8679B7}" presName="parTxOnlySpace" presStyleCnt="0"/>
      <dgm:spPr/>
    </dgm:pt>
    <dgm:pt modelId="{07855DFA-0FBA-4040-90DA-4EE119A6192C}" type="pres">
      <dgm:prSet presAssocID="{CCDD3325-C6D6-4526-A98D-B8919B2F796F}" presName="parTxOnly" presStyleLbl="node1" presStyleIdx="4" presStyleCnt="5">
        <dgm:presLayoutVars>
          <dgm:chMax val="0"/>
          <dgm:chPref val="0"/>
          <dgm:bulletEnabled val="1"/>
        </dgm:presLayoutVars>
      </dgm:prSet>
      <dgm:spPr/>
    </dgm:pt>
  </dgm:ptLst>
  <dgm:cxnLst>
    <dgm:cxn modelId="{66248523-8B5B-4D71-B8ED-20DD58AF5F5B}" type="presOf" srcId="{E1012382-1940-4076-8641-68F3A4E86B87}" destId="{978C5B64-5011-4D13-80E8-80D31947F2F8}" srcOrd="0" destOrd="0" presId="urn:microsoft.com/office/officeart/2005/8/layout/chevron1"/>
    <dgm:cxn modelId="{9DDC0928-23E8-46F5-9B81-E1B9A03CEA82}" srcId="{C3D57B77-5285-4A18-8FA5-D7932752DA1A}" destId="{D0413AC3-98EE-4677-BF01-7F0BB1BBD91F}" srcOrd="0" destOrd="0" parTransId="{07049F77-84C6-4CC6-AEBE-323E357B49AB}" sibTransId="{B6C09605-449D-437E-83B2-FFEA5450444F}"/>
    <dgm:cxn modelId="{B0B2B930-AB77-4892-98BE-A58C920EF536}" type="presOf" srcId="{D0413AC3-98EE-4677-BF01-7F0BB1BBD91F}" destId="{4150A190-C1C3-45F3-BB81-6F377D82FDA2}" srcOrd="0" destOrd="0" presId="urn:microsoft.com/office/officeart/2005/8/layout/chevron1"/>
    <dgm:cxn modelId="{78168565-EDCD-443F-81A7-423CB4F48EC5}" srcId="{C3D57B77-5285-4A18-8FA5-D7932752DA1A}" destId="{E1012382-1940-4076-8641-68F3A4E86B87}" srcOrd="1" destOrd="0" parTransId="{5A4A69FA-90BB-41CD-AF54-2EB2EA2A4687}" sibTransId="{825393EA-0243-4F59-B72C-E88306BA5538}"/>
    <dgm:cxn modelId="{17677446-B2B1-420E-A2C0-FEC2F46E5DE1}" type="presOf" srcId="{C3D57B77-5285-4A18-8FA5-D7932752DA1A}" destId="{C37253B7-B005-4917-988C-97C1D65AA526}" srcOrd="0" destOrd="0" presId="urn:microsoft.com/office/officeart/2005/8/layout/chevron1"/>
    <dgm:cxn modelId="{437B9868-99DC-4E83-9122-188191C5E0A1}" srcId="{C3D57B77-5285-4A18-8FA5-D7932752DA1A}" destId="{CCDD3325-C6D6-4526-A98D-B8919B2F796F}" srcOrd="4" destOrd="0" parTransId="{1B233B68-9052-4B4A-87D1-7764EBCCA27A}" sibTransId="{D85B4660-1CB9-4755-B108-417DFC521EB0}"/>
    <dgm:cxn modelId="{96DC8475-CBAC-4A02-9D90-E115F6FC8D5F}" type="presOf" srcId="{CCDD3325-C6D6-4526-A98D-B8919B2F796F}" destId="{07855DFA-0FBA-4040-90DA-4EE119A6192C}" srcOrd="0" destOrd="0" presId="urn:microsoft.com/office/officeart/2005/8/layout/chevron1"/>
    <dgm:cxn modelId="{454EAC55-55F7-401D-B146-8F9435BE0D9C}" type="presOf" srcId="{528D240F-7A6B-4823-A400-CF434CBEEFC1}" destId="{9B1F4FB1-9C91-4295-ABAC-BE37B39839A5}" srcOrd="0" destOrd="0" presId="urn:microsoft.com/office/officeart/2005/8/layout/chevron1"/>
    <dgm:cxn modelId="{23D9BA7F-EBD4-4FB2-A7DB-651BC9EB689A}" srcId="{C3D57B77-5285-4A18-8FA5-D7932752DA1A}" destId="{8830DE3E-0BF8-4795-9031-38D367D91832}" srcOrd="2" destOrd="0" parTransId="{4EABABEB-674D-42DA-9D96-2C70C245B395}" sibTransId="{E0FF0172-F6A8-43AC-954D-A46543A1043F}"/>
    <dgm:cxn modelId="{2C947785-43EB-4B4A-BBD8-EBE6B7246F03}" type="presOf" srcId="{8830DE3E-0BF8-4795-9031-38D367D91832}" destId="{9DA317C8-CD1C-4341-9C83-D94F452921EB}" srcOrd="0" destOrd="0" presId="urn:microsoft.com/office/officeart/2005/8/layout/chevron1"/>
    <dgm:cxn modelId="{3BE498D3-85B5-4207-9381-A5E42B6E8073}" srcId="{C3D57B77-5285-4A18-8FA5-D7932752DA1A}" destId="{528D240F-7A6B-4823-A400-CF434CBEEFC1}" srcOrd="3" destOrd="0" parTransId="{40F1567C-F67A-4075-8B27-D6DE766B64DF}" sibTransId="{2E7CB530-1530-460F-9CBB-78509F8679B7}"/>
    <dgm:cxn modelId="{D79203E1-D2A1-42F8-A3D7-3EF50D305857}" type="presParOf" srcId="{C37253B7-B005-4917-988C-97C1D65AA526}" destId="{4150A190-C1C3-45F3-BB81-6F377D82FDA2}" srcOrd="0" destOrd="0" presId="urn:microsoft.com/office/officeart/2005/8/layout/chevron1"/>
    <dgm:cxn modelId="{11C4AB1E-3232-4B57-BE12-349EAD61D86C}" type="presParOf" srcId="{C37253B7-B005-4917-988C-97C1D65AA526}" destId="{EB57C3A6-B098-42B1-8316-A78305AF996D}" srcOrd="1" destOrd="0" presId="urn:microsoft.com/office/officeart/2005/8/layout/chevron1"/>
    <dgm:cxn modelId="{8503D0A9-5655-4098-AF4F-378C9975F104}" type="presParOf" srcId="{C37253B7-B005-4917-988C-97C1D65AA526}" destId="{978C5B64-5011-4D13-80E8-80D31947F2F8}" srcOrd="2" destOrd="0" presId="urn:microsoft.com/office/officeart/2005/8/layout/chevron1"/>
    <dgm:cxn modelId="{BFD0FF2D-A254-4DD5-963C-91095090050C}" type="presParOf" srcId="{C37253B7-B005-4917-988C-97C1D65AA526}" destId="{F96B35C3-E86A-4EEF-97A5-3B2B5AEFBCA7}" srcOrd="3" destOrd="0" presId="urn:microsoft.com/office/officeart/2005/8/layout/chevron1"/>
    <dgm:cxn modelId="{87BCA982-A594-4664-A9A1-D36D21C97D57}" type="presParOf" srcId="{C37253B7-B005-4917-988C-97C1D65AA526}" destId="{9DA317C8-CD1C-4341-9C83-D94F452921EB}" srcOrd="4" destOrd="0" presId="urn:microsoft.com/office/officeart/2005/8/layout/chevron1"/>
    <dgm:cxn modelId="{9EA05F4F-0766-429B-BC1C-1688F677687F}" type="presParOf" srcId="{C37253B7-B005-4917-988C-97C1D65AA526}" destId="{589F16B8-8A05-47B9-9FBF-BD86F7EF3390}" srcOrd="5" destOrd="0" presId="urn:microsoft.com/office/officeart/2005/8/layout/chevron1"/>
    <dgm:cxn modelId="{9300D95D-6328-47F3-B9ED-0D0D4A257514}" type="presParOf" srcId="{C37253B7-B005-4917-988C-97C1D65AA526}" destId="{9B1F4FB1-9C91-4295-ABAC-BE37B39839A5}" srcOrd="6" destOrd="0" presId="urn:microsoft.com/office/officeart/2005/8/layout/chevron1"/>
    <dgm:cxn modelId="{6D9CEA73-30DD-480D-BD80-9A89219A9CA8}" type="presParOf" srcId="{C37253B7-B005-4917-988C-97C1D65AA526}" destId="{65BDE245-1BD6-4D07-AC2C-FB3056405E72}" srcOrd="7" destOrd="0" presId="urn:microsoft.com/office/officeart/2005/8/layout/chevron1"/>
    <dgm:cxn modelId="{5C075F5F-8CEE-43D9-819B-CDC4CAD62E6D}" type="presParOf" srcId="{C37253B7-B005-4917-988C-97C1D65AA526}" destId="{07855DFA-0FBA-4040-90DA-4EE119A6192C}"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0A190-C1C3-45F3-BB81-6F377D82FDA2}">
      <dsp:nvSpPr>
        <dsp:cNvPr id="0" name=""/>
        <dsp:cNvSpPr/>
      </dsp:nvSpPr>
      <dsp:spPr>
        <a:xfrm>
          <a:off x="2580"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S" sz="1800" kern="1200" dirty="0"/>
            <a:t>Fin de mes</a:t>
          </a:r>
        </a:p>
      </dsp:txBody>
      <dsp:txXfrm>
        <a:off x="194682" y="0"/>
        <a:ext cx="1912615" cy="384203"/>
      </dsp:txXfrm>
    </dsp:sp>
    <dsp:sp modelId="{978C5B64-5011-4D13-80E8-80D31947F2F8}">
      <dsp:nvSpPr>
        <dsp:cNvPr id="0" name=""/>
        <dsp:cNvSpPr/>
      </dsp:nvSpPr>
      <dsp:spPr>
        <a:xfrm>
          <a:off x="2069717"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S" sz="1800" kern="1200" dirty="0"/>
            <a:t>Semana 1</a:t>
          </a:r>
        </a:p>
      </dsp:txBody>
      <dsp:txXfrm>
        <a:off x="2261819" y="0"/>
        <a:ext cx="1912615" cy="384203"/>
      </dsp:txXfrm>
    </dsp:sp>
    <dsp:sp modelId="{9DA317C8-CD1C-4341-9C83-D94F452921EB}">
      <dsp:nvSpPr>
        <dsp:cNvPr id="0" name=""/>
        <dsp:cNvSpPr/>
      </dsp:nvSpPr>
      <dsp:spPr>
        <a:xfrm>
          <a:off x="4136854"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S" sz="1800" kern="1200" dirty="0"/>
            <a:t>Semanas 2+3</a:t>
          </a:r>
        </a:p>
      </dsp:txBody>
      <dsp:txXfrm>
        <a:off x="4328956" y="0"/>
        <a:ext cx="1912615" cy="384203"/>
      </dsp:txXfrm>
    </dsp:sp>
    <dsp:sp modelId="{9B1F4FB1-9C91-4295-ABAC-BE37B39839A5}">
      <dsp:nvSpPr>
        <dsp:cNvPr id="0" name=""/>
        <dsp:cNvSpPr/>
      </dsp:nvSpPr>
      <dsp:spPr>
        <a:xfrm>
          <a:off x="6219894"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S" sz="1800" kern="1200" dirty="0"/>
            <a:t>Semanas 3+4</a:t>
          </a:r>
        </a:p>
      </dsp:txBody>
      <dsp:txXfrm>
        <a:off x="6411996" y="0"/>
        <a:ext cx="1912615" cy="384203"/>
      </dsp:txXfrm>
    </dsp:sp>
    <dsp:sp modelId="{07855DFA-0FBA-4040-90DA-4EE119A6192C}">
      <dsp:nvSpPr>
        <dsp:cNvPr id="0" name=""/>
        <dsp:cNvSpPr/>
      </dsp:nvSpPr>
      <dsp:spPr>
        <a:xfrm>
          <a:off x="8271127" y="0"/>
          <a:ext cx="2296818" cy="384203"/>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ES" sz="1800" kern="1200" dirty="0"/>
            <a:t>Semana 5</a:t>
          </a:r>
        </a:p>
      </dsp:txBody>
      <dsp:txXfrm>
        <a:off x="8463229" y="0"/>
        <a:ext cx="1912615" cy="3842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5356" cy="512313"/>
          </a:xfrm>
          <a:prstGeom prst="rect">
            <a:avLst/>
          </a:prstGeom>
        </p:spPr>
        <p:txBody>
          <a:bodyPr vert="horz" lIns="94503" tIns="47252" rIns="94503" bIns="47252" rtlCol="0"/>
          <a:lstStyle>
            <a:lvl1pPr algn="l">
              <a:defRPr sz="1200"/>
            </a:lvl1pPr>
          </a:lstStyle>
          <a:p>
            <a:endParaRPr lang="es-ES" dirty="0"/>
          </a:p>
        </p:txBody>
      </p:sp>
      <p:sp>
        <p:nvSpPr>
          <p:cNvPr id="3" name="Date Placeholder 2"/>
          <p:cNvSpPr>
            <a:spLocks noGrp="1"/>
          </p:cNvSpPr>
          <p:nvPr>
            <p:ph type="dt" idx="1"/>
          </p:nvPr>
        </p:nvSpPr>
        <p:spPr>
          <a:xfrm>
            <a:off x="4006907" y="0"/>
            <a:ext cx="3065356" cy="512313"/>
          </a:xfrm>
          <a:prstGeom prst="rect">
            <a:avLst/>
          </a:prstGeom>
        </p:spPr>
        <p:txBody>
          <a:bodyPr vert="horz" lIns="94503" tIns="47252" rIns="94503" bIns="47252" rtlCol="0"/>
          <a:lstStyle>
            <a:lvl1pPr algn="r">
              <a:defRPr sz="1200"/>
            </a:lvl1pPr>
          </a:lstStyle>
          <a:p>
            <a:fld id="{90D7E1A9-88E3-43D2-852A-233E2B41A4A7}" type="datetimeFigureOut">
              <a:rPr lang="es-ES" smtClean="0"/>
              <a:t>19/04/2022</a:t>
            </a:fld>
            <a:endParaRPr lang="es-ES" dirty="0"/>
          </a:p>
        </p:txBody>
      </p:sp>
      <p:sp>
        <p:nvSpPr>
          <p:cNvPr id="4" name="Slide Image Placeholder 3"/>
          <p:cNvSpPr>
            <a:spLocks noGrp="1" noRot="1" noChangeAspect="1"/>
          </p:cNvSpPr>
          <p:nvPr>
            <p:ph type="sldImg" idx="2"/>
          </p:nvPr>
        </p:nvSpPr>
        <p:spPr>
          <a:xfrm>
            <a:off x="474663" y="1276350"/>
            <a:ext cx="6124575" cy="3444875"/>
          </a:xfrm>
          <a:prstGeom prst="rect">
            <a:avLst/>
          </a:prstGeom>
          <a:noFill/>
          <a:ln w="12700">
            <a:solidFill>
              <a:prstClr val="black"/>
            </a:solidFill>
          </a:ln>
        </p:spPr>
        <p:txBody>
          <a:bodyPr vert="horz" lIns="94503" tIns="47252" rIns="94503" bIns="47252" rtlCol="0" anchor="ctr"/>
          <a:lstStyle/>
          <a:p>
            <a:endParaRPr lang="es-ES" dirty="0"/>
          </a:p>
        </p:txBody>
      </p:sp>
      <p:sp>
        <p:nvSpPr>
          <p:cNvPr id="5" name="Notes Placeholder 4"/>
          <p:cNvSpPr>
            <a:spLocks noGrp="1"/>
          </p:cNvSpPr>
          <p:nvPr>
            <p:ph type="body" sz="quarter" idx="3"/>
          </p:nvPr>
        </p:nvSpPr>
        <p:spPr>
          <a:xfrm>
            <a:off x="707390" y="4913948"/>
            <a:ext cx="5659120" cy="4020503"/>
          </a:xfrm>
          <a:prstGeom prst="rect">
            <a:avLst/>
          </a:prstGeom>
        </p:spPr>
        <p:txBody>
          <a:bodyPr vert="horz" lIns="94503" tIns="47252" rIns="94503" bIns="47252" rtlCol="0"/>
          <a:lstStyle/>
          <a:p>
            <a:pPr lvl="0"/>
            <a:r>
              <a:rPr lang="es-ES" dirty="0"/>
              <a:t>Haga clic para editar los estilos de texto maestro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Footer Placeholder 5"/>
          <p:cNvSpPr>
            <a:spLocks noGrp="1"/>
          </p:cNvSpPr>
          <p:nvPr>
            <p:ph type="ftr" sz="quarter" idx="4"/>
          </p:nvPr>
        </p:nvSpPr>
        <p:spPr>
          <a:xfrm>
            <a:off x="1" y="9698488"/>
            <a:ext cx="3065356" cy="512312"/>
          </a:xfrm>
          <a:prstGeom prst="rect">
            <a:avLst/>
          </a:prstGeom>
        </p:spPr>
        <p:txBody>
          <a:bodyPr vert="horz" lIns="94503" tIns="47252" rIns="94503" bIns="47252" rtlCol="0" anchor="b"/>
          <a:lstStyle>
            <a:lvl1pPr algn="l">
              <a:defRPr sz="1200"/>
            </a:lvl1pPr>
          </a:lstStyle>
          <a:p>
            <a:endParaRPr lang="es-ES" dirty="0"/>
          </a:p>
        </p:txBody>
      </p:sp>
      <p:sp>
        <p:nvSpPr>
          <p:cNvPr id="7" name="Slide Number Placeholder 6"/>
          <p:cNvSpPr>
            <a:spLocks noGrp="1"/>
          </p:cNvSpPr>
          <p:nvPr>
            <p:ph type="sldNum" sz="quarter" idx="5"/>
          </p:nvPr>
        </p:nvSpPr>
        <p:spPr>
          <a:xfrm>
            <a:off x="4006907" y="9698488"/>
            <a:ext cx="3065356" cy="512312"/>
          </a:xfrm>
          <a:prstGeom prst="rect">
            <a:avLst/>
          </a:prstGeom>
        </p:spPr>
        <p:txBody>
          <a:bodyPr vert="horz" lIns="94503" tIns="47252" rIns="94503" bIns="47252" rtlCol="0" anchor="b"/>
          <a:lstStyle>
            <a:lvl1pPr algn="r">
              <a:defRPr sz="1200"/>
            </a:lvl1pPr>
          </a:lstStyle>
          <a:p>
            <a:fld id="{21913865-AD8A-4943-AD26-A01A2FD60889}" type="slidenum">
              <a:rPr lang="es-ES" smtClean="0"/>
              <a:t>‹Nº›</a:t>
            </a:fld>
            <a:endParaRPr lang="es-ES" dirty="0"/>
          </a:p>
        </p:txBody>
      </p:sp>
    </p:spTree>
    <p:extLst>
      <p:ext uri="{BB962C8B-B14F-4D97-AF65-F5344CB8AC3E}">
        <p14:creationId xmlns:p14="http://schemas.microsoft.com/office/powerpoint/2010/main" val="334872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a:t>
            </a:fld>
            <a:endParaRPr lang="es-ES" dirty="0"/>
          </a:p>
        </p:txBody>
      </p:sp>
    </p:spTree>
    <p:extLst>
      <p:ext uri="{BB962C8B-B14F-4D97-AF65-F5344CB8AC3E}">
        <p14:creationId xmlns:p14="http://schemas.microsoft.com/office/powerpoint/2010/main" val="2789830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10</a:t>
            </a:fld>
            <a:endParaRPr lang="es-ES" dirty="0"/>
          </a:p>
        </p:txBody>
      </p:sp>
    </p:spTree>
    <p:extLst>
      <p:ext uri="{BB962C8B-B14F-4D97-AF65-F5344CB8AC3E}">
        <p14:creationId xmlns:p14="http://schemas.microsoft.com/office/powerpoint/2010/main" val="3326501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11</a:t>
            </a:fld>
            <a:endParaRPr lang="es-ES" dirty="0"/>
          </a:p>
        </p:txBody>
      </p:sp>
    </p:spTree>
    <p:extLst>
      <p:ext uri="{BB962C8B-B14F-4D97-AF65-F5344CB8AC3E}">
        <p14:creationId xmlns:p14="http://schemas.microsoft.com/office/powerpoint/2010/main" val="2403086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12</a:t>
            </a:fld>
            <a:endParaRPr lang="es-ES" dirty="0"/>
          </a:p>
        </p:txBody>
      </p:sp>
    </p:spTree>
    <p:extLst>
      <p:ext uri="{BB962C8B-B14F-4D97-AF65-F5344CB8AC3E}">
        <p14:creationId xmlns:p14="http://schemas.microsoft.com/office/powerpoint/2010/main" val="2889863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13</a:t>
            </a:fld>
            <a:endParaRPr lang="es-ES" dirty="0"/>
          </a:p>
        </p:txBody>
      </p:sp>
    </p:spTree>
    <p:extLst>
      <p:ext uri="{BB962C8B-B14F-4D97-AF65-F5344CB8AC3E}">
        <p14:creationId xmlns:p14="http://schemas.microsoft.com/office/powerpoint/2010/main" val="3416270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14</a:t>
            </a:fld>
            <a:endParaRPr lang="es-ES" dirty="0"/>
          </a:p>
        </p:txBody>
      </p:sp>
    </p:spTree>
    <p:extLst>
      <p:ext uri="{BB962C8B-B14F-4D97-AF65-F5344CB8AC3E}">
        <p14:creationId xmlns:p14="http://schemas.microsoft.com/office/powerpoint/2010/main" val="1740011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15</a:t>
            </a:fld>
            <a:endParaRPr lang="es-ES" dirty="0"/>
          </a:p>
        </p:txBody>
      </p:sp>
    </p:spTree>
    <p:extLst>
      <p:ext uri="{BB962C8B-B14F-4D97-AF65-F5344CB8AC3E}">
        <p14:creationId xmlns:p14="http://schemas.microsoft.com/office/powerpoint/2010/main" val="2575732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16</a:t>
            </a:fld>
            <a:endParaRPr lang="es-ES" dirty="0"/>
          </a:p>
        </p:txBody>
      </p:sp>
    </p:spTree>
    <p:extLst>
      <p:ext uri="{BB962C8B-B14F-4D97-AF65-F5344CB8AC3E}">
        <p14:creationId xmlns:p14="http://schemas.microsoft.com/office/powerpoint/2010/main" val="2017530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17</a:t>
            </a:fld>
            <a:endParaRPr lang="es-ES" dirty="0"/>
          </a:p>
        </p:txBody>
      </p:sp>
    </p:spTree>
    <p:extLst>
      <p:ext uri="{BB962C8B-B14F-4D97-AF65-F5344CB8AC3E}">
        <p14:creationId xmlns:p14="http://schemas.microsoft.com/office/powerpoint/2010/main" val="587908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18</a:t>
            </a:fld>
            <a:endParaRPr lang="es-ES" dirty="0"/>
          </a:p>
        </p:txBody>
      </p:sp>
    </p:spTree>
    <p:extLst>
      <p:ext uri="{BB962C8B-B14F-4D97-AF65-F5344CB8AC3E}">
        <p14:creationId xmlns:p14="http://schemas.microsoft.com/office/powerpoint/2010/main" val="1150419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19</a:t>
            </a:fld>
            <a:endParaRPr lang="es-ES" dirty="0"/>
          </a:p>
        </p:txBody>
      </p:sp>
    </p:spTree>
    <p:extLst>
      <p:ext uri="{BB962C8B-B14F-4D97-AF65-F5344CB8AC3E}">
        <p14:creationId xmlns:p14="http://schemas.microsoft.com/office/powerpoint/2010/main" val="117226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2</a:t>
            </a:fld>
            <a:endParaRPr lang="es-ES" dirty="0"/>
          </a:p>
        </p:txBody>
      </p:sp>
    </p:spTree>
    <p:extLst>
      <p:ext uri="{BB962C8B-B14F-4D97-AF65-F5344CB8AC3E}">
        <p14:creationId xmlns:p14="http://schemas.microsoft.com/office/powerpoint/2010/main" val="3511507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1913865-AD8A-4943-AD26-A01A2FD60889}" type="slidenum">
              <a:rPr lang="es-ES" smtClean="0"/>
              <a:t>20</a:t>
            </a:fld>
            <a:endParaRPr lang="es-ES" dirty="0"/>
          </a:p>
        </p:txBody>
      </p:sp>
    </p:spTree>
    <p:extLst>
      <p:ext uri="{BB962C8B-B14F-4D97-AF65-F5344CB8AC3E}">
        <p14:creationId xmlns:p14="http://schemas.microsoft.com/office/powerpoint/2010/main" val="2950365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21</a:t>
            </a:fld>
            <a:endParaRPr lang="es-ES" dirty="0"/>
          </a:p>
        </p:txBody>
      </p:sp>
    </p:spTree>
    <p:extLst>
      <p:ext uri="{BB962C8B-B14F-4D97-AF65-F5344CB8AC3E}">
        <p14:creationId xmlns:p14="http://schemas.microsoft.com/office/powerpoint/2010/main" val="2435969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Variante ómicron: datos de Sisonke, *Bekker et al., medRxiv 2021</a:t>
            </a:r>
          </a:p>
          <a:p>
            <a:r>
              <a:rPr lang="es-ES" dirty="0"/>
              <a:t>También hay datos sobre una sólida reactividad inmunitaria cruzada.</a:t>
            </a:r>
          </a:p>
        </p:txBody>
      </p:sp>
      <p:sp>
        <p:nvSpPr>
          <p:cNvPr id="4" name="Slide Number Placeholder 3"/>
          <p:cNvSpPr>
            <a:spLocks noGrp="1"/>
          </p:cNvSpPr>
          <p:nvPr>
            <p:ph type="sldNum" sz="quarter" idx="5"/>
          </p:nvPr>
        </p:nvSpPr>
        <p:spPr/>
        <p:txBody>
          <a:bodyPr/>
          <a:lstStyle/>
          <a:p>
            <a:pPr defTabSz="945032">
              <a:defRPr/>
            </a:pPr>
            <a:fld id="{C15AA585-4681-486C-86F2-6A0D83C7D9BC}" type="slidenum">
              <a:rPr lang="es-ES" smtClean="0">
                <a:solidFill>
                  <a:prstClr val="black"/>
                </a:solidFill>
                <a:latin typeface="Calibri" panose="020F0502020204030204"/>
              </a:rPr>
              <a:pPr defTabSz="945032">
                <a:defRPr/>
              </a:pPr>
              <a:t>22</a:t>
            </a:fld>
            <a:endParaRPr lang="es-ES" dirty="0">
              <a:solidFill>
                <a:prstClr val="black"/>
              </a:solidFill>
              <a:latin typeface="Calibri" panose="020F0502020204030204"/>
            </a:endParaRPr>
          </a:p>
        </p:txBody>
      </p:sp>
    </p:spTree>
    <p:extLst>
      <p:ext uri="{BB962C8B-B14F-4D97-AF65-F5344CB8AC3E}">
        <p14:creationId xmlns:p14="http://schemas.microsoft.com/office/powerpoint/2010/main" val="222208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23</a:t>
            </a:fld>
            <a:endParaRPr lang="es-ES" dirty="0"/>
          </a:p>
        </p:txBody>
      </p:sp>
    </p:spTree>
    <p:extLst>
      <p:ext uri="{BB962C8B-B14F-4D97-AF65-F5344CB8AC3E}">
        <p14:creationId xmlns:p14="http://schemas.microsoft.com/office/powerpoint/2010/main" val="1990692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24</a:t>
            </a:fld>
            <a:endParaRPr lang="es-ES" dirty="0"/>
          </a:p>
        </p:txBody>
      </p:sp>
    </p:spTree>
    <p:extLst>
      <p:ext uri="{BB962C8B-B14F-4D97-AF65-F5344CB8AC3E}">
        <p14:creationId xmlns:p14="http://schemas.microsoft.com/office/powerpoint/2010/main" val="3211341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657225"/>
            <a:ext cx="7567613" cy="4256088"/>
          </a:xfrm>
        </p:spPr>
      </p:sp>
      <p:sp>
        <p:nvSpPr>
          <p:cNvPr id="3" name="Notes Placeholder 2"/>
          <p:cNvSpPr>
            <a:spLocks noGrp="1"/>
          </p:cNvSpPr>
          <p:nvPr>
            <p:ph type="body" idx="1"/>
          </p:nvPr>
        </p:nvSpPr>
        <p:spPr/>
        <p:txBody>
          <a:bodyPr/>
          <a:lstStyle/>
          <a:p>
            <a:endParaRPr lang="es-ES" dirty="0"/>
          </a:p>
        </p:txBody>
      </p:sp>
      <p:sp>
        <p:nvSpPr>
          <p:cNvPr id="4" name="Date Placeholder 3"/>
          <p:cNvSpPr>
            <a:spLocks noGrp="1"/>
          </p:cNvSpPr>
          <p:nvPr>
            <p:ph type="dt" idx="1"/>
          </p:nvPr>
        </p:nvSpPr>
        <p:spPr/>
        <p:txBody>
          <a:bodyPr/>
          <a:lstStyle/>
          <a:p>
            <a:pPr defTabSz="945032">
              <a:defRPr/>
            </a:pPr>
            <a:fld id="{1DF34805-1F01-4BDA-A8CA-FCEA2B4BC8D0}" type="datetime3">
              <a:rPr lang="es-ES" smtClean="0">
                <a:solidFill>
                  <a:prstClr val="black"/>
                </a:solidFill>
                <a:latin typeface="Calibri" panose="020F0502020204030204"/>
              </a:rPr>
              <a:pPr defTabSz="945032">
                <a:defRPr/>
              </a:pPr>
              <a:t>19.04.22</a:t>
            </a:fld>
            <a:endParaRPr lang="es-ES" dirty="0">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45032">
              <a:defRPr/>
            </a:pPr>
            <a:fld id="{CF5EBCF4-26FC-4F76-8DA1-52FDDC328D44}" type="slidenum">
              <a:rPr lang="es-ES" smtClean="0">
                <a:solidFill>
                  <a:prstClr val="black"/>
                </a:solidFill>
                <a:latin typeface="Calibri" panose="020F0502020204030204"/>
              </a:rPr>
              <a:pPr defTabSz="945032">
                <a:defRPr/>
              </a:pPr>
              <a:t>25</a:t>
            </a:fld>
            <a:endParaRPr lang="es-ES" dirty="0">
              <a:solidFill>
                <a:prstClr val="black"/>
              </a:solidFill>
              <a:latin typeface="Calibri" panose="020F0502020204030204"/>
            </a:endParaRPr>
          </a:p>
        </p:txBody>
      </p:sp>
    </p:spTree>
    <p:extLst>
      <p:ext uri="{BB962C8B-B14F-4D97-AF65-F5344CB8AC3E}">
        <p14:creationId xmlns:p14="http://schemas.microsoft.com/office/powerpoint/2010/main" val="3522320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26</a:t>
            </a:fld>
            <a:endParaRPr lang="es-ES" dirty="0"/>
          </a:p>
        </p:txBody>
      </p:sp>
    </p:spTree>
    <p:extLst>
      <p:ext uri="{BB962C8B-B14F-4D97-AF65-F5344CB8AC3E}">
        <p14:creationId xmlns:p14="http://schemas.microsoft.com/office/powerpoint/2010/main" val="2830822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27</a:t>
            </a:fld>
            <a:endParaRPr lang="es-ES" dirty="0"/>
          </a:p>
        </p:txBody>
      </p:sp>
    </p:spTree>
    <p:extLst>
      <p:ext uri="{BB962C8B-B14F-4D97-AF65-F5344CB8AC3E}">
        <p14:creationId xmlns:p14="http://schemas.microsoft.com/office/powerpoint/2010/main" val="4149229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28</a:t>
            </a:fld>
            <a:endParaRPr lang="es-ES" dirty="0"/>
          </a:p>
        </p:txBody>
      </p:sp>
    </p:spTree>
    <p:extLst>
      <p:ext uri="{BB962C8B-B14F-4D97-AF65-F5344CB8AC3E}">
        <p14:creationId xmlns:p14="http://schemas.microsoft.com/office/powerpoint/2010/main" val="3713298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29</a:t>
            </a:fld>
            <a:endParaRPr lang="es-ES" dirty="0"/>
          </a:p>
        </p:txBody>
      </p:sp>
    </p:spTree>
    <p:extLst>
      <p:ext uri="{BB962C8B-B14F-4D97-AF65-F5344CB8AC3E}">
        <p14:creationId xmlns:p14="http://schemas.microsoft.com/office/powerpoint/2010/main" val="425605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a:t>
            </a:fld>
            <a:endParaRPr lang="es-ES" dirty="0"/>
          </a:p>
        </p:txBody>
      </p:sp>
    </p:spTree>
    <p:extLst>
      <p:ext uri="{BB962C8B-B14F-4D97-AF65-F5344CB8AC3E}">
        <p14:creationId xmlns:p14="http://schemas.microsoft.com/office/powerpoint/2010/main" val="4074827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30</a:t>
            </a:fld>
            <a:endParaRPr lang="es-ES" dirty="0"/>
          </a:p>
        </p:txBody>
      </p:sp>
    </p:spTree>
    <p:extLst>
      <p:ext uri="{BB962C8B-B14F-4D97-AF65-F5344CB8AC3E}">
        <p14:creationId xmlns:p14="http://schemas.microsoft.com/office/powerpoint/2010/main" val="762938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31</a:t>
            </a:fld>
            <a:endParaRPr lang="es-ES" dirty="0"/>
          </a:p>
        </p:txBody>
      </p:sp>
    </p:spTree>
    <p:extLst>
      <p:ext uri="{BB962C8B-B14F-4D97-AF65-F5344CB8AC3E}">
        <p14:creationId xmlns:p14="http://schemas.microsoft.com/office/powerpoint/2010/main" val="2082405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32</a:t>
            </a:fld>
            <a:endParaRPr lang="es-ES" dirty="0"/>
          </a:p>
        </p:txBody>
      </p:sp>
    </p:spTree>
    <p:extLst>
      <p:ext uri="{BB962C8B-B14F-4D97-AF65-F5344CB8AC3E}">
        <p14:creationId xmlns:p14="http://schemas.microsoft.com/office/powerpoint/2010/main" val="1339407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33</a:t>
            </a:fld>
            <a:endParaRPr lang="es-ES" dirty="0"/>
          </a:p>
        </p:txBody>
      </p:sp>
    </p:spTree>
    <p:extLst>
      <p:ext uri="{BB962C8B-B14F-4D97-AF65-F5344CB8AC3E}">
        <p14:creationId xmlns:p14="http://schemas.microsoft.com/office/powerpoint/2010/main" val="194214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34</a:t>
            </a:fld>
            <a:endParaRPr lang="es-ES" dirty="0"/>
          </a:p>
        </p:txBody>
      </p:sp>
    </p:spTree>
    <p:extLst>
      <p:ext uri="{BB962C8B-B14F-4D97-AF65-F5344CB8AC3E}">
        <p14:creationId xmlns:p14="http://schemas.microsoft.com/office/powerpoint/2010/main" val="3315289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35</a:t>
            </a:fld>
            <a:endParaRPr lang="es-ES" dirty="0"/>
          </a:p>
        </p:txBody>
      </p:sp>
    </p:spTree>
    <p:extLst>
      <p:ext uri="{BB962C8B-B14F-4D97-AF65-F5344CB8AC3E}">
        <p14:creationId xmlns:p14="http://schemas.microsoft.com/office/powerpoint/2010/main" val="2319899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36</a:t>
            </a:fld>
            <a:endParaRPr lang="es-ES" dirty="0"/>
          </a:p>
        </p:txBody>
      </p:sp>
    </p:spTree>
    <p:extLst>
      <p:ext uri="{BB962C8B-B14F-4D97-AF65-F5344CB8AC3E}">
        <p14:creationId xmlns:p14="http://schemas.microsoft.com/office/powerpoint/2010/main" val="3775558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37</a:t>
            </a:fld>
            <a:endParaRPr lang="es-ES" dirty="0"/>
          </a:p>
        </p:txBody>
      </p:sp>
    </p:spTree>
    <p:extLst>
      <p:ext uri="{BB962C8B-B14F-4D97-AF65-F5344CB8AC3E}">
        <p14:creationId xmlns:p14="http://schemas.microsoft.com/office/powerpoint/2010/main" val="3545965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4</a:t>
            </a:fld>
            <a:endParaRPr lang="es-ES" dirty="0"/>
          </a:p>
        </p:txBody>
      </p:sp>
    </p:spTree>
    <p:extLst>
      <p:ext uri="{BB962C8B-B14F-4D97-AF65-F5344CB8AC3E}">
        <p14:creationId xmlns:p14="http://schemas.microsoft.com/office/powerpoint/2010/main" val="78011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1913865-AD8A-4943-AD26-A01A2FD60889}" type="slidenum">
              <a:rPr lang="es-ES" smtClean="0"/>
              <a:t>5</a:t>
            </a:fld>
            <a:endParaRPr lang="es-ES" dirty="0"/>
          </a:p>
        </p:txBody>
      </p:sp>
    </p:spTree>
    <p:extLst>
      <p:ext uri="{BB962C8B-B14F-4D97-AF65-F5344CB8AC3E}">
        <p14:creationId xmlns:p14="http://schemas.microsoft.com/office/powerpoint/2010/main" val="165350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6</a:t>
            </a:fld>
            <a:endParaRPr lang="es-ES" dirty="0"/>
          </a:p>
        </p:txBody>
      </p:sp>
    </p:spTree>
    <p:extLst>
      <p:ext uri="{BB962C8B-B14F-4D97-AF65-F5344CB8AC3E}">
        <p14:creationId xmlns:p14="http://schemas.microsoft.com/office/powerpoint/2010/main" val="343650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7</a:t>
            </a:fld>
            <a:endParaRPr lang="es-ES" dirty="0"/>
          </a:p>
        </p:txBody>
      </p:sp>
    </p:spTree>
    <p:extLst>
      <p:ext uri="{BB962C8B-B14F-4D97-AF65-F5344CB8AC3E}">
        <p14:creationId xmlns:p14="http://schemas.microsoft.com/office/powerpoint/2010/main" val="96061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8</a:t>
            </a:fld>
            <a:endParaRPr lang="es-ES" dirty="0"/>
          </a:p>
        </p:txBody>
      </p:sp>
    </p:spTree>
    <p:extLst>
      <p:ext uri="{BB962C8B-B14F-4D97-AF65-F5344CB8AC3E}">
        <p14:creationId xmlns:p14="http://schemas.microsoft.com/office/powerpoint/2010/main" val="349703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21913865-AD8A-4943-AD26-A01A2FD60889}" type="slidenum">
              <a:rPr lang="es-ES" smtClean="0"/>
              <a:t>9</a:t>
            </a:fld>
            <a:endParaRPr lang="es-ES" dirty="0"/>
          </a:p>
        </p:txBody>
      </p:sp>
    </p:spTree>
    <p:extLst>
      <p:ext uri="{BB962C8B-B14F-4D97-AF65-F5344CB8AC3E}">
        <p14:creationId xmlns:p14="http://schemas.microsoft.com/office/powerpoint/2010/main" val="318594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4.xml"/><Relationship Id="rId7"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3.v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26.emf"/><Relationship Id="rId4" Type="http://schemas.openxmlformats.org/officeDocument/2006/relationships/tags" Target="../tags/tag25.xml"/><Relationship Id="rId9" Type="http://schemas.openxmlformats.org/officeDocument/2006/relationships/image" Target="../media/image25.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vmlDrawing" Target="../drawings/vmlDrawing4.vml"/><Relationship Id="rId6" Type="http://schemas.openxmlformats.org/officeDocument/2006/relationships/tags" Target="../tags/tag32.xml"/><Relationship Id="rId11" Type="http://schemas.openxmlformats.org/officeDocument/2006/relationships/image" Target="../media/image24.emf"/><Relationship Id="rId5" Type="http://schemas.openxmlformats.org/officeDocument/2006/relationships/tags" Target="../tags/tag31.xml"/><Relationship Id="rId10" Type="http://schemas.openxmlformats.org/officeDocument/2006/relationships/oleObject" Target="../embeddings/oleObject4.bin"/><Relationship Id="rId4" Type="http://schemas.openxmlformats.org/officeDocument/2006/relationships/tags" Target="../tags/tag30.xml"/><Relationship Id="rId9"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vmlDrawing" Target="../drawings/vmlDrawing5.v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image" Target="../media/image25.emf"/><Relationship Id="rId4" Type="http://schemas.openxmlformats.org/officeDocument/2006/relationships/tags" Target="../tags/tag37.xml"/><Relationship Id="rId9" Type="http://schemas.openxmlformats.org/officeDocument/2006/relationships/oleObject" Target="../embeddings/oleObject5.bin"/></Relationships>
</file>

<file path=ppt/slideLayouts/_rels/slideLayout192.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vmlDrawing" Target="../drawings/vmlDrawing6.v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image" Target="../media/image25.emf"/><Relationship Id="rId4" Type="http://schemas.openxmlformats.org/officeDocument/2006/relationships/tags" Target="../tags/tag43.xml"/><Relationship Id="rId9" Type="http://schemas.openxmlformats.org/officeDocument/2006/relationships/oleObject" Target="../embeddings/oleObject6.bin"/></Relationships>
</file>

<file path=ppt/slideLayouts/_rels/slideLayout193.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vmlDrawing" Target="../drawings/vmlDrawing7.vml"/><Relationship Id="rId6" Type="http://schemas.openxmlformats.org/officeDocument/2006/relationships/tags" Target="../tags/tag51.xml"/><Relationship Id="rId5" Type="http://schemas.openxmlformats.org/officeDocument/2006/relationships/tags" Target="../tags/tag50.xml"/><Relationship Id="rId10" Type="http://schemas.openxmlformats.org/officeDocument/2006/relationships/image" Target="../media/image25.emf"/><Relationship Id="rId4" Type="http://schemas.openxmlformats.org/officeDocument/2006/relationships/tags" Target="../tags/tag49.xml"/><Relationship Id="rId9" Type="http://schemas.openxmlformats.org/officeDocument/2006/relationships/oleObject" Target="../embeddings/oleObject7.bin"/></Relationships>
</file>

<file path=ppt/slideLayouts/_rels/slideLayout194.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8.vml"/><Relationship Id="rId6" Type="http://schemas.openxmlformats.org/officeDocument/2006/relationships/tags" Target="../tags/tag57.xml"/><Relationship Id="rId11" Type="http://schemas.openxmlformats.org/officeDocument/2006/relationships/image" Target="../media/image25.emf"/><Relationship Id="rId5" Type="http://schemas.openxmlformats.org/officeDocument/2006/relationships/tags" Target="../tags/tag56.xml"/><Relationship Id="rId10" Type="http://schemas.openxmlformats.org/officeDocument/2006/relationships/oleObject" Target="../embeddings/oleObject8.bin"/><Relationship Id="rId4" Type="http://schemas.openxmlformats.org/officeDocument/2006/relationships/tags" Target="../tags/tag55.xml"/><Relationship Id="rId9"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24.emf"/><Relationship Id="rId2" Type="http://schemas.openxmlformats.org/officeDocument/2006/relationships/tags" Target="../tags/tag60.xml"/><Relationship Id="rId1" Type="http://schemas.openxmlformats.org/officeDocument/2006/relationships/vmlDrawing" Target="../drawings/vmlDrawing9.vml"/><Relationship Id="rId6" Type="http://schemas.openxmlformats.org/officeDocument/2006/relationships/tags" Target="../tags/tag64.xml"/><Relationship Id="rId11" Type="http://schemas.openxmlformats.org/officeDocument/2006/relationships/oleObject" Target="../embeddings/oleObject9.bin"/><Relationship Id="rId5" Type="http://schemas.openxmlformats.org/officeDocument/2006/relationships/tags" Target="../tags/tag63.xml"/><Relationship Id="rId10" Type="http://schemas.openxmlformats.org/officeDocument/2006/relationships/slideMaster" Target="../slideMasters/slideMaster5.xml"/><Relationship Id="rId4" Type="http://schemas.openxmlformats.org/officeDocument/2006/relationships/tags" Target="../tags/tag62.xml"/><Relationship Id="rId9" Type="http://schemas.openxmlformats.org/officeDocument/2006/relationships/tags" Target="../tags/tag67.xml"/></Relationships>
</file>

<file path=ppt/slideLayouts/_rels/slideLayout196.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24.emf"/><Relationship Id="rId2" Type="http://schemas.openxmlformats.org/officeDocument/2006/relationships/tags" Target="../tags/tag68.xml"/><Relationship Id="rId1" Type="http://schemas.openxmlformats.org/officeDocument/2006/relationships/vmlDrawing" Target="../drawings/vmlDrawing10.vml"/><Relationship Id="rId6" Type="http://schemas.openxmlformats.org/officeDocument/2006/relationships/tags" Target="../tags/tag72.xml"/><Relationship Id="rId11" Type="http://schemas.openxmlformats.org/officeDocument/2006/relationships/oleObject" Target="../embeddings/oleObject10.bin"/><Relationship Id="rId5" Type="http://schemas.openxmlformats.org/officeDocument/2006/relationships/tags" Target="../tags/tag71.xml"/><Relationship Id="rId10" Type="http://schemas.openxmlformats.org/officeDocument/2006/relationships/slideMaster" Target="../slideMasters/slideMaster5.xml"/><Relationship Id="rId4" Type="http://schemas.openxmlformats.org/officeDocument/2006/relationships/tags" Target="../tags/tag70.xml"/><Relationship Id="rId9" Type="http://schemas.openxmlformats.org/officeDocument/2006/relationships/tags" Target="../tags/tag75.xml"/></Relationships>
</file>

<file path=ppt/slideLayouts/_rels/slideLayout197.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24.emf"/><Relationship Id="rId2" Type="http://schemas.openxmlformats.org/officeDocument/2006/relationships/tags" Target="../tags/tag76.xml"/><Relationship Id="rId1" Type="http://schemas.openxmlformats.org/officeDocument/2006/relationships/vmlDrawing" Target="../drawings/vmlDrawing11.vml"/><Relationship Id="rId6" Type="http://schemas.openxmlformats.org/officeDocument/2006/relationships/tags" Target="../tags/tag80.xml"/><Relationship Id="rId11" Type="http://schemas.openxmlformats.org/officeDocument/2006/relationships/oleObject" Target="../embeddings/oleObject11.bin"/><Relationship Id="rId5" Type="http://schemas.openxmlformats.org/officeDocument/2006/relationships/tags" Target="../tags/tag79.xml"/><Relationship Id="rId10" Type="http://schemas.openxmlformats.org/officeDocument/2006/relationships/slideMaster" Target="../slideMasters/slideMaster5.xml"/><Relationship Id="rId4" Type="http://schemas.openxmlformats.org/officeDocument/2006/relationships/tags" Target="../tags/tag78.xml"/><Relationship Id="rId9" Type="http://schemas.openxmlformats.org/officeDocument/2006/relationships/tags" Target="../tags/tag83.xml"/></Relationships>
</file>

<file path=ppt/slideLayouts/_rels/slideLayout198.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27.emf"/><Relationship Id="rId2" Type="http://schemas.openxmlformats.org/officeDocument/2006/relationships/tags" Target="../tags/tag84.xml"/><Relationship Id="rId1" Type="http://schemas.openxmlformats.org/officeDocument/2006/relationships/vmlDrawing" Target="../drawings/vmlDrawing12.vml"/><Relationship Id="rId6" Type="http://schemas.openxmlformats.org/officeDocument/2006/relationships/tags" Target="../tags/tag88.xml"/><Relationship Id="rId11" Type="http://schemas.openxmlformats.org/officeDocument/2006/relationships/oleObject" Target="../embeddings/oleObject12.bin"/><Relationship Id="rId5" Type="http://schemas.openxmlformats.org/officeDocument/2006/relationships/tags" Target="../tags/tag87.xml"/><Relationship Id="rId10" Type="http://schemas.openxmlformats.org/officeDocument/2006/relationships/slideMaster" Target="../slideMasters/slideMaster5.xml"/><Relationship Id="rId4" Type="http://schemas.openxmlformats.org/officeDocument/2006/relationships/tags" Target="../tags/tag86.xml"/><Relationship Id="rId9" Type="http://schemas.openxmlformats.org/officeDocument/2006/relationships/tags" Target="../tags/tag91.xml"/></Relationships>
</file>

<file path=ppt/slideLayouts/_rels/slideLayout199.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24.emf"/><Relationship Id="rId2" Type="http://schemas.openxmlformats.org/officeDocument/2006/relationships/tags" Target="../tags/tag92.xml"/><Relationship Id="rId1" Type="http://schemas.openxmlformats.org/officeDocument/2006/relationships/vmlDrawing" Target="../drawings/vmlDrawing13.vml"/><Relationship Id="rId6" Type="http://schemas.openxmlformats.org/officeDocument/2006/relationships/tags" Target="../tags/tag96.xml"/><Relationship Id="rId11" Type="http://schemas.openxmlformats.org/officeDocument/2006/relationships/oleObject" Target="../embeddings/oleObject13.bin"/><Relationship Id="rId5" Type="http://schemas.openxmlformats.org/officeDocument/2006/relationships/tags" Target="../tags/tag95.xml"/><Relationship Id="rId10" Type="http://schemas.openxmlformats.org/officeDocument/2006/relationships/slideMaster" Target="../slideMasters/slideMaster5.xml"/><Relationship Id="rId4" Type="http://schemas.openxmlformats.org/officeDocument/2006/relationships/tags" Target="../tags/tag94.xml"/><Relationship Id="rId9" Type="http://schemas.openxmlformats.org/officeDocument/2006/relationships/tags" Target="../tags/tag9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101.xml"/><Relationship Id="rId7" Type="http://schemas.openxmlformats.org/officeDocument/2006/relationships/tags" Target="../tags/tag105.xml"/><Relationship Id="rId2" Type="http://schemas.openxmlformats.org/officeDocument/2006/relationships/tags" Target="../tags/tag100.xml"/><Relationship Id="rId1" Type="http://schemas.openxmlformats.org/officeDocument/2006/relationships/vmlDrawing" Target="../drawings/vmlDrawing14.vml"/><Relationship Id="rId6" Type="http://schemas.openxmlformats.org/officeDocument/2006/relationships/tags" Target="../tags/tag104.xml"/><Relationship Id="rId5" Type="http://schemas.openxmlformats.org/officeDocument/2006/relationships/tags" Target="../tags/tag103.xml"/><Relationship Id="rId10" Type="http://schemas.openxmlformats.org/officeDocument/2006/relationships/image" Target="../media/image25.emf"/><Relationship Id="rId4" Type="http://schemas.openxmlformats.org/officeDocument/2006/relationships/tags" Target="../tags/tag102.xml"/><Relationship Id="rId9" Type="http://schemas.openxmlformats.org/officeDocument/2006/relationships/oleObject" Target="../embeddings/oleObject14.bin"/></Relationships>
</file>

<file path=ppt/slideLayouts/_rels/slideLayout20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107.xml"/><Relationship Id="rId7" Type="http://schemas.openxmlformats.org/officeDocument/2006/relationships/oleObject" Target="../embeddings/oleObject15.bin"/><Relationship Id="rId2" Type="http://schemas.openxmlformats.org/officeDocument/2006/relationships/tags" Target="../tags/tag106.xml"/><Relationship Id="rId1" Type="http://schemas.openxmlformats.org/officeDocument/2006/relationships/vmlDrawing" Target="../drawings/vmlDrawing15.vml"/><Relationship Id="rId6" Type="http://schemas.openxmlformats.org/officeDocument/2006/relationships/slideMaster" Target="../slideMasters/slideMaster5.xml"/><Relationship Id="rId5" Type="http://schemas.openxmlformats.org/officeDocument/2006/relationships/tags" Target="../tags/tag109.xml"/><Relationship Id="rId4" Type="http://schemas.openxmlformats.org/officeDocument/2006/relationships/tags" Target="../tags/tag108.xml"/></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0.xml"/><Relationship Id="rId1" Type="http://schemas.openxmlformats.org/officeDocument/2006/relationships/vmlDrawing" Target="../drawings/vmlDrawing16.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oleObject" Target="../embeddings/oleObject16.bin"/></Relationships>
</file>

<file path=ppt/slideLayouts/_rels/slideLayout20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12.xml"/><Relationship Id="rId7" Type="http://schemas.openxmlformats.org/officeDocument/2006/relationships/image" Target="../media/image29.png"/><Relationship Id="rId2" Type="http://schemas.openxmlformats.org/officeDocument/2006/relationships/tags" Target="../tags/tag111.xml"/><Relationship Id="rId1" Type="http://schemas.openxmlformats.org/officeDocument/2006/relationships/vmlDrawing" Target="../drawings/vmlDrawing17.vml"/><Relationship Id="rId6" Type="http://schemas.openxmlformats.org/officeDocument/2006/relationships/image" Target="../media/image28.emf"/><Relationship Id="rId5" Type="http://schemas.openxmlformats.org/officeDocument/2006/relationships/oleObject" Target="../embeddings/oleObject17.bin"/><Relationship Id="rId4" Type="http://schemas.openxmlformats.org/officeDocument/2006/relationships/slideMaster" Target="../slideMasters/slideMaster5.xml"/><Relationship Id="rId9" Type="http://schemas.openxmlformats.org/officeDocument/2006/relationships/image" Target="../media/image31.png"/></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vmlDrawing" Target="../drawings/vmlDrawing18.vml"/><Relationship Id="rId6" Type="http://schemas.openxmlformats.org/officeDocument/2006/relationships/image" Target="../media/image32.emf"/><Relationship Id="rId5" Type="http://schemas.openxmlformats.org/officeDocument/2006/relationships/oleObject" Target="../embeddings/oleObject18.bin"/><Relationship Id="rId4"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116.xml"/><Relationship Id="rId7" Type="http://schemas.openxmlformats.org/officeDocument/2006/relationships/oleObject" Target="../embeddings/oleObject19.bin"/><Relationship Id="rId2" Type="http://schemas.openxmlformats.org/officeDocument/2006/relationships/tags" Target="../tags/tag115.xml"/><Relationship Id="rId1" Type="http://schemas.openxmlformats.org/officeDocument/2006/relationships/vmlDrawing" Target="../drawings/vmlDrawing19.vml"/><Relationship Id="rId6" Type="http://schemas.openxmlformats.org/officeDocument/2006/relationships/slideMaster" Target="../slideMasters/slideMaster5.xml"/><Relationship Id="rId5" Type="http://schemas.openxmlformats.org/officeDocument/2006/relationships/tags" Target="../tags/tag118.xml"/><Relationship Id="rId4" Type="http://schemas.openxmlformats.org/officeDocument/2006/relationships/tags" Target="../tags/tag117.xml"/></Relationships>
</file>

<file path=ppt/slideLayouts/_rels/slideLayout207.xml.rels><?xml version="1.0" encoding="UTF-8" standalone="yes"?>
<Relationships xmlns="http://schemas.openxmlformats.org/package/2006/relationships"><Relationship Id="rId8" Type="http://schemas.openxmlformats.org/officeDocument/2006/relationships/tags" Target="../tags/tag125.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vmlDrawing" Target="../drawings/vmlDrawing20.vml"/><Relationship Id="rId6" Type="http://schemas.openxmlformats.org/officeDocument/2006/relationships/tags" Target="../tags/tag123.xml"/><Relationship Id="rId11" Type="http://schemas.openxmlformats.org/officeDocument/2006/relationships/image" Target="../media/image24.emf"/><Relationship Id="rId5" Type="http://schemas.openxmlformats.org/officeDocument/2006/relationships/tags" Target="../tags/tag122.xml"/><Relationship Id="rId10" Type="http://schemas.openxmlformats.org/officeDocument/2006/relationships/oleObject" Target="../embeddings/oleObject20.bin"/><Relationship Id="rId4" Type="http://schemas.openxmlformats.org/officeDocument/2006/relationships/tags" Target="../tags/tag121.xml"/><Relationship Id="rId9"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48.xml"/><Relationship Id="rId7" Type="http://schemas.openxmlformats.org/officeDocument/2006/relationships/slideMaster" Target="../slideMasters/slideMaster6.xml"/><Relationship Id="rId2" Type="http://schemas.openxmlformats.org/officeDocument/2006/relationships/tags" Target="../tags/tag147.xml"/><Relationship Id="rId1" Type="http://schemas.openxmlformats.org/officeDocument/2006/relationships/vmlDrawing" Target="../drawings/vmlDrawing22.vml"/><Relationship Id="rId6" Type="http://schemas.openxmlformats.org/officeDocument/2006/relationships/tags" Target="../tags/tag151.xml"/><Relationship Id="rId5" Type="http://schemas.openxmlformats.org/officeDocument/2006/relationships/tags" Target="../tags/tag150.xml"/><Relationship Id="rId10" Type="http://schemas.openxmlformats.org/officeDocument/2006/relationships/image" Target="../media/image26.emf"/><Relationship Id="rId4" Type="http://schemas.openxmlformats.org/officeDocument/2006/relationships/tags" Target="../tags/tag149.xml"/><Relationship Id="rId9" Type="http://schemas.openxmlformats.org/officeDocument/2006/relationships/image" Target="../media/image25.emf"/></Relationships>
</file>

<file path=ppt/slideLayouts/_rels/slideLayout209.xml.rels><?xml version="1.0" encoding="UTF-8" standalone="yes"?>
<Relationships xmlns="http://schemas.openxmlformats.org/package/2006/relationships"><Relationship Id="rId8" Type="http://schemas.openxmlformats.org/officeDocument/2006/relationships/tags" Target="../tags/tag158.xml"/><Relationship Id="rId3" Type="http://schemas.openxmlformats.org/officeDocument/2006/relationships/tags" Target="../tags/tag153.xml"/><Relationship Id="rId7" Type="http://schemas.openxmlformats.org/officeDocument/2006/relationships/tags" Target="../tags/tag157.xml"/><Relationship Id="rId2" Type="http://schemas.openxmlformats.org/officeDocument/2006/relationships/tags" Target="../tags/tag152.xml"/><Relationship Id="rId1" Type="http://schemas.openxmlformats.org/officeDocument/2006/relationships/vmlDrawing" Target="../drawings/vmlDrawing23.vml"/><Relationship Id="rId6" Type="http://schemas.openxmlformats.org/officeDocument/2006/relationships/tags" Target="../tags/tag156.xml"/><Relationship Id="rId11" Type="http://schemas.openxmlformats.org/officeDocument/2006/relationships/image" Target="../media/image24.emf"/><Relationship Id="rId5" Type="http://schemas.openxmlformats.org/officeDocument/2006/relationships/tags" Target="../tags/tag155.xml"/><Relationship Id="rId10" Type="http://schemas.openxmlformats.org/officeDocument/2006/relationships/oleObject" Target="../embeddings/oleObject23.bin"/><Relationship Id="rId4" Type="http://schemas.openxmlformats.org/officeDocument/2006/relationships/tags" Target="../tags/tag154.xml"/><Relationship Id="rId9"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60.xml"/><Relationship Id="rId7" Type="http://schemas.openxmlformats.org/officeDocument/2006/relationships/tags" Target="../tags/tag164.xml"/><Relationship Id="rId2" Type="http://schemas.openxmlformats.org/officeDocument/2006/relationships/tags" Target="../tags/tag159.xml"/><Relationship Id="rId1" Type="http://schemas.openxmlformats.org/officeDocument/2006/relationships/vmlDrawing" Target="../drawings/vmlDrawing24.vml"/><Relationship Id="rId6" Type="http://schemas.openxmlformats.org/officeDocument/2006/relationships/tags" Target="../tags/tag163.xml"/><Relationship Id="rId5" Type="http://schemas.openxmlformats.org/officeDocument/2006/relationships/tags" Target="../tags/tag162.xml"/><Relationship Id="rId10" Type="http://schemas.openxmlformats.org/officeDocument/2006/relationships/image" Target="../media/image25.emf"/><Relationship Id="rId4" Type="http://schemas.openxmlformats.org/officeDocument/2006/relationships/tags" Target="../tags/tag161.xml"/><Relationship Id="rId9" Type="http://schemas.openxmlformats.org/officeDocument/2006/relationships/oleObject" Target="../embeddings/oleObject24.bin"/></Relationships>
</file>

<file path=ppt/slideLayouts/_rels/slideLayout211.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66.xml"/><Relationship Id="rId7" Type="http://schemas.openxmlformats.org/officeDocument/2006/relationships/tags" Target="../tags/tag170.xml"/><Relationship Id="rId2" Type="http://schemas.openxmlformats.org/officeDocument/2006/relationships/tags" Target="../tags/tag165.xml"/><Relationship Id="rId1" Type="http://schemas.openxmlformats.org/officeDocument/2006/relationships/vmlDrawing" Target="../drawings/vmlDrawing25.vml"/><Relationship Id="rId6" Type="http://schemas.openxmlformats.org/officeDocument/2006/relationships/tags" Target="../tags/tag169.xml"/><Relationship Id="rId5" Type="http://schemas.openxmlformats.org/officeDocument/2006/relationships/tags" Target="../tags/tag168.xml"/><Relationship Id="rId10" Type="http://schemas.openxmlformats.org/officeDocument/2006/relationships/image" Target="../media/image25.emf"/><Relationship Id="rId4" Type="http://schemas.openxmlformats.org/officeDocument/2006/relationships/tags" Target="../tags/tag167.xml"/><Relationship Id="rId9" Type="http://schemas.openxmlformats.org/officeDocument/2006/relationships/oleObject" Target="../embeddings/oleObject25.bin"/></Relationships>
</file>

<file path=ppt/slideLayouts/_rels/slideLayout212.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172.xml"/><Relationship Id="rId7" Type="http://schemas.openxmlformats.org/officeDocument/2006/relationships/tags" Target="../tags/tag176.xml"/><Relationship Id="rId2" Type="http://schemas.openxmlformats.org/officeDocument/2006/relationships/tags" Target="../tags/tag171.xml"/><Relationship Id="rId1" Type="http://schemas.openxmlformats.org/officeDocument/2006/relationships/vmlDrawing" Target="../drawings/vmlDrawing26.vml"/><Relationship Id="rId6" Type="http://schemas.openxmlformats.org/officeDocument/2006/relationships/tags" Target="../tags/tag175.xml"/><Relationship Id="rId5" Type="http://schemas.openxmlformats.org/officeDocument/2006/relationships/tags" Target="../tags/tag174.xml"/><Relationship Id="rId10" Type="http://schemas.openxmlformats.org/officeDocument/2006/relationships/image" Target="../media/image25.emf"/><Relationship Id="rId4" Type="http://schemas.openxmlformats.org/officeDocument/2006/relationships/tags" Target="../tags/tag173.xml"/><Relationship Id="rId9" Type="http://schemas.openxmlformats.org/officeDocument/2006/relationships/oleObject" Target="../embeddings/oleObject26.bin"/></Relationships>
</file>

<file path=ppt/slideLayouts/_rels/slideLayout213.xml.rels><?xml version="1.0" encoding="UTF-8" standalone="yes"?>
<Relationships xmlns="http://schemas.openxmlformats.org/package/2006/relationships"><Relationship Id="rId8" Type="http://schemas.openxmlformats.org/officeDocument/2006/relationships/tags" Target="../tags/tag183.xml"/><Relationship Id="rId3" Type="http://schemas.openxmlformats.org/officeDocument/2006/relationships/tags" Target="../tags/tag178.xml"/><Relationship Id="rId7" Type="http://schemas.openxmlformats.org/officeDocument/2006/relationships/tags" Target="../tags/tag182.xml"/><Relationship Id="rId2" Type="http://schemas.openxmlformats.org/officeDocument/2006/relationships/tags" Target="../tags/tag177.xml"/><Relationship Id="rId1" Type="http://schemas.openxmlformats.org/officeDocument/2006/relationships/vmlDrawing" Target="../drawings/vmlDrawing27.vml"/><Relationship Id="rId6" Type="http://schemas.openxmlformats.org/officeDocument/2006/relationships/tags" Target="../tags/tag181.xml"/><Relationship Id="rId11" Type="http://schemas.openxmlformats.org/officeDocument/2006/relationships/image" Target="../media/image25.emf"/><Relationship Id="rId5" Type="http://schemas.openxmlformats.org/officeDocument/2006/relationships/tags" Target="../tags/tag180.xml"/><Relationship Id="rId10" Type="http://schemas.openxmlformats.org/officeDocument/2006/relationships/oleObject" Target="../embeddings/oleObject27.bin"/><Relationship Id="rId4" Type="http://schemas.openxmlformats.org/officeDocument/2006/relationships/tags" Target="../tags/tag179.xml"/><Relationship Id="rId9"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8" Type="http://schemas.openxmlformats.org/officeDocument/2006/relationships/tags" Target="../tags/tag190.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image" Target="../media/image24.emf"/><Relationship Id="rId2" Type="http://schemas.openxmlformats.org/officeDocument/2006/relationships/tags" Target="../tags/tag184.xml"/><Relationship Id="rId1" Type="http://schemas.openxmlformats.org/officeDocument/2006/relationships/vmlDrawing" Target="../drawings/vmlDrawing28.vml"/><Relationship Id="rId6" Type="http://schemas.openxmlformats.org/officeDocument/2006/relationships/tags" Target="../tags/tag188.xml"/><Relationship Id="rId11" Type="http://schemas.openxmlformats.org/officeDocument/2006/relationships/oleObject" Target="../embeddings/oleObject28.bin"/><Relationship Id="rId5" Type="http://schemas.openxmlformats.org/officeDocument/2006/relationships/tags" Target="../tags/tag187.xml"/><Relationship Id="rId10" Type="http://schemas.openxmlformats.org/officeDocument/2006/relationships/slideMaster" Target="../slideMasters/slideMaster6.xml"/><Relationship Id="rId4" Type="http://schemas.openxmlformats.org/officeDocument/2006/relationships/tags" Target="../tags/tag186.xml"/><Relationship Id="rId9" Type="http://schemas.openxmlformats.org/officeDocument/2006/relationships/tags" Target="../tags/tag191.xml"/></Relationships>
</file>

<file path=ppt/slideLayouts/_rels/slideLayout215.xml.rels><?xml version="1.0" encoding="UTF-8" standalone="yes"?>
<Relationships xmlns="http://schemas.openxmlformats.org/package/2006/relationships"><Relationship Id="rId8" Type="http://schemas.openxmlformats.org/officeDocument/2006/relationships/tags" Target="../tags/tag198.xml"/><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image" Target="../media/image24.emf"/><Relationship Id="rId2" Type="http://schemas.openxmlformats.org/officeDocument/2006/relationships/tags" Target="../tags/tag192.xml"/><Relationship Id="rId1" Type="http://schemas.openxmlformats.org/officeDocument/2006/relationships/vmlDrawing" Target="../drawings/vmlDrawing29.vml"/><Relationship Id="rId6" Type="http://schemas.openxmlformats.org/officeDocument/2006/relationships/tags" Target="../tags/tag196.xml"/><Relationship Id="rId11" Type="http://schemas.openxmlformats.org/officeDocument/2006/relationships/oleObject" Target="../embeddings/oleObject29.bin"/><Relationship Id="rId5" Type="http://schemas.openxmlformats.org/officeDocument/2006/relationships/tags" Target="../tags/tag195.xml"/><Relationship Id="rId10" Type="http://schemas.openxmlformats.org/officeDocument/2006/relationships/slideMaster" Target="../slideMasters/slideMaster6.xml"/><Relationship Id="rId4" Type="http://schemas.openxmlformats.org/officeDocument/2006/relationships/tags" Target="../tags/tag194.xml"/><Relationship Id="rId9" Type="http://schemas.openxmlformats.org/officeDocument/2006/relationships/tags" Target="../tags/tag199.xml"/></Relationships>
</file>

<file path=ppt/slideLayouts/_rels/slideLayout216.xml.rels><?xml version="1.0" encoding="UTF-8" standalone="yes"?>
<Relationships xmlns="http://schemas.openxmlformats.org/package/2006/relationships"><Relationship Id="rId8" Type="http://schemas.openxmlformats.org/officeDocument/2006/relationships/tags" Target="../tags/tag206.xml"/><Relationship Id="rId3" Type="http://schemas.openxmlformats.org/officeDocument/2006/relationships/tags" Target="../tags/tag201.xml"/><Relationship Id="rId7" Type="http://schemas.openxmlformats.org/officeDocument/2006/relationships/tags" Target="../tags/tag205.xml"/><Relationship Id="rId12" Type="http://schemas.openxmlformats.org/officeDocument/2006/relationships/image" Target="../media/image24.emf"/><Relationship Id="rId2" Type="http://schemas.openxmlformats.org/officeDocument/2006/relationships/tags" Target="../tags/tag200.xml"/><Relationship Id="rId1" Type="http://schemas.openxmlformats.org/officeDocument/2006/relationships/vmlDrawing" Target="../drawings/vmlDrawing30.vml"/><Relationship Id="rId6" Type="http://schemas.openxmlformats.org/officeDocument/2006/relationships/tags" Target="../tags/tag204.xml"/><Relationship Id="rId11" Type="http://schemas.openxmlformats.org/officeDocument/2006/relationships/oleObject" Target="../embeddings/oleObject30.bin"/><Relationship Id="rId5" Type="http://schemas.openxmlformats.org/officeDocument/2006/relationships/tags" Target="../tags/tag203.xml"/><Relationship Id="rId10" Type="http://schemas.openxmlformats.org/officeDocument/2006/relationships/slideMaster" Target="../slideMasters/slideMaster6.xml"/><Relationship Id="rId4" Type="http://schemas.openxmlformats.org/officeDocument/2006/relationships/tags" Target="../tags/tag202.xml"/><Relationship Id="rId9" Type="http://schemas.openxmlformats.org/officeDocument/2006/relationships/tags" Target="../tags/tag207.xml"/></Relationships>
</file>

<file path=ppt/slideLayouts/_rels/slideLayout217.xml.rels><?xml version="1.0" encoding="UTF-8" standalone="yes"?>
<Relationships xmlns="http://schemas.openxmlformats.org/package/2006/relationships"><Relationship Id="rId8" Type="http://schemas.openxmlformats.org/officeDocument/2006/relationships/tags" Target="../tags/tag214.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media/image27.emf"/><Relationship Id="rId2" Type="http://schemas.openxmlformats.org/officeDocument/2006/relationships/tags" Target="../tags/tag208.xml"/><Relationship Id="rId1" Type="http://schemas.openxmlformats.org/officeDocument/2006/relationships/vmlDrawing" Target="../drawings/vmlDrawing31.vml"/><Relationship Id="rId6" Type="http://schemas.openxmlformats.org/officeDocument/2006/relationships/tags" Target="../tags/tag212.xml"/><Relationship Id="rId11" Type="http://schemas.openxmlformats.org/officeDocument/2006/relationships/oleObject" Target="../embeddings/oleObject31.bin"/><Relationship Id="rId5" Type="http://schemas.openxmlformats.org/officeDocument/2006/relationships/tags" Target="../tags/tag211.xml"/><Relationship Id="rId10" Type="http://schemas.openxmlformats.org/officeDocument/2006/relationships/slideMaster" Target="../slideMasters/slideMaster6.xml"/><Relationship Id="rId4" Type="http://schemas.openxmlformats.org/officeDocument/2006/relationships/tags" Target="../tags/tag210.xml"/><Relationship Id="rId9" Type="http://schemas.openxmlformats.org/officeDocument/2006/relationships/tags" Target="../tags/tag215.xml"/></Relationships>
</file>

<file path=ppt/slideLayouts/_rels/slideLayout218.xml.rels><?xml version="1.0" encoding="UTF-8" standalone="yes"?>
<Relationships xmlns="http://schemas.openxmlformats.org/package/2006/relationships"><Relationship Id="rId8" Type="http://schemas.openxmlformats.org/officeDocument/2006/relationships/tags" Target="../tags/tag222.xml"/><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image" Target="../media/image24.emf"/><Relationship Id="rId2" Type="http://schemas.openxmlformats.org/officeDocument/2006/relationships/tags" Target="../tags/tag216.xml"/><Relationship Id="rId1" Type="http://schemas.openxmlformats.org/officeDocument/2006/relationships/vmlDrawing" Target="../drawings/vmlDrawing32.vml"/><Relationship Id="rId6" Type="http://schemas.openxmlformats.org/officeDocument/2006/relationships/tags" Target="../tags/tag220.xml"/><Relationship Id="rId11" Type="http://schemas.openxmlformats.org/officeDocument/2006/relationships/oleObject" Target="../embeddings/oleObject32.bin"/><Relationship Id="rId5" Type="http://schemas.openxmlformats.org/officeDocument/2006/relationships/tags" Target="../tags/tag219.xml"/><Relationship Id="rId10" Type="http://schemas.openxmlformats.org/officeDocument/2006/relationships/slideMaster" Target="../slideMasters/slideMaster6.xml"/><Relationship Id="rId4" Type="http://schemas.openxmlformats.org/officeDocument/2006/relationships/tags" Target="../tags/tag218.xml"/><Relationship Id="rId9" Type="http://schemas.openxmlformats.org/officeDocument/2006/relationships/tags" Target="../tags/tag223.xml"/></Relationships>
</file>

<file path=ppt/slideLayouts/_rels/slideLayout219.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225.xml"/><Relationship Id="rId7" Type="http://schemas.openxmlformats.org/officeDocument/2006/relationships/tags" Target="../tags/tag229.xml"/><Relationship Id="rId2" Type="http://schemas.openxmlformats.org/officeDocument/2006/relationships/tags" Target="../tags/tag224.xml"/><Relationship Id="rId1" Type="http://schemas.openxmlformats.org/officeDocument/2006/relationships/vmlDrawing" Target="../drawings/vmlDrawing33.vml"/><Relationship Id="rId6" Type="http://schemas.openxmlformats.org/officeDocument/2006/relationships/tags" Target="../tags/tag228.xml"/><Relationship Id="rId5" Type="http://schemas.openxmlformats.org/officeDocument/2006/relationships/tags" Target="../tags/tag227.xml"/><Relationship Id="rId10" Type="http://schemas.openxmlformats.org/officeDocument/2006/relationships/image" Target="../media/image25.emf"/><Relationship Id="rId4" Type="http://schemas.openxmlformats.org/officeDocument/2006/relationships/tags" Target="../tags/tag226.xml"/><Relationship Id="rId9" Type="http://schemas.openxmlformats.org/officeDocument/2006/relationships/oleObject" Target="../embeddings/oleObject33.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231.xml"/><Relationship Id="rId7" Type="http://schemas.openxmlformats.org/officeDocument/2006/relationships/oleObject" Target="../embeddings/oleObject34.bin"/><Relationship Id="rId2" Type="http://schemas.openxmlformats.org/officeDocument/2006/relationships/tags" Target="../tags/tag230.xml"/><Relationship Id="rId1" Type="http://schemas.openxmlformats.org/officeDocument/2006/relationships/vmlDrawing" Target="../drawings/vmlDrawing34.vml"/><Relationship Id="rId6" Type="http://schemas.openxmlformats.org/officeDocument/2006/relationships/slideMaster" Target="../slideMasters/slideMaster6.xml"/><Relationship Id="rId5" Type="http://schemas.openxmlformats.org/officeDocument/2006/relationships/tags" Target="../tags/tag233.xml"/><Relationship Id="rId4" Type="http://schemas.openxmlformats.org/officeDocument/2006/relationships/tags" Target="../tags/tag232.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4.xml"/><Relationship Id="rId1" Type="http://schemas.openxmlformats.org/officeDocument/2006/relationships/vmlDrawing" Target="../drawings/vmlDrawing35.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oleObject" Target="../embeddings/oleObject35.bin"/></Relationships>
</file>

<file path=ppt/slideLayouts/_rels/slideLayout222.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tags" Target="../tags/tag256.xml"/><Relationship Id="rId7" Type="http://schemas.openxmlformats.org/officeDocument/2006/relationships/slideMaster" Target="../slideMasters/slideMaster7.xml"/><Relationship Id="rId2" Type="http://schemas.openxmlformats.org/officeDocument/2006/relationships/tags" Target="../tags/tag255.xml"/><Relationship Id="rId1" Type="http://schemas.openxmlformats.org/officeDocument/2006/relationships/vmlDrawing" Target="../drawings/vmlDrawing37.vml"/><Relationship Id="rId6" Type="http://schemas.openxmlformats.org/officeDocument/2006/relationships/tags" Target="../tags/tag259.xml"/><Relationship Id="rId5" Type="http://schemas.openxmlformats.org/officeDocument/2006/relationships/tags" Target="../tags/tag258.xml"/><Relationship Id="rId10" Type="http://schemas.openxmlformats.org/officeDocument/2006/relationships/image" Target="../media/image26.emf"/><Relationship Id="rId4" Type="http://schemas.openxmlformats.org/officeDocument/2006/relationships/tags" Target="../tags/tag257.xml"/><Relationship Id="rId9" Type="http://schemas.openxmlformats.org/officeDocument/2006/relationships/image" Target="../media/image25.emf"/></Relationships>
</file>

<file path=ppt/slideLayouts/_rels/slideLayout223.xml.rels><?xml version="1.0" encoding="UTF-8" standalone="yes"?>
<Relationships xmlns="http://schemas.openxmlformats.org/package/2006/relationships"><Relationship Id="rId8" Type="http://schemas.openxmlformats.org/officeDocument/2006/relationships/tags" Target="../tags/tag266.xml"/><Relationship Id="rId3" Type="http://schemas.openxmlformats.org/officeDocument/2006/relationships/tags" Target="../tags/tag261.xml"/><Relationship Id="rId7" Type="http://schemas.openxmlformats.org/officeDocument/2006/relationships/tags" Target="../tags/tag265.xml"/><Relationship Id="rId2" Type="http://schemas.openxmlformats.org/officeDocument/2006/relationships/tags" Target="../tags/tag260.xml"/><Relationship Id="rId1" Type="http://schemas.openxmlformats.org/officeDocument/2006/relationships/vmlDrawing" Target="../drawings/vmlDrawing38.vml"/><Relationship Id="rId6" Type="http://schemas.openxmlformats.org/officeDocument/2006/relationships/tags" Target="../tags/tag264.xml"/><Relationship Id="rId11" Type="http://schemas.openxmlformats.org/officeDocument/2006/relationships/image" Target="../media/image24.emf"/><Relationship Id="rId5" Type="http://schemas.openxmlformats.org/officeDocument/2006/relationships/tags" Target="../tags/tag263.xml"/><Relationship Id="rId10" Type="http://schemas.openxmlformats.org/officeDocument/2006/relationships/oleObject" Target="../embeddings/oleObject38.bin"/><Relationship Id="rId4" Type="http://schemas.openxmlformats.org/officeDocument/2006/relationships/tags" Target="../tags/tag262.xml"/><Relationship Id="rId9"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268.xml"/><Relationship Id="rId7" Type="http://schemas.openxmlformats.org/officeDocument/2006/relationships/tags" Target="../tags/tag272.xml"/><Relationship Id="rId2" Type="http://schemas.openxmlformats.org/officeDocument/2006/relationships/tags" Target="../tags/tag267.xml"/><Relationship Id="rId1" Type="http://schemas.openxmlformats.org/officeDocument/2006/relationships/vmlDrawing" Target="../drawings/vmlDrawing39.vml"/><Relationship Id="rId6" Type="http://schemas.openxmlformats.org/officeDocument/2006/relationships/tags" Target="../tags/tag271.xml"/><Relationship Id="rId5" Type="http://schemas.openxmlformats.org/officeDocument/2006/relationships/tags" Target="../tags/tag270.xml"/><Relationship Id="rId10" Type="http://schemas.openxmlformats.org/officeDocument/2006/relationships/image" Target="../media/image25.emf"/><Relationship Id="rId4" Type="http://schemas.openxmlformats.org/officeDocument/2006/relationships/tags" Target="../tags/tag269.xml"/><Relationship Id="rId9" Type="http://schemas.openxmlformats.org/officeDocument/2006/relationships/oleObject" Target="../embeddings/oleObject39.bin"/></Relationships>
</file>

<file path=ppt/slideLayouts/_rels/slideLayout225.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274.xml"/><Relationship Id="rId7" Type="http://schemas.openxmlformats.org/officeDocument/2006/relationships/tags" Target="../tags/tag278.xml"/><Relationship Id="rId2" Type="http://schemas.openxmlformats.org/officeDocument/2006/relationships/tags" Target="../tags/tag273.xml"/><Relationship Id="rId1" Type="http://schemas.openxmlformats.org/officeDocument/2006/relationships/vmlDrawing" Target="../drawings/vmlDrawing40.vml"/><Relationship Id="rId6" Type="http://schemas.openxmlformats.org/officeDocument/2006/relationships/tags" Target="../tags/tag277.xml"/><Relationship Id="rId5" Type="http://schemas.openxmlformats.org/officeDocument/2006/relationships/tags" Target="../tags/tag276.xml"/><Relationship Id="rId10" Type="http://schemas.openxmlformats.org/officeDocument/2006/relationships/image" Target="../media/image25.emf"/><Relationship Id="rId4" Type="http://schemas.openxmlformats.org/officeDocument/2006/relationships/tags" Target="../tags/tag275.xml"/><Relationship Id="rId9" Type="http://schemas.openxmlformats.org/officeDocument/2006/relationships/oleObject" Target="../embeddings/oleObject40.bin"/></Relationships>
</file>

<file path=ppt/slideLayouts/_rels/slideLayout226.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280.xml"/><Relationship Id="rId7" Type="http://schemas.openxmlformats.org/officeDocument/2006/relationships/tags" Target="../tags/tag284.xml"/><Relationship Id="rId2" Type="http://schemas.openxmlformats.org/officeDocument/2006/relationships/tags" Target="../tags/tag279.xml"/><Relationship Id="rId1" Type="http://schemas.openxmlformats.org/officeDocument/2006/relationships/vmlDrawing" Target="../drawings/vmlDrawing41.vml"/><Relationship Id="rId6" Type="http://schemas.openxmlformats.org/officeDocument/2006/relationships/tags" Target="../tags/tag283.xml"/><Relationship Id="rId5" Type="http://schemas.openxmlformats.org/officeDocument/2006/relationships/tags" Target="../tags/tag282.xml"/><Relationship Id="rId10" Type="http://schemas.openxmlformats.org/officeDocument/2006/relationships/image" Target="../media/image25.emf"/><Relationship Id="rId4" Type="http://schemas.openxmlformats.org/officeDocument/2006/relationships/tags" Target="../tags/tag281.xml"/><Relationship Id="rId9" Type="http://schemas.openxmlformats.org/officeDocument/2006/relationships/oleObject" Target="../embeddings/oleObject41.bin"/></Relationships>
</file>

<file path=ppt/slideLayouts/_rels/slideLayout227.xml.rels><?xml version="1.0" encoding="UTF-8" standalone="yes"?>
<Relationships xmlns="http://schemas.openxmlformats.org/package/2006/relationships"><Relationship Id="rId8" Type="http://schemas.openxmlformats.org/officeDocument/2006/relationships/tags" Target="../tags/tag291.xml"/><Relationship Id="rId3" Type="http://schemas.openxmlformats.org/officeDocument/2006/relationships/tags" Target="../tags/tag286.xml"/><Relationship Id="rId7" Type="http://schemas.openxmlformats.org/officeDocument/2006/relationships/tags" Target="../tags/tag290.xml"/><Relationship Id="rId2" Type="http://schemas.openxmlformats.org/officeDocument/2006/relationships/tags" Target="../tags/tag285.xml"/><Relationship Id="rId1" Type="http://schemas.openxmlformats.org/officeDocument/2006/relationships/vmlDrawing" Target="../drawings/vmlDrawing42.vml"/><Relationship Id="rId6" Type="http://schemas.openxmlformats.org/officeDocument/2006/relationships/tags" Target="../tags/tag289.xml"/><Relationship Id="rId11" Type="http://schemas.openxmlformats.org/officeDocument/2006/relationships/image" Target="../media/image25.emf"/><Relationship Id="rId5" Type="http://schemas.openxmlformats.org/officeDocument/2006/relationships/tags" Target="../tags/tag288.xml"/><Relationship Id="rId10" Type="http://schemas.openxmlformats.org/officeDocument/2006/relationships/oleObject" Target="../embeddings/oleObject42.bin"/><Relationship Id="rId4" Type="http://schemas.openxmlformats.org/officeDocument/2006/relationships/tags" Target="../tags/tag287.xml"/><Relationship Id="rId9"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8" Type="http://schemas.openxmlformats.org/officeDocument/2006/relationships/tags" Target="../tags/tag298.xml"/><Relationship Id="rId3" Type="http://schemas.openxmlformats.org/officeDocument/2006/relationships/tags" Target="../tags/tag293.xml"/><Relationship Id="rId7" Type="http://schemas.openxmlformats.org/officeDocument/2006/relationships/tags" Target="../tags/tag297.xml"/><Relationship Id="rId12" Type="http://schemas.openxmlformats.org/officeDocument/2006/relationships/image" Target="../media/image24.emf"/><Relationship Id="rId2" Type="http://schemas.openxmlformats.org/officeDocument/2006/relationships/tags" Target="../tags/tag292.xml"/><Relationship Id="rId1" Type="http://schemas.openxmlformats.org/officeDocument/2006/relationships/vmlDrawing" Target="../drawings/vmlDrawing43.vml"/><Relationship Id="rId6" Type="http://schemas.openxmlformats.org/officeDocument/2006/relationships/tags" Target="../tags/tag296.xml"/><Relationship Id="rId11" Type="http://schemas.openxmlformats.org/officeDocument/2006/relationships/oleObject" Target="../embeddings/oleObject43.bin"/><Relationship Id="rId5" Type="http://schemas.openxmlformats.org/officeDocument/2006/relationships/tags" Target="../tags/tag295.xml"/><Relationship Id="rId10" Type="http://schemas.openxmlformats.org/officeDocument/2006/relationships/slideMaster" Target="../slideMasters/slideMaster7.xml"/><Relationship Id="rId4" Type="http://schemas.openxmlformats.org/officeDocument/2006/relationships/tags" Target="../tags/tag294.xml"/><Relationship Id="rId9" Type="http://schemas.openxmlformats.org/officeDocument/2006/relationships/tags" Target="../tags/tag299.xml"/></Relationships>
</file>

<file path=ppt/slideLayouts/_rels/slideLayout229.xml.rels><?xml version="1.0" encoding="UTF-8" standalone="yes"?>
<Relationships xmlns="http://schemas.openxmlformats.org/package/2006/relationships"><Relationship Id="rId8" Type="http://schemas.openxmlformats.org/officeDocument/2006/relationships/tags" Target="../tags/tag306.xml"/><Relationship Id="rId3" Type="http://schemas.openxmlformats.org/officeDocument/2006/relationships/tags" Target="../tags/tag301.xml"/><Relationship Id="rId7" Type="http://schemas.openxmlformats.org/officeDocument/2006/relationships/tags" Target="../tags/tag305.xml"/><Relationship Id="rId12" Type="http://schemas.openxmlformats.org/officeDocument/2006/relationships/image" Target="../media/image24.emf"/><Relationship Id="rId2" Type="http://schemas.openxmlformats.org/officeDocument/2006/relationships/tags" Target="../tags/tag300.xml"/><Relationship Id="rId1" Type="http://schemas.openxmlformats.org/officeDocument/2006/relationships/vmlDrawing" Target="../drawings/vmlDrawing44.vml"/><Relationship Id="rId6" Type="http://schemas.openxmlformats.org/officeDocument/2006/relationships/tags" Target="../tags/tag304.xml"/><Relationship Id="rId11" Type="http://schemas.openxmlformats.org/officeDocument/2006/relationships/oleObject" Target="../embeddings/oleObject44.bin"/><Relationship Id="rId5" Type="http://schemas.openxmlformats.org/officeDocument/2006/relationships/tags" Target="../tags/tag303.xml"/><Relationship Id="rId10" Type="http://schemas.openxmlformats.org/officeDocument/2006/relationships/slideMaster" Target="../slideMasters/slideMaster7.xml"/><Relationship Id="rId4" Type="http://schemas.openxmlformats.org/officeDocument/2006/relationships/tags" Target="../tags/tag302.xml"/><Relationship Id="rId9" Type="http://schemas.openxmlformats.org/officeDocument/2006/relationships/tags" Target="../tags/tag30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8" Type="http://schemas.openxmlformats.org/officeDocument/2006/relationships/tags" Target="../tags/tag314.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image" Target="../media/image24.emf"/><Relationship Id="rId2" Type="http://schemas.openxmlformats.org/officeDocument/2006/relationships/tags" Target="../tags/tag308.xml"/><Relationship Id="rId1" Type="http://schemas.openxmlformats.org/officeDocument/2006/relationships/vmlDrawing" Target="../drawings/vmlDrawing45.vml"/><Relationship Id="rId6" Type="http://schemas.openxmlformats.org/officeDocument/2006/relationships/tags" Target="../tags/tag312.xml"/><Relationship Id="rId11" Type="http://schemas.openxmlformats.org/officeDocument/2006/relationships/oleObject" Target="../embeddings/oleObject45.bin"/><Relationship Id="rId5" Type="http://schemas.openxmlformats.org/officeDocument/2006/relationships/tags" Target="../tags/tag311.xml"/><Relationship Id="rId10" Type="http://schemas.openxmlformats.org/officeDocument/2006/relationships/slideMaster" Target="../slideMasters/slideMaster7.xml"/><Relationship Id="rId4" Type="http://schemas.openxmlformats.org/officeDocument/2006/relationships/tags" Target="../tags/tag310.xml"/><Relationship Id="rId9" Type="http://schemas.openxmlformats.org/officeDocument/2006/relationships/tags" Target="../tags/tag315.xml"/></Relationships>
</file>

<file path=ppt/slideLayouts/_rels/slideLayout231.xml.rels><?xml version="1.0" encoding="UTF-8" standalone="yes"?>
<Relationships xmlns="http://schemas.openxmlformats.org/package/2006/relationships"><Relationship Id="rId8" Type="http://schemas.openxmlformats.org/officeDocument/2006/relationships/tags" Target="../tags/tag322.xml"/><Relationship Id="rId3" Type="http://schemas.openxmlformats.org/officeDocument/2006/relationships/tags" Target="../tags/tag317.xml"/><Relationship Id="rId7" Type="http://schemas.openxmlformats.org/officeDocument/2006/relationships/tags" Target="../tags/tag321.xml"/><Relationship Id="rId12" Type="http://schemas.openxmlformats.org/officeDocument/2006/relationships/image" Target="../media/image27.emf"/><Relationship Id="rId2" Type="http://schemas.openxmlformats.org/officeDocument/2006/relationships/tags" Target="../tags/tag316.xml"/><Relationship Id="rId1" Type="http://schemas.openxmlformats.org/officeDocument/2006/relationships/vmlDrawing" Target="../drawings/vmlDrawing46.vml"/><Relationship Id="rId6" Type="http://schemas.openxmlformats.org/officeDocument/2006/relationships/tags" Target="../tags/tag320.xml"/><Relationship Id="rId11" Type="http://schemas.openxmlformats.org/officeDocument/2006/relationships/oleObject" Target="../embeddings/oleObject46.bin"/><Relationship Id="rId5" Type="http://schemas.openxmlformats.org/officeDocument/2006/relationships/tags" Target="../tags/tag319.xml"/><Relationship Id="rId10" Type="http://schemas.openxmlformats.org/officeDocument/2006/relationships/slideMaster" Target="../slideMasters/slideMaster7.xml"/><Relationship Id="rId4" Type="http://schemas.openxmlformats.org/officeDocument/2006/relationships/tags" Target="../tags/tag318.xml"/><Relationship Id="rId9" Type="http://schemas.openxmlformats.org/officeDocument/2006/relationships/tags" Target="../tags/tag323.xml"/></Relationships>
</file>

<file path=ppt/slideLayouts/_rels/slideLayout232.xml.rels><?xml version="1.0" encoding="UTF-8" standalone="yes"?>
<Relationships xmlns="http://schemas.openxmlformats.org/package/2006/relationships"><Relationship Id="rId8" Type="http://schemas.openxmlformats.org/officeDocument/2006/relationships/tags" Target="../tags/tag330.xml"/><Relationship Id="rId3" Type="http://schemas.openxmlformats.org/officeDocument/2006/relationships/tags" Target="../tags/tag325.xml"/><Relationship Id="rId7" Type="http://schemas.openxmlformats.org/officeDocument/2006/relationships/tags" Target="../tags/tag329.xml"/><Relationship Id="rId12" Type="http://schemas.openxmlformats.org/officeDocument/2006/relationships/image" Target="../media/image24.emf"/><Relationship Id="rId2" Type="http://schemas.openxmlformats.org/officeDocument/2006/relationships/tags" Target="../tags/tag324.xml"/><Relationship Id="rId1" Type="http://schemas.openxmlformats.org/officeDocument/2006/relationships/vmlDrawing" Target="../drawings/vmlDrawing47.vml"/><Relationship Id="rId6" Type="http://schemas.openxmlformats.org/officeDocument/2006/relationships/tags" Target="../tags/tag328.xml"/><Relationship Id="rId11" Type="http://schemas.openxmlformats.org/officeDocument/2006/relationships/oleObject" Target="../embeddings/oleObject47.bin"/><Relationship Id="rId5" Type="http://schemas.openxmlformats.org/officeDocument/2006/relationships/tags" Target="../tags/tag327.xml"/><Relationship Id="rId10" Type="http://schemas.openxmlformats.org/officeDocument/2006/relationships/slideMaster" Target="../slideMasters/slideMaster7.xml"/><Relationship Id="rId4" Type="http://schemas.openxmlformats.org/officeDocument/2006/relationships/tags" Target="../tags/tag326.xml"/><Relationship Id="rId9" Type="http://schemas.openxmlformats.org/officeDocument/2006/relationships/tags" Target="../tags/tag331.xml"/></Relationships>
</file>

<file path=ppt/slideLayouts/_rels/slideLayout233.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333.xml"/><Relationship Id="rId7" Type="http://schemas.openxmlformats.org/officeDocument/2006/relationships/tags" Target="../tags/tag337.xml"/><Relationship Id="rId2" Type="http://schemas.openxmlformats.org/officeDocument/2006/relationships/tags" Target="../tags/tag332.xml"/><Relationship Id="rId1" Type="http://schemas.openxmlformats.org/officeDocument/2006/relationships/vmlDrawing" Target="../drawings/vmlDrawing48.vml"/><Relationship Id="rId6" Type="http://schemas.openxmlformats.org/officeDocument/2006/relationships/tags" Target="../tags/tag336.xml"/><Relationship Id="rId5" Type="http://schemas.openxmlformats.org/officeDocument/2006/relationships/tags" Target="../tags/tag335.xml"/><Relationship Id="rId10" Type="http://schemas.openxmlformats.org/officeDocument/2006/relationships/image" Target="../media/image25.emf"/><Relationship Id="rId4" Type="http://schemas.openxmlformats.org/officeDocument/2006/relationships/tags" Target="../tags/tag334.xml"/><Relationship Id="rId9" Type="http://schemas.openxmlformats.org/officeDocument/2006/relationships/oleObject" Target="../embeddings/oleObject48.bin"/></Relationships>
</file>

<file path=ppt/slideLayouts/_rels/slideLayout23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339.xml"/><Relationship Id="rId7" Type="http://schemas.openxmlformats.org/officeDocument/2006/relationships/oleObject" Target="../embeddings/oleObject49.bin"/><Relationship Id="rId2" Type="http://schemas.openxmlformats.org/officeDocument/2006/relationships/tags" Target="../tags/tag338.xml"/><Relationship Id="rId1" Type="http://schemas.openxmlformats.org/officeDocument/2006/relationships/vmlDrawing" Target="../drawings/vmlDrawing49.vml"/><Relationship Id="rId6" Type="http://schemas.openxmlformats.org/officeDocument/2006/relationships/slideMaster" Target="../slideMasters/slideMaster7.xml"/><Relationship Id="rId5" Type="http://schemas.openxmlformats.org/officeDocument/2006/relationships/tags" Target="../tags/tag341.xml"/><Relationship Id="rId4" Type="http://schemas.openxmlformats.org/officeDocument/2006/relationships/tags" Target="../tags/tag340.xml"/></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2.xml"/><Relationship Id="rId1" Type="http://schemas.openxmlformats.org/officeDocument/2006/relationships/vmlDrawing" Target="../drawings/vmlDrawing50.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oleObject" Target="../embeddings/oleObject50.bin"/></Relationships>
</file>

<file path=ppt/slideLayouts/_rels/slideLayout236.xml.rels><?xml version="1.0" encoding="UTF-8" standalone="yes"?>
<Relationships xmlns="http://schemas.openxmlformats.org/package/2006/relationships"><Relationship Id="rId8" Type="http://schemas.openxmlformats.org/officeDocument/2006/relationships/tags" Target="../tags/tag349.xml"/><Relationship Id="rId3" Type="http://schemas.openxmlformats.org/officeDocument/2006/relationships/tags" Target="../tags/tag344.xml"/><Relationship Id="rId7" Type="http://schemas.openxmlformats.org/officeDocument/2006/relationships/tags" Target="../tags/tag348.xml"/><Relationship Id="rId2" Type="http://schemas.openxmlformats.org/officeDocument/2006/relationships/tags" Target="../tags/tag343.xml"/><Relationship Id="rId1" Type="http://schemas.openxmlformats.org/officeDocument/2006/relationships/vmlDrawing" Target="../drawings/vmlDrawing51.vml"/><Relationship Id="rId6" Type="http://schemas.openxmlformats.org/officeDocument/2006/relationships/tags" Target="../tags/tag347.xml"/><Relationship Id="rId11" Type="http://schemas.openxmlformats.org/officeDocument/2006/relationships/image" Target="../media/image24.emf"/><Relationship Id="rId5" Type="http://schemas.openxmlformats.org/officeDocument/2006/relationships/tags" Target="../tags/tag346.xml"/><Relationship Id="rId10" Type="http://schemas.openxmlformats.org/officeDocument/2006/relationships/oleObject" Target="../embeddings/oleObject51.bin"/><Relationship Id="rId4" Type="http://schemas.openxmlformats.org/officeDocument/2006/relationships/tags" Target="../tags/tag345.xml"/><Relationship Id="rId9"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tags" Target="../tags/tag371.xml"/><Relationship Id="rId7" Type="http://schemas.openxmlformats.org/officeDocument/2006/relationships/slideMaster" Target="../slideMasters/slideMaster8.xml"/><Relationship Id="rId2" Type="http://schemas.openxmlformats.org/officeDocument/2006/relationships/tags" Target="../tags/tag370.xml"/><Relationship Id="rId1" Type="http://schemas.openxmlformats.org/officeDocument/2006/relationships/vmlDrawing" Target="../drawings/vmlDrawing53.vml"/><Relationship Id="rId6" Type="http://schemas.openxmlformats.org/officeDocument/2006/relationships/tags" Target="../tags/tag374.xml"/><Relationship Id="rId5" Type="http://schemas.openxmlformats.org/officeDocument/2006/relationships/tags" Target="../tags/tag373.xml"/><Relationship Id="rId10" Type="http://schemas.openxmlformats.org/officeDocument/2006/relationships/image" Target="../media/image33.wmf"/><Relationship Id="rId4" Type="http://schemas.openxmlformats.org/officeDocument/2006/relationships/tags" Target="../tags/tag372.xml"/><Relationship Id="rId9" Type="http://schemas.openxmlformats.org/officeDocument/2006/relationships/image" Target="../media/image25.emf"/></Relationships>
</file>

<file path=ppt/slideLayouts/_rels/slideLayout238.xml.rels><?xml version="1.0" encoding="UTF-8" standalone="yes"?>
<Relationships xmlns="http://schemas.openxmlformats.org/package/2006/relationships"><Relationship Id="rId8" Type="http://schemas.openxmlformats.org/officeDocument/2006/relationships/tags" Target="../tags/tag381.xml"/><Relationship Id="rId3" Type="http://schemas.openxmlformats.org/officeDocument/2006/relationships/tags" Target="../tags/tag376.xml"/><Relationship Id="rId7" Type="http://schemas.openxmlformats.org/officeDocument/2006/relationships/tags" Target="../tags/tag380.xml"/><Relationship Id="rId2" Type="http://schemas.openxmlformats.org/officeDocument/2006/relationships/tags" Target="../tags/tag375.xml"/><Relationship Id="rId1" Type="http://schemas.openxmlformats.org/officeDocument/2006/relationships/vmlDrawing" Target="../drawings/vmlDrawing54.vml"/><Relationship Id="rId6" Type="http://schemas.openxmlformats.org/officeDocument/2006/relationships/tags" Target="../tags/tag379.xml"/><Relationship Id="rId11" Type="http://schemas.openxmlformats.org/officeDocument/2006/relationships/image" Target="../media/image24.emf"/><Relationship Id="rId5" Type="http://schemas.openxmlformats.org/officeDocument/2006/relationships/tags" Target="../tags/tag378.xml"/><Relationship Id="rId10" Type="http://schemas.openxmlformats.org/officeDocument/2006/relationships/oleObject" Target="../embeddings/oleObject54.bin"/><Relationship Id="rId4" Type="http://schemas.openxmlformats.org/officeDocument/2006/relationships/tags" Target="../tags/tag377.xml"/><Relationship Id="rId9"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383.xml"/><Relationship Id="rId7" Type="http://schemas.openxmlformats.org/officeDocument/2006/relationships/tags" Target="../tags/tag387.xml"/><Relationship Id="rId2" Type="http://schemas.openxmlformats.org/officeDocument/2006/relationships/tags" Target="../tags/tag382.xml"/><Relationship Id="rId1" Type="http://schemas.openxmlformats.org/officeDocument/2006/relationships/vmlDrawing" Target="../drawings/vmlDrawing55.vml"/><Relationship Id="rId6" Type="http://schemas.openxmlformats.org/officeDocument/2006/relationships/tags" Target="../tags/tag386.xml"/><Relationship Id="rId5" Type="http://schemas.openxmlformats.org/officeDocument/2006/relationships/tags" Target="../tags/tag385.xml"/><Relationship Id="rId10" Type="http://schemas.openxmlformats.org/officeDocument/2006/relationships/image" Target="../media/image25.emf"/><Relationship Id="rId4" Type="http://schemas.openxmlformats.org/officeDocument/2006/relationships/tags" Target="../tags/tag384.xml"/><Relationship Id="rId9" Type="http://schemas.openxmlformats.org/officeDocument/2006/relationships/oleObject" Target="../embeddings/oleObject55.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389.xml"/><Relationship Id="rId7" Type="http://schemas.openxmlformats.org/officeDocument/2006/relationships/tags" Target="../tags/tag393.xml"/><Relationship Id="rId2" Type="http://schemas.openxmlformats.org/officeDocument/2006/relationships/tags" Target="../tags/tag388.xml"/><Relationship Id="rId1" Type="http://schemas.openxmlformats.org/officeDocument/2006/relationships/vmlDrawing" Target="../drawings/vmlDrawing56.vml"/><Relationship Id="rId6" Type="http://schemas.openxmlformats.org/officeDocument/2006/relationships/tags" Target="../tags/tag392.xml"/><Relationship Id="rId5" Type="http://schemas.openxmlformats.org/officeDocument/2006/relationships/tags" Target="../tags/tag391.xml"/><Relationship Id="rId10" Type="http://schemas.openxmlformats.org/officeDocument/2006/relationships/image" Target="../media/image25.emf"/><Relationship Id="rId4" Type="http://schemas.openxmlformats.org/officeDocument/2006/relationships/tags" Target="../tags/tag390.xml"/><Relationship Id="rId9" Type="http://schemas.openxmlformats.org/officeDocument/2006/relationships/oleObject" Target="../embeddings/oleObject56.bin"/></Relationships>
</file>

<file path=ppt/slideLayouts/_rels/slideLayout241.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395.xml"/><Relationship Id="rId7" Type="http://schemas.openxmlformats.org/officeDocument/2006/relationships/tags" Target="../tags/tag399.xml"/><Relationship Id="rId2" Type="http://schemas.openxmlformats.org/officeDocument/2006/relationships/tags" Target="../tags/tag394.xml"/><Relationship Id="rId1" Type="http://schemas.openxmlformats.org/officeDocument/2006/relationships/vmlDrawing" Target="../drawings/vmlDrawing57.vml"/><Relationship Id="rId6" Type="http://schemas.openxmlformats.org/officeDocument/2006/relationships/tags" Target="../tags/tag398.xml"/><Relationship Id="rId5" Type="http://schemas.openxmlformats.org/officeDocument/2006/relationships/tags" Target="../tags/tag397.xml"/><Relationship Id="rId10" Type="http://schemas.openxmlformats.org/officeDocument/2006/relationships/image" Target="../media/image25.emf"/><Relationship Id="rId4" Type="http://schemas.openxmlformats.org/officeDocument/2006/relationships/tags" Target="../tags/tag396.xml"/><Relationship Id="rId9" Type="http://schemas.openxmlformats.org/officeDocument/2006/relationships/oleObject" Target="../embeddings/oleObject57.bin"/></Relationships>
</file>

<file path=ppt/slideLayouts/_rels/slideLayout242.xml.rels><?xml version="1.0" encoding="UTF-8" standalone="yes"?>
<Relationships xmlns="http://schemas.openxmlformats.org/package/2006/relationships"><Relationship Id="rId8" Type="http://schemas.openxmlformats.org/officeDocument/2006/relationships/tags" Target="../tags/tag406.xml"/><Relationship Id="rId3" Type="http://schemas.openxmlformats.org/officeDocument/2006/relationships/tags" Target="../tags/tag401.xml"/><Relationship Id="rId7" Type="http://schemas.openxmlformats.org/officeDocument/2006/relationships/tags" Target="../tags/tag405.xml"/><Relationship Id="rId2" Type="http://schemas.openxmlformats.org/officeDocument/2006/relationships/tags" Target="../tags/tag400.xml"/><Relationship Id="rId1" Type="http://schemas.openxmlformats.org/officeDocument/2006/relationships/vmlDrawing" Target="../drawings/vmlDrawing58.vml"/><Relationship Id="rId6" Type="http://schemas.openxmlformats.org/officeDocument/2006/relationships/tags" Target="../tags/tag404.xml"/><Relationship Id="rId11" Type="http://schemas.openxmlformats.org/officeDocument/2006/relationships/image" Target="../media/image25.emf"/><Relationship Id="rId5" Type="http://schemas.openxmlformats.org/officeDocument/2006/relationships/tags" Target="../tags/tag403.xml"/><Relationship Id="rId10" Type="http://schemas.openxmlformats.org/officeDocument/2006/relationships/oleObject" Target="../embeddings/oleObject58.bin"/><Relationship Id="rId4" Type="http://schemas.openxmlformats.org/officeDocument/2006/relationships/tags" Target="../tags/tag402.xml"/><Relationship Id="rId9"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8" Type="http://schemas.openxmlformats.org/officeDocument/2006/relationships/tags" Target="../tags/tag413.xml"/><Relationship Id="rId13" Type="http://schemas.openxmlformats.org/officeDocument/2006/relationships/image" Target="../media/image34.png"/><Relationship Id="rId3" Type="http://schemas.openxmlformats.org/officeDocument/2006/relationships/tags" Target="../tags/tag408.xml"/><Relationship Id="rId7" Type="http://schemas.openxmlformats.org/officeDocument/2006/relationships/tags" Target="../tags/tag412.xml"/><Relationship Id="rId12" Type="http://schemas.openxmlformats.org/officeDocument/2006/relationships/image" Target="../media/image24.emf"/><Relationship Id="rId2" Type="http://schemas.openxmlformats.org/officeDocument/2006/relationships/tags" Target="../tags/tag407.xml"/><Relationship Id="rId1" Type="http://schemas.openxmlformats.org/officeDocument/2006/relationships/vmlDrawing" Target="../drawings/vmlDrawing59.vml"/><Relationship Id="rId6" Type="http://schemas.openxmlformats.org/officeDocument/2006/relationships/tags" Target="../tags/tag411.xml"/><Relationship Id="rId11" Type="http://schemas.openxmlformats.org/officeDocument/2006/relationships/oleObject" Target="../embeddings/oleObject59.bin"/><Relationship Id="rId5" Type="http://schemas.openxmlformats.org/officeDocument/2006/relationships/tags" Target="../tags/tag410.xml"/><Relationship Id="rId10" Type="http://schemas.openxmlformats.org/officeDocument/2006/relationships/slideMaster" Target="../slideMasters/slideMaster8.xml"/><Relationship Id="rId4" Type="http://schemas.openxmlformats.org/officeDocument/2006/relationships/tags" Target="../tags/tag409.xml"/><Relationship Id="rId9" Type="http://schemas.openxmlformats.org/officeDocument/2006/relationships/tags" Target="../tags/tag414.xml"/></Relationships>
</file>

<file path=ppt/slideLayouts/_rels/slideLayout244.xml.rels><?xml version="1.0" encoding="UTF-8" standalone="yes"?>
<Relationships xmlns="http://schemas.openxmlformats.org/package/2006/relationships"><Relationship Id="rId8" Type="http://schemas.openxmlformats.org/officeDocument/2006/relationships/tags" Target="../tags/tag421.xml"/><Relationship Id="rId13" Type="http://schemas.openxmlformats.org/officeDocument/2006/relationships/image" Target="../media/image34.png"/><Relationship Id="rId3" Type="http://schemas.openxmlformats.org/officeDocument/2006/relationships/tags" Target="../tags/tag416.xml"/><Relationship Id="rId7" Type="http://schemas.openxmlformats.org/officeDocument/2006/relationships/tags" Target="../tags/tag420.xml"/><Relationship Id="rId12" Type="http://schemas.openxmlformats.org/officeDocument/2006/relationships/image" Target="../media/image24.emf"/><Relationship Id="rId2" Type="http://schemas.openxmlformats.org/officeDocument/2006/relationships/tags" Target="../tags/tag415.xml"/><Relationship Id="rId1" Type="http://schemas.openxmlformats.org/officeDocument/2006/relationships/vmlDrawing" Target="../drawings/vmlDrawing60.vml"/><Relationship Id="rId6" Type="http://schemas.openxmlformats.org/officeDocument/2006/relationships/tags" Target="../tags/tag419.xml"/><Relationship Id="rId11" Type="http://schemas.openxmlformats.org/officeDocument/2006/relationships/oleObject" Target="../embeddings/oleObject60.bin"/><Relationship Id="rId5" Type="http://schemas.openxmlformats.org/officeDocument/2006/relationships/tags" Target="../tags/tag418.xml"/><Relationship Id="rId10" Type="http://schemas.openxmlformats.org/officeDocument/2006/relationships/slideMaster" Target="../slideMasters/slideMaster8.xml"/><Relationship Id="rId4" Type="http://schemas.openxmlformats.org/officeDocument/2006/relationships/tags" Target="../tags/tag417.xml"/><Relationship Id="rId9" Type="http://schemas.openxmlformats.org/officeDocument/2006/relationships/tags" Target="../tags/tag422.xml"/></Relationships>
</file>

<file path=ppt/slideLayouts/_rels/slideLayout245.xml.rels><?xml version="1.0" encoding="UTF-8" standalone="yes"?>
<Relationships xmlns="http://schemas.openxmlformats.org/package/2006/relationships"><Relationship Id="rId8" Type="http://schemas.openxmlformats.org/officeDocument/2006/relationships/tags" Target="../tags/tag429.xml"/><Relationship Id="rId13" Type="http://schemas.openxmlformats.org/officeDocument/2006/relationships/image" Target="../media/image34.png"/><Relationship Id="rId3" Type="http://schemas.openxmlformats.org/officeDocument/2006/relationships/tags" Target="../tags/tag424.xml"/><Relationship Id="rId7" Type="http://schemas.openxmlformats.org/officeDocument/2006/relationships/tags" Target="../tags/tag428.xml"/><Relationship Id="rId12" Type="http://schemas.openxmlformats.org/officeDocument/2006/relationships/image" Target="../media/image24.emf"/><Relationship Id="rId2" Type="http://schemas.openxmlformats.org/officeDocument/2006/relationships/tags" Target="../tags/tag423.xml"/><Relationship Id="rId1" Type="http://schemas.openxmlformats.org/officeDocument/2006/relationships/vmlDrawing" Target="../drawings/vmlDrawing61.vml"/><Relationship Id="rId6" Type="http://schemas.openxmlformats.org/officeDocument/2006/relationships/tags" Target="../tags/tag427.xml"/><Relationship Id="rId11" Type="http://schemas.openxmlformats.org/officeDocument/2006/relationships/oleObject" Target="../embeddings/oleObject61.bin"/><Relationship Id="rId5" Type="http://schemas.openxmlformats.org/officeDocument/2006/relationships/tags" Target="../tags/tag426.xml"/><Relationship Id="rId10" Type="http://schemas.openxmlformats.org/officeDocument/2006/relationships/slideMaster" Target="../slideMasters/slideMaster8.xml"/><Relationship Id="rId4" Type="http://schemas.openxmlformats.org/officeDocument/2006/relationships/tags" Target="../tags/tag425.xml"/><Relationship Id="rId9" Type="http://schemas.openxmlformats.org/officeDocument/2006/relationships/tags" Target="../tags/tag430.xml"/></Relationships>
</file>

<file path=ppt/slideLayouts/_rels/slideLayout246.xml.rels><?xml version="1.0" encoding="UTF-8" standalone="yes"?>
<Relationships xmlns="http://schemas.openxmlformats.org/package/2006/relationships"><Relationship Id="rId8" Type="http://schemas.openxmlformats.org/officeDocument/2006/relationships/tags" Target="../tags/tag437.xml"/><Relationship Id="rId13" Type="http://schemas.openxmlformats.org/officeDocument/2006/relationships/image" Target="../media/image34.png"/><Relationship Id="rId3" Type="http://schemas.openxmlformats.org/officeDocument/2006/relationships/tags" Target="../tags/tag432.xml"/><Relationship Id="rId7" Type="http://schemas.openxmlformats.org/officeDocument/2006/relationships/tags" Target="../tags/tag436.xml"/><Relationship Id="rId12" Type="http://schemas.openxmlformats.org/officeDocument/2006/relationships/image" Target="../media/image27.emf"/><Relationship Id="rId2" Type="http://schemas.openxmlformats.org/officeDocument/2006/relationships/tags" Target="../tags/tag431.xml"/><Relationship Id="rId1" Type="http://schemas.openxmlformats.org/officeDocument/2006/relationships/vmlDrawing" Target="../drawings/vmlDrawing62.vml"/><Relationship Id="rId6" Type="http://schemas.openxmlformats.org/officeDocument/2006/relationships/tags" Target="../tags/tag435.xml"/><Relationship Id="rId11" Type="http://schemas.openxmlformats.org/officeDocument/2006/relationships/oleObject" Target="../embeddings/oleObject62.bin"/><Relationship Id="rId5" Type="http://schemas.openxmlformats.org/officeDocument/2006/relationships/tags" Target="../tags/tag434.xml"/><Relationship Id="rId10" Type="http://schemas.openxmlformats.org/officeDocument/2006/relationships/slideMaster" Target="../slideMasters/slideMaster8.xml"/><Relationship Id="rId4" Type="http://schemas.openxmlformats.org/officeDocument/2006/relationships/tags" Target="../tags/tag433.xml"/><Relationship Id="rId9" Type="http://schemas.openxmlformats.org/officeDocument/2006/relationships/tags" Target="../tags/tag438.xml"/></Relationships>
</file>

<file path=ppt/slideLayouts/_rels/slideLayout247.xml.rels><?xml version="1.0" encoding="UTF-8" standalone="yes"?>
<Relationships xmlns="http://schemas.openxmlformats.org/package/2006/relationships"><Relationship Id="rId8" Type="http://schemas.openxmlformats.org/officeDocument/2006/relationships/tags" Target="../tags/tag445.xml"/><Relationship Id="rId13" Type="http://schemas.openxmlformats.org/officeDocument/2006/relationships/image" Target="../media/image34.png"/><Relationship Id="rId3" Type="http://schemas.openxmlformats.org/officeDocument/2006/relationships/tags" Target="../tags/tag440.xml"/><Relationship Id="rId7" Type="http://schemas.openxmlformats.org/officeDocument/2006/relationships/tags" Target="../tags/tag444.xml"/><Relationship Id="rId12" Type="http://schemas.openxmlformats.org/officeDocument/2006/relationships/image" Target="../media/image24.emf"/><Relationship Id="rId2" Type="http://schemas.openxmlformats.org/officeDocument/2006/relationships/tags" Target="../tags/tag439.xml"/><Relationship Id="rId1" Type="http://schemas.openxmlformats.org/officeDocument/2006/relationships/vmlDrawing" Target="../drawings/vmlDrawing63.vml"/><Relationship Id="rId6" Type="http://schemas.openxmlformats.org/officeDocument/2006/relationships/tags" Target="../tags/tag443.xml"/><Relationship Id="rId11" Type="http://schemas.openxmlformats.org/officeDocument/2006/relationships/oleObject" Target="../embeddings/oleObject63.bin"/><Relationship Id="rId5" Type="http://schemas.openxmlformats.org/officeDocument/2006/relationships/tags" Target="../tags/tag442.xml"/><Relationship Id="rId10" Type="http://schemas.openxmlformats.org/officeDocument/2006/relationships/slideMaster" Target="../slideMasters/slideMaster8.xml"/><Relationship Id="rId4" Type="http://schemas.openxmlformats.org/officeDocument/2006/relationships/tags" Target="../tags/tag441.xml"/><Relationship Id="rId9" Type="http://schemas.openxmlformats.org/officeDocument/2006/relationships/tags" Target="../tags/tag446.xml"/></Relationships>
</file>

<file path=ppt/slideLayouts/_rels/slideLayout248.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448.xml"/><Relationship Id="rId7" Type="http://schemas.openxmlformats.org/officeDocument/2006/relationships/tags" Target="../tags/tag452.xml"/><Relationship Id="rId2" Type="http://schemas.openxmlformats.org/officeDocument/2006/relationships/tags" Target="../tags/tag447.xml"/><Relationship Id="rId1" Type="http://schemas.openxmlformats.org/officeDocument/2006/relationships/vmlDrawing" Target="../drawings/vmlDrawing64.vml"/><Relationship Id="rId6" Type="http://schemas.openxmlformats.org/officeDocument/2006/relationships/tags" Target="../tags/tag451.xml"/><Relationship Id="rId11" Type="http://schemas.openxmlformats.org/officeDocument/2006/relationships/image" Target="../media/image33.wmf"/><Relationship Id="rId5" Type="http://schemas.openxmlformats.org/officeDocument/2006/relationships/tags" Target="../tags/tag450.xml"/><Relationship Id="rId10" Type="http://schemas.openxmlformats.org/officeDocument/2006/relationships/image" Target="../media/image25.emf"/><Relationship Id="rId4" Type="http://schemas.openxmlformats.org/officeDocument/2006/relationships/tags" Target="../tags/tag449.xml"/><Relationship Id="rId9" Type="http://schemas.openxmlformats.org/officeDocument/2006/relationships/oleObject" Target="../embeddings/oleObject64.bin"/></Relationships>
</file>

<file path=ppt/slideLayouts/_rels/slideLayout24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454.xml"/><Relationship Id="rId7" Type="http://schemas.openxmlformats.org/officeDocument/2006/relationships/oleObject" Target="../embeddings/oleObject65.bin"/><Relationship Id="rId2" Type="http://schemas.openxmlformats.org/officeDocument/2006/relationships/tags" Target="../tags/tag453.xml"/><Relationship Id="rId1" Type="http://schemas.openxmlformats.org/officeDocument/2006/relationships/vmlDrawing" Target="../drawings/vmlDrawing65.vml"/><Relationship Id="rId6" Type="http://schemas.openxmlformats.org/officeDocument/2006/relationships/slideMaster" Target="../slideMasters/slideMaster8.xml"/><Relationship Id="rId5" Type="http://schemas.openxmlformats.org/officeDocument/2006/relationships/tags" Target="../tags/tag456.xml"/><Relationship Id="rId4" Type="http://schemas.openxmlformats.org/officeDocument/2006/relationships/tags" Target="../tags/tag455.xml"/><Relationship Id="rId9" Type="http://schemas.openxmlformats.org/officeDocument/2006/relationships/image" Target="../media/image33.w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tags" Target="../tags/tag458.xml"/><Relationship Id="rId7" Type="http://schemas.openxmlformats.org/officeDocument/2006/relationships/image" Target="../media/image34.png"/><Relationship Id="rId2" Type="http://schemas.openxmlformats.org/officeDocument/2006/relationships/tags" Target="../tags/tag457.xml"/><Relationship Id="rId1" Type="http://schemas.openxmlformats.org/officeDocument/2006/relationships/vmlDrawing" Target="../drawings/vmlDrawing66.vml"/><Relationship Id="rId6" Type="http://schemas.openxmlformats.org/officeDocument/2006/relationships/image" Target="../media/image25.emf"/><Relationship Id="rId5" Type="http://schemas.openxmlformats.org/officeDocument/2006/relationships/oleObject" Target="../embeddings/oleObject66.bin"/><Relationship Id="rId4"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tags" Target="../tags/tag481.xml"/><Relationship Id="rId7" Type="http://schemas.openxmlformats.org/officeDocument/2006/relationships/slideMaster" Target="../slideMasters/slideMaster9.xml"/><Relationship Id="rId2" Type="http://schemas.openxmlformats.org/officeDocument/2006/relationships/tags" Target="../tags/tag480.xml"/><Relationship Id="rId1" Type="http://schemas.openxmlformats.org/officeDocument/2006/relationships/vmlDrawing" Target="../drawings/vmlDrawing68.vml"/><Relationship Id="rId6" Type="http://schemas.openxmlformats.org/officeDocument/2006/relationships/tags" Target="../tags/tag484.xml"/><Relationship Id="rId5" Type="http://schemas.openxmlformats.org/officeDocument/2006/relationships/tags" Target="../tags/tag483.xml"/><Relationship Id="rId10" Type="http://schemas.openxmlformats.org/officeDocument/2006/relationships/image" Target="../media/image26.emf"/><Relationship Id="rId4" Type="http://schemas.openxmlformats.org/officeDocument/2006/relationships/tags" Target="../tags/tag482.xml"/><Relationship Id="rId9" Type="http://schemas.openxmlformats.org/officeDocument/2006/relationships/image" Target="../media/image25.emf"/></Relationships>
</file>

<file path=ppt/slideLayouts/_rels/slideLayout254.xml.rels><?xml version="1.0" encoding="UTF-8" standalone="yes"?>
<Relationships xmlns="http://schemas.openxmlformats.org/package/2006/relationships"><Relationship Id="rId8" Type="http://schemas.openxmlformats.org/officeDocument/2006/relationships/tags" Target="../tags/tag491.xml"/><Relationship Id="rId3" Type="http://schemas.openxmlformats.org/officeDocument/2006/relationships/tags" Target="../tags/tag486.xml"/><Relationship Id="rId7" Type="http://schemas.openxmlformats.org/officeDocument/2006/relationships/tags" Target="../tags/tag490.xml"/><Relationship Id="rId2" Type="http://schemas.openxmlformats.org/officeDocument/2006/relationships/tags" Target="../tags/tag485.xml"/><Relationship Id="rId1" Type="http://schemas.openxmlformats.org/officeDocument/2006/relationships/vmlDrawing" Target="../drawings/vmlDrawing69.vml"/><Relationship Id="rId6" Type="http://schemas.openxmlformats.org/officeDocument/2006/relationships/tags" Target="../tags/tag489.xml"/><Relationship Id="rId11" Type="http://schemas.openxmlformats.org/officeDocument/2006/relationships/image" Target="../media/image24.emf"/><Relationship Id="rId5" Type="http://schemas.openxmlformats.org/officeDocument/2006/relationships/tags" Target="../tags/tag488.xml"/><Relationship Id="rId10" Type="http://schemas.openxmlformats.org/officeDocument/2006/relationships/oleObject" Target="../embeddings/oleObject69.bin"/><Relationship Id="rId4" Type="http://schemas.openxmlformats.org/officeDocument/2006/relationships/tags" Target="../tags/tag487.xml"/><Relationship Id="rId9"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493.xml"/><Relationship Id="rId7" Type="http://schemas.openxmlformats.org/officeDocument/2006/relationships/tags" Target="../tags/tag497.xml"/><Relationship Id="rId2" Type="http://schemas.openxmlformats.org/officeDocument/2006/relationships/tags" Target="../tags/tag492.xml"/><Relationship Id="rId1" Type="http://schemas.openxmlformats.org/officeDocument/2006/relationships/vmlDrawing" Target="../drawings/vmlDrawing70.vml"/><Relationship Id="rId6" Type="http://schemas.openxmlformats.org/officeDocument/2006/relationships/tags" Target="../tags/tag496.xml"/><Relationship Id="rId5" Type="http://schemas.openxmlformats.org/officeDocument/2006/relationships/tags" Target="../tags/tag495.xml"/><Relationship Id="rId10" Type="http://schemas.openxmlformats.org/officeDocument/2006/relationships/image" Target="../media/image25.emf"/><Relationship Id="rId4" Type="http://schemas.openxmlformats.org/officeDocument/2006/relationships/tags" Target="../tags/tag494.xml"/><Relationship Id="rId9" Type="http://schemas.openxmlformats.org/officeDocument/2006/relationships/oleObject" Target="../embeddings/oleObject70.bin"/></Relationships>
</file>

<file path=ppt/slideLayouts/_rels/slideLayout256.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499.xml"/><Relationship Id="rId7" Type="http://schemas.openxmlformats.org/officeDocument/2006/relationships/tags" Target="../tags/tag503.xml"/><Relationship Id="rId2" Type="http://schemas.openxmlformats.org/officeDocument/2006/relationships/tags" Target="../tags/tag498.xml"/><Relationship Id="rId1" Type="http://schemas.openxmlformats.org/officeDocument/2006/relationships/vmlDrawing" Target="../drawings/vmlDrawing71.vml"/><Relationship Id="rId6" Type="http://schemas.openxmlformats.org/officeDocument/2006/relationships/tags" Target="../tags/tag502.xml"/><Relationship Id="rId5" Type="http://schemas.openxmlformats.org/officeDocument/2006/relationships/tags" Target="../tags/tag501.xml"/><Relationship Id="rId10" Type="http://schemas.openxmlformats.org/officeDocument/2006/relationships/image" Target="../media/image25.emf"/><Relationship Id="rId4" Type="http://schemas.openxmlformats.org/officeDocument/2006/relationships/tags" Target="../tags/tag500.xml"/><Relationship Id="rId9" Type="http://schemas.openxmlformats.org/officeDocument/2006/relationships/oleObject" Target="../embeddings/oleObject71.bin"/></Relationships>
</file>

<file path=ppt/slideLayouts/_rels/slideLayout257.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505.xml"/><Relationship Id="rId7" Type="http://schemas.openxmlformats.org/officeDocument/2006/relationships/tags" Target="../tags/tag509.xml"/><Relationship Id="rId2" Type="http://schemas.openxmlformats.org/officeDocument/2006/relationships/tags" Target="../tags/tag504.xml"/><Relationship Id="rId1" Type="http://schemas.openxmlformats.org/officeDocument/2006/relationships/vmlDrawing" Target="../drawings/vmlDrawing72.vml"/><Relationship Id="rId6" Type="http://schemas.openxmlformats.org/officeDocument/2006/relationships/tags" Target="../tags/tag508.xml"/><Relationship Id="rId5" Type="http://schemas.openxmlformats.org/officeDocument/2006/relationships/tags" Target="../tags/tag507.xml"/><Relationship Id="rId10" Type="http://schemas.openxmlformats.org/officeDocument/2006/relationships/image" Target="../media/image25.emf"/><Relationship Id="rId4" Type="http://schemas.openxmlformats.org/officeDocument/2006/relationships/tags" Target="../tags/tag506.xml"/><Relationship Id="rId9" Type="http://schemas.openxmlformats.org/officeDocument/2006/relationships/oleObject" Target="../embeddings/oleObject72.bin"/></Relationships>
</file>

<file path=ppt/slideLayouts/_rels/slideLayout258.xml.rels><?xml version="1.0" encoding="UTF-8" standalone="yes"?>
<Relationships xmlns="http://schemas.openxmlformats.org/package/2006/relationships"><Relationship Id="rId8" Type="http://schemas.openxmlformats.org/officeDocument/2006/relationships/tags" Target="../tags/tag516.xml"/><Relationship Id="rId3" Type="http://schemas.openxmlformats.org/officeDocument/2006/relationships/tags" Target="../tags/tag511.xml"/><Relationship Id="rId7" Type="http://schemas.openxmlformats.org/officeDocument/2006/relationships/tags" Target="../tags/tag515.xml"/><Relationship Id="rId2" Type="http://schemas.openxmlformats.org/officeDocument/2006/relationships/tags" Target="../tags/tag510.xml"/><Relationship Id="rId1" Type="http://schemas.openxmlformats.org/officeDocument/2006/relationships/vmlDrawing" Target="../drawings/vmlDrawing73.vml"/><Relationship Id="rId6" Type="http://schemas.openxmlformats.org/officeDocument/2006/relationships/tags" Target="../tags/tag514.xml"/><Relationship Id="rId11" Type="http://schemas.openxmlformats.org/officeDocument/2006/relationships/image" Target="../media/image25.emf"/><Relationship Id="rId5" Type="http://schemas.openxmlformats.org/officeDocument/2006/relationships/tags" Target="../tags/tag513.xml"/><Relationship Id="rId10" Type="http://schemas.openxmlformats.org/officeDocument/2006/relationships/oleObject" Target="../embeddings/oleObject73.bin"/><Relationship Id="rId4" Type="http://schemas.openxmlformats.org/officeDocument/2006/relationships/tags" Target="../tags/tag512.xml"/><Relationship Id="rId9"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8" Type="http://schemas.openxmlformats.org/officeDocument/2006/relationships/tags" Target="../tags/tag523.xml"/><Relationship Id="rId3" Type="http://schemas.openxmlformats.org/officeDocument/2006/relationships/tags" Target="../tags/tag518.xml"/><Relationship Id="rId7" Type="http://schemas.openxmlformats.org/officeDocument/2006/relationships/tags" Target="../tags/tag522.xml"/><Relationship Id="rId12" Type="http://schemas.openxmlformats.org/officeDocument/2006/relationships/image" Target="../media/image24.emf"/><Relationship Id="rId2" Type="http://schemas.openxmlformats.org/officeDocument/2006/relationships/tags" Target="../tags/tag517.xml"/><Relationship Id="rId1" Type="http://schemas.openxmlformats.org/officeDocument/2006/relationships/vmlDrawing" Target="../drawings/vmlDrawing74.vml"/><Relationship Id="rId6" Type="http://schemas.openxmlformats.org/officeDocument/2006/relationships/tags" Target="../tags/tag521.xml"/><Relationship Id="rId11" Type="http://schemas.openxmlformats.org/officeDocument/2006/relationships/oleObject" Target="../embeddings/oleObject74.bin"/><Relationship Id="rId5" Type="http://schemas.openxmlformats.org/officeDocument/2006/relationships/tags" Target="../tags/tag520.xml"/><Relationship Id="rId10" Type="http://schemas.openxmlformats.org/officeDocument/2006/relationships/slideMaster" Target="../slideMasters/slideMaster9.xml"/><Relationship Id="rId4" Type="http://schemas.openxmlformats.org/officeDocument/2006/relationships/tags" Target="../tags/tag519.xml"/><Relationship Id="rId9" Type="http://schemas.openxmlformats.org/officeDocument/2006/relationships/tags" Target="../tags/tag5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8" Type="http://schemas.openxmlformats.org/officeDocument/2006/relationships/tags" Target="../tags/tag531.xml"/><Relationship Id="rId3" Type="http://schemas.openxmlformats.org/officeDocument/2006/relationships/tags" Target="../tags/tag526.xml"/><Relationship Id="rId7" Type="http://schemas.openxmlformats.org/officeDocument/2006/relationships/tags" Target="../tags/tag530.xml"/><Relationship Id="rId12" Type="http://schemas.openxmlformats.org/officeDocument/2006/relationships/image" Target="../media/image24.emf"/><Relationship Id="rId2" Type="http://schemas.openxmlformats.org/officeDocument/2006/relationships/tags" Target="../tags/tag525.xml"/><Relationship Id="rId1" Type="http://schemas.openxmlformats.org/officeDocument/2006/relationships/vmlDrawing" Target="../drawings/vmlDrawing75.vml"/><Relationship Id="rId6" Type="http://schemas.openxmlformats.org/officeDocument/2006/relationships/tags" Target="../tags/tag529.xml"/><Relationship Id="rId11" Type="http://schemas.openxmlformats.org/officeDocument/2006/relationships/oleObject" Target="../embeddings/oleObject75.bin"/><Relationship Id="rId5" Type="http://schemas.openxmlformats.org/officeDocument/2006/relationships/tags" Target="../tags/tag528.xml"/><Relationship Id="rId10" Type="http://schemas.openxmlformats.org/officeDocument/2006/relationships/slideMaster" Target="../slideMasters/slideMaster9.xml"/><Relationship Id="rId4" Type="http://schemas.openxmlformats.org/officeDocument/2006/relationships/tags" Target="../tags/tag527.xml"/><Relationship Id="rId9" Type="http://schemas.openxmlformats.org/officeDocument/2006/relationships/tags" Target="../tags/tag532.xml"/></Relationships>
</file>

<file path=ppt/slideLayouts/_rels/slideLayout261.xml.rels><?xml version="1.0" encoding="UTF-8" standalone="yes"?>
<Relationships xmlns="http://schemas.openxmlformats.org/package/2006/relationships"><Relationship Id="rId8" Type="http://schemas.openxmlformats.org/officeDocument/2006/relationships/tags" Target="../tags/tag539.xml"/><Relationship Id="rId3" Type="http://schemas.openxmlformats.org/officeDocument/2006/relationships/tags" Target="../tags/tag534.xml"/><Relationship Id="rId7" Type="http://schemas.openxmlformats.org/officeDocument/2006/relationships/tags" Target="../tags/tag538.xml"/><Relationship Id="rId12" Type="http://schemas.openxmlformats.org/officeDocument/2006/relationships/image" Target="../media/image25.emf"/><Relationship Id="rId2" Type="http://schemas.openxmlformats.org/officeDocument/2006/relationships/tags" Target="../tags/tag533.xml"/><Relationship Id="rId1" Type="http://schemas.openxmlformats.org/officeDocument/2006/relationships/vmlDrawing" Target="../drawings/vmlDrawing76.vml"/><Relationship Id="rId6" Type="http://schemas.openxmlformats.org/officeDocument/2006/relationships/tags" Target="../tags/tag537.xml"/><Relationship Id="rId11" Type="http://schemas.openxmlformats.org/officeDocument/2006/relationships/oleObject" Target="../embeddings/oleObject76.bin"/><Relationship Id="rId5" Type="http://schemas.openxmlformats.org/officeDocument/2006/relationships/tags" Target="../tags/tag536.xml"/><Relationship Id="rId10" Type="http://schemas.openxmlformats.org/officeDocument/2006/relationships/slideMaster" Target="../slideMasters/slideMaster9.xml"/><Relationship Id="rId4" Type="http://schemas.openxmlformats.org/officeDocument/2006/relationships/tags" Target="../tags/tag535.xml"/><Relationship Id="rId9" Type="http://schemas.openxmlformats.org/officeDocument/2006/relationships/tags" Target="../tags/tag540.xml"/></Relationships>
</file>

<file path=ppt/slideLayouts/_rels/slideLayout262.xml.rels><?xml version="1.0" encoding="UTF-8" standalone="yes"?>
<Relationships xmlns="http://schemas.openxmlformats.org/package/2006/relationships"><Relationship Id="rId8" Type="http://schemas.openxmlformats.org/officeDocument/2006/relationships/tags" Target="../tags/tag547.xml"/><Relationship Id="rId3" Type="http://schemas.openxmlformats.org/officeDocument/2006/relationships/tags" Target="../tags/tag542.xml"/><Relationship Id="rId7" Type="http://schemas.openxmlformats.org/officeDocument/2006/relationships/tags" Target="../tags/tag546.xml"/><Relationship Id="rId12" Type="http://schemas.openxmlformats.org/officeDocument/2006/relationships/image" Target="../media/image24.emf"/><Relationship Id="rId2" Type="http://schemas.openxmlformats.org/officeDocument/2006/relationships/tags" Target="../tags/tag541.xml"/><Relationship Id="rId1" Type="http://schemas.openxmlformats.org/officeDocument/2006/relationships/vmlDrawing" Target="../drawings/vmlDrawing77.vml"/><Relationship Id="rId6" Type="http://schemas.openxmlformats.org/officeDocument/2006/relationships/tags" Target="../tags/tag545.xml"/><Relationship Id="rId11" Type="http://schemas.openxmlformats.org/officeDocument/2006/relationships/oleObject" Target="../embeddings/oleObject77.bin"/><Relationship Id="rId5" Type="http://schemas.openxmlformats.org/officeDocument/2006/relationships/tags" Target="../tags/tag544.xml"/><Relationship Id="rId10" Type="http://schemas.openxmlformats.org/officeDocument/2006/relationships/slideMaster" Target="../slideMasters/slideMaster9.xml"/><Relationship Id="rId4" Type="http://schemas.openxmlformats.org/officeDocument/2006/relationships/tags" Target="../tags/tag543.xml"/><Relationship Id="rId9" Type="http://schemas.openxmlformats.org/officeDocument/2006/relationships/tags" Target="../tags/tag548.xml"/></Relationships>
</file>

<file path=ppt/slideLayouts/_rels/slideLayout263.xml.rels><?xml version="1.0" encoding="UTF-8" standalone="yes"?>
<Relationships xmlns="http://schemas.openxmlformats.org/package/2006/relationships"><Relationship Id="rId8" Type="http://schemas.openxmlformats.org/officeDocument/2006/relationships/tags" Target="../tags/tag555.xml"/><Relationship Id="rId3" Type="http://schemas.openxmlformats.org/officeDocument/2006/relationships/tags" Target="../tags/tag550.xml"/><Relationship Id="rId7" Type="http://schemas.openxmlformats.org/officeDocument/2006/relationships/tags" Target="../tags/tag554.xml"/><Relationship Id="rId12" Type="http://schemas.openxmlformats.org/officeDocument/2006/relationships/image" Target="../media/image25.emf"/><Relationship Id="rId2" Type="http://schemas.openxmlformats.org/officeDocument/2006/relationships/tags" Target="../tags/tag549.xml"/><Relationship Id="rId1" Type="http://schemas.openxmlformats.org/officeDocument/2006/relationships/vmlDrawing" Target="../drawings/vmlDrawing78.vml"/><Relationship Id="rId6" Type="http://schemas.openxmlformats.org/officeDocument/2006/relationships/tags" Target="../tags/tag553.xml"/><Relationship Id="rId11" Type="http://schemas.openxmlformats.org/officeDocument/2006/relationships/oleObject" Target="../embeddings/oleObject78.bin"/><Relationship Id="rId5" Type="http://schemas.openxmlformats.org/officeDocument/2006/relationships/tags" Target="../tags/tag552.xml"/><Relationship Id="rId10" Type="http://schemas.openxmlformats.org/officeDocument/2006/relationships/slideMaster" Target="../slideMasters/slideMaster9.xml"/><Relationship Id="rId4" Type="http://schemas.openxmlformats.org/officeDocument/2006/relationships/tags" Target="../tags/tag551.xml"/><Relationship Id="rId9" Type="http://schemas.openxmlformats.org/officeDocument/2006/relationships/tags" Target="../tags/tag556.xml"/></Relationships>
</file>

<file path=ppt/slideLayouts/_rels/slideLayout264.xml.rels><?xml version="1.0" encoding="UTF-8" standalone="yes"?>
<Relationships xmlns="http://schemas.openxmlformats.org/package/2006/relationships"><Relationship Id="rId8" Type="http://schemas.openxmlformats.org/officeDocument/2006/relationships/tags" Target="../tags/tag563.xml"/><Relationship Id="rId3" Type="http://schemas.openxmlformats.org/officeDocument/2006/relationships/tags" Target="../tags/tag558.xml"/><Relationship Id="rId7" Type="http://schemas.openxmlformats.org/officeDocument/2006/relationships/tags" Target="../tags/tag562.xml"/><Relationship Id="rId12" Type="http://schemas.openxmlformats.org/officeDocument/2006/relationships/image" Target="../media/image25.emf"/><Relationship Id="rId2" Type="http://schemas.openxmlformats.org/officeDocument/2006/relationships/tags" Target="../tags/tag557.xml"/><Relationship Id="rId1" Type="http://schemas.openxmlformats.org/officeDocument/2006/relationships/vmlDrawing" Target="../drawings/vmlDrawing79.vml"/><Relationship Id="rId6" Type="http://schemas.openxmlformats.org/officeDocument/2006/relationships/tags" Target="../tags/tag561.xml"/><Relationship Id="rId11" Type="http://schemas.openxmlformats.org/officeDocument/2006/relationships/oleObject" Target="../embeddings/oleObject79.bin"/><Relationship Id="rId5" Type="http://schemas.openxmlformats.org/officeDocument/2006/relationships/tags" Target="../tags/tag560.xml"/><Relationship Id="rId10" Type="http://schemas.openxmlformats.org/officeDocument/2006/relationships/slideMaster" Target="../slideMasters/slideMaster9.xml"/><Relationship Id="rId4" Type="http://schemas.openxmlformats.org/officeDocument/2006/relationships/tags" Target="../tags/tag559.xml"/><Relationship Id="rId9" Type="http://schemas.openxmlformats.org/officeDocument/2006/relationships/tags" Target="../tags/tag564.xml"/></Relationships>
</file>

<file path=ppt/slideLayouts/_rels/slideLayout265.xml.rels><?xml version="1.0" encoding="UTF-8" standalone="yes"?>
<Relationships xmlns="http://schemas.openxmlformats.org/package/2006/relationships"><Relationship Id="rId8" Type="http://schemas.openxmlformats.org/officeDocument/2006/relationships/tags" Target="../tags/tag571.xml"/><Relationship Id="rId3" Type="http://schemas.openxmlformats.org/officeDocument/2006/relationships/tags" Target="../tags/tag566.xml"/><Relationship Id="rId7" Type="http://schemas.openxmlformats.org/officeDocument/2006/relationships/tags" Target="../tags/tag570.xml"/><Relationship Id="rId12" Type="http://schemas.openxmlformats.org/officeDocument/2006/relationships/image" Target="../media/image24.emf"/><Relationship Id="rId2" Type="http://schemas.openxmlformats.org/officeDocument/2006/relationships/tags" Target="../tags/tag565.xml"/><Relationship Id="rId1" Type="http://schemas.openxmlformats.org/officeDocument/2006/relationships/vmlDrawing" Target="../drawings/vmlDrawing80.vml"/><Relationship Id="rId6" Type="http://schemas.openxmlformats.org/officeDocument/2006/relationships/tags" Target="../tags/tag569.xml"/><Relationship Id="rId11" Type="http://schemas.openxmlformats.org/officeDocument/2006/relationships/oleObject" Target="../embeddings/oleObject80.bin"/><Relationship Id="rId5" Type="http://schemas.openxmlformats.org/officeDocument/2006/relationships/tags" Target="../tags/tag568.xml"/><Relationship Id="rId10" Type="http://schemas.openxmlformats.org/officeDocument/2006/relationships/slideMaster" Target="../slideMasters/slideMaster9.xml"/><Relationship Id="rId4" Type="http://schemas.openxmlformats.org/officeDocument/2006/relationships/tags" Target="../tags/tag567.xml"/><Relationship Id="rId9" Type="http://schemas.openxmlformats.org/officeDocument/2006/relationships/tags" Target="../tags/tag572.xml"/></Relationships>
</file>

<file path=ppt/slideLayouts/_rels/slideLayout266.xml.rels><?xml version="1.0" encoding="UTF-8" standalone="yes"?>
<Relationships xmlns="http://schemas.openxmlformats.org/package/2006/relationships"><Relationship Id="rId8" Type="http://schemas.openxmlformats.org/officeDocument/2006/relationships/tags" Target="../tags/tag579.xml"/><Relationship Id="rId3" Type="http://schemas.openxmlformats.org/officeDocument/2006/relationships/tags" Target="../tags/tag574.xml"/><Relationship Id="rId7" Type="http://schemas.openxmlformats.org/officeDocument/2006/relationships/tags" Target="../tags/tag578.xml"/><Relationship Id="rId12" Type="http://schemas.openxmlformats.org/officeDocument/2006/relationships/image" Target="../media/image25.emf"/><Relationship Id="rId2" Type="http://schemas.openxmlformats.org/officeDocument/2006/relationships/tags" Target="../tags/tag573.xml"/><Relationship Id="rId1" Type="http://schemas.openxmlformats.org/officeDocument/2006/relationships/vmlDrawing" Target="../drawings/vmlDrawing81.vml"/><Relationship Id="rId6" Type="http://schemas.openxmlformats.org/officeDocument/2006/relationships/tags" Target="../tags/tag577.xml"/><Relationship Id="rId11" Type="http://schemas.openxmlformats.org/officeDocument/2006/relationships/oleObject" Target="../embeddings/oleObject81.bin"/><Relationship Id="rId5" Type="http://schemas.openxmlformats.org/officeDocument/2006/relationships/tags" Target="../tags/tag576.xml"/><Relationship Id="rId10" Type="http://schemas.openxmlformats.org/officeDocument/2006/relationships/slideMaster" Target="../slideMasters/slideMaster9.xml"/><Relationship Id="rId4" Type="http://schemas.openxmlformats.org/officeDocument/2006/relationships/tags" Target="../tags/tag575.xml"/><Relationship Id="rId9" Type="http://schemas.openxmlformats.org/officeDocument/2006/relationships/tags" Target="../tags/tag580.xml"/></Relationships>
</file>

<file path=ppt/slideLayouts/_rels/slideLayout267.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582.xml"/><Relationship Id="rId7" Type="http://schemas.openxmlformats.org/officeDocument/2006/relationships/tags" Target="../tags/tag586.xml"/><Relationship Id="rId2" Type="http://schemas.openxmlformats.org/officeDocument/2006/relationships/tags" Target="../tags/tag581.xml"/><Relationship Id="rId1" Type="http://schemas.openxmlformats.org/officeDocument/2006/relationships/vmlDrawing" Target="../drawings/vmlDrawing82.vml"/><Relationship Id="rId6" Type="http://schemas.openxmlformats.org/officeDocument/2006/relationships/tags" Target="../tags/tag585.xml"/><Relationship Id="rId5" Type="http://schemas.openxmlformats.org/officeDocument/2006/relationships/tags" Target="../tags/tag584.xml"/><Relationship Id="rId10" Type="http://schemas.openxmlformats.org/officeDocument/2006/relationships/image" Target="../media/image25.emf"/><Relationship Id="rId4" Type="http://schemas.openxmlformats.org/officeDocument/2006/relationships/tags" Target="../tags/tag583.xml"/><Relationship Id="rId9" Type="http://schemas.openxmlformats.org/officeDocument/2006/relationships/oleObject" Target="../embeddings/oleObject82.bin"/></Relationships>
</file>

<file path=ppt/slideLayouts/_rels/slideLayout26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588.xml"/><Relationship Id="rId7" Type="http://schemas.openxmlformats.org/officeDocument/2006/relationships/oleObject" Target="../embeddings/oleObject83.bin"/><Relationship Id="rId2" Type="http://schemas.openxmlformats.org/officeDocument/2006/relationships/tags" Target="../tags/tag587.xml"/><Relationship Id="rId1" Type="http://schemas.openxmlformats.org/officeDocument/2006/relationships/vmlDrawing" Target="../drawings/vmlDrawing83.vml"/><Relationship Id="rId6" Type="http://schemas.openxmlformats.org/officeDocument/2006/relationships/slideMaster" Target="../slideMasters/slideMaster9.xml"/><Relationship Id="rId5" Type="http://schemas.openxmlformats.org/officeDocument/2006/relationships/tags" Target="../tags/tag590.xml"/><Relationship Id="rId4" Type="http://schemas.openxmlformats.org/officeDocument/2006/relationships/tags" Target="../tags/tag589.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91.xml"/><Relationship Id="rId1" Type="http://schemas.openxmlformats.org/officeDocument/2006/relationships/vmlDrawing" Target="../drawings/vmlDrawing84.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oleObject" Target="../embeddings/oleObject84.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8" Type="http://schemas.openxmlformats.org/officeDocument/2006/relationships/tags" Target="../tags/tag598.xml"/><Relationship Id="rId13" Type="http://schemas.openxmlformats.org/officeDocument/2006/relationships/image" Target="../media/image24.emf"/><Relationship Id="rId3" Type="http://schemas.openxmlformats.org/officeDocument/2006/relationships/tags" Target="../tags/tag593.xml"/><Relationship Id="rId7" Type="http://schemas.openxmlformats.org/officeDocument/2006/relationships/tags" Target="../tags/tag597.xml"/><Relationship Id="rId12" Type="http://schemas.openxmlformats.org/officeDocument/2006/relationships/oleObject" Target="../embeddings/oleObject85.bin"/><Relationship Id="rId2" Type="http://schemas.openxmlformats.org/officeDocument/2006/relationships/tags" Target="../tags/tag592.xml"/><Relationship Id="rId1" Type="http://schemas.openxmlformats.org/officeDocument/2006/relationships/vmlDrawing" Target="../drawings/vmlDrawing85.vml"/><Relationship Id="rId6" Type="http://schemas.openxmlformats.org/officeDocument/2006/relationships/tags" Target="../tags/tag596.xml"/><Relationship Id="rId11" Type="http://schemas.openxmlformats.org/officeDocument/2006/relationships/slideMaster" Target="../slideMasters/slideMaster9.xml"/><Relationship Id="rId5" Type="http://schemas.openxmlformats.org/officeDocument/2006/relationships/tags" Target="../tags/tag595.xml"/><Relationship Id="rId10" Type="http://schemas.openxmlformats.org/officeDocument/2006/relationships/tags" Target="../tags/tag600.xml"/><Relationship Id="rId4" Type="http://schemas.openxmlformats.org/officeDocument/2006/relationships/tags" Target="../tags/tag594.xml"/><Relationship Id="rId9" Type="http://schemas.openxmlformats.org/officeDocument/2006/relationships/tags" Target="../tags/tag599.xml"/><Relationship Id="rId14" Type="http://schemas.openxmlformats.org/officeDocument/2006/relationships/image" Target="../media/image35.png"/></Relationships>
</file>

<file path=ppt/slideLayouts/_rels/slideLayout271.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602.xml"/><Relationship Id="rId7" Type="http://schemas.openxmlformats.org/officeDocument/2006/relationships/tags" Target="../tags/tag606.xml"/><Relationship Id="rId2" Type="http://schemas.openxmlformats.org/officeDocument/2006/relationships/tags" Target="../tags/tag601.xml"/><Relationship Id="rId1" Type="http://schemas.openxmlformats.org/officeDocument/2006/relationships/vmlDrawing" Target="../drawings/vmlDrawing86.vml"/><Relationship Id="rId6" Type="http://schemas.openxmlformats.org/officeDocument/2006/relationships/tags" Target="../tags/tag605.xml"/><Relationship Id="rId11" Type="http://schemas.openxmlformats.org/officeDocument/2006/relationships/image" Target="../media/image36.png"/><Relationship Id="rId5" Type="http://schemas.openxmlformats.org/officeDocument/2006/relationships/tags" Target="../tags/tag604.xml"/><Relationship Id="rId10" Type="http://schemas.openxmlformats.org/officeDocument/2006/relationships/image" Target="../media/image25.emf"/><Relationship Id="rId4" Type="http://schemas.openxmlformats.org/officeDocument/2006/relationships/tags" Target="../tags/tag603.xml"/><Relationship Id="rId9" Type="http://schemas.openxmlformats.org/officeDocument/2006/relationships/oleObject" Target="../embeddings/oleObject86.bin"/></Relationships>
</file>

<file path=ppt/slideLayouts/_rels/slideLayout272.xml.rels><?xml version="1.0" encoding="UTF-8" standalone="yes"?>
<Relationships xmlns="http://schemas.openxmlformats.org/package/2006/relationships"><Relationship Id="rId8" Type="http://schemas.openxmlformats.org/officeDocument/2006/relationships/slideMaster" Target="../slideMasters/slideMaster9.xml"/><Relationship Id="rId3" Type="http://schemas.openxmlformats.org/officeDocument/2006/relationships/tags" Target="../tags/tag608.xml"/><Relationship Id="rId7" Type="http://schemas.openxmlformats.org/officeDocument/2006/relationships/tags" Target="../tags/tag612.xml"/><Relationship Id="rId2" Type="http://schemas.openxmlformats.org/officeDocument/2006/relationships/tags" Target="../tags/tag607.xml"/><Relationship Id="rId1" Type="http://schemas.openxmlformats.org/officeDocument/2006/relationships/vmlDrawing" Target="../drawings/vmlDrawing87.vml"/><Relationship Id="rId6" Type="http://schemas.openxmlformats.org/officeDocument/2006/relationships/tags" Target="../tags/tag611.xml"/><Relationship Id="rId5" Type="http://schemas.openxmlformats.org/officeDocument/2006/relationships/tags" Target="../tags/tag610.xml"/><Relationship Id="rId10" Type="http://schemas.openxmlformats.org/officeDocument/2006/relationships/image" Target="../media/image24.emf"/><Relationship Id="rId4" Type="http://schemas.openxmlformats.org/officeDocument/2006/relationships/tags" Target="../tags/tag609.xml"/><Relationship Id="rId9" Type="http://schemas.openxmlformats.org/officeDocument/2006/relationships/oleObject" Target="../embeddings/oleObject87.bin"/></Relationships>
</file>

<file path=ppt/slideLayouts/_rels/slideLayout273.xml.rels><?xml version="1.0" encoding="UTF-8" standalone="yes"?>
<Relationships xmlns="http://schemas.openxmlformats.org/package/2006/relationships"><Relationship Id="rId3" Type="http://schemas.openxmlformats.org/officeDocument/2006/relationships/tags" Target="../tags/tag614.xml"/><Relationship Id="rId2" Type="http://schemas.openxmlformats.org/officeDocument/2006/relationships/tags" Target="../tags/tag613.xml"/><Relationship Id="rId1" Type="http://schemas.openxmlformats.org/officeDocument/2006/relationships/vmlDrawing" Target="../drawings/vmlDrawing88.vml"/><Relationship Id="rId6" Type="http://schemas.openxmlformats.org/officeDocument/2006/relationships/image" Target="../media/image37.emf"/><Relationship Id="rId5" Type="http://schemas.openxmlformats.org/officeDocument/2006/relationships/oleObject" Target="../embeddings/oleObject88.bin"/><Relationship Id="rId4"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8" Type="http://schemas.openxmlformats.org/officeDocument/2006/relationships/tags" Target="../tags/tag642.xml"/><Relationship Id="rId3" Type="http://schemas.openxmlformats.org/officeDocument/2006/relationships/tags" Target="../tags/tag637.xml"/><Relationship Id="rId7" Type="http://schemas.openxmlformats.org/officeDocument/2006/relationships/tags" Target="../tags/tag641.xml"/><Relationship Id="rId12" Type="http://schemas.openxmlformats.org/officeDocument/2006/relationships/image" Target="../media/image24.emf"/><Relationship Id="rId2" Type="http://schemas.openxmlformats.org/officeDocument/2006/relationships/tags" Target="../tags/tag636.xml"/><Relationship Id="rId1" Type="http://schemas.openxmlformats.org/officeDocument/2006/relationships/vmlDrawing" Target="../drawings/vmlDrawing90.vml"/><Relationship Id="rId6" Type="http://schemas.openxmlformats.org/officeDocument/2006/relationships/tags" Target="../tags/tag640.xml"/><Relationship Id="rId11" Type="http://schemas.openxmlformats.org/officeDocument/2006/relationships/oleObject" Target="../embeddings/oleObject90.bin"/><Relationship Id="rId5" Type="http://schemas.openxmlformats.org/officeDocument/2006/relationships/tags" Target="../tags/tag639.xml"/><Relationship Id="rId10" Type="http://schemas.openxmlformats.org/officeDocument/2006/relationships/slideMaster" Target="../slideMasters/slideMaster11.xml"/><Relationship Id="rId4" Type="http://schemas.openxmlformats.org/officeDocument/2006/relationships/tags" Target="../tags/tag638.xml"/><Relationship Id="rId9" Type="http://schemas.openxmlformats.org/officeDocument/2006/relationships/tags" Target="../tags/tag643.xml"/></Relationships>
</file>

<file path=ppt/slideLayouts/_rels/slideLayout293.xml.rels><?xml version="1.0" encoding="UTF-8" standalone="yes"?>
<Relationships xmlns="http://schemas.openxmlformats.org/package/2006/relationships"><Relationship Id="rId8" Type="http://schemas.openxmlformats.org/officeDocument/2006/relationships/tags" Target="../tags/tag650.xml"/><Relationship Id="rId3" Type="http://schemas.openxmlformats.org/officeDocument/2006/relationships/tags" Target="../tags/tag645.xml"/><Relationship Id="rId7" Type="http://schemas.openxmlformats.org/officeDocument/2006/relationships/tags" Target="../tags/tag649.xml"/><Relationship Id="rId2" Type="http://schemas.openxmlformats.org/officeDocument/2006/relationships/tags" Target="../tags/tag644.xml"/><Relationship Id="rId1" Type="http://schemas.openxmlformats.org/officeDocument/2006/relationships/vmlDrawing" Target="../drawings/vmlDrawing91.vml"/><Relationship Id="rId6" Type="http://schemas.openxmlformats.org/officeDocument/2006/relationships/tags" Target="../tags/tag648.xml"/><Relationship Id="rId11" Type="http://schemas.openxmlformats.org/officeDocument/2006/relationships/image" Target="../media/image24.emf"/><Relationship Id="rId5" Type="http://schemas.openxmlformats.org/officeDocument/2006/relationships/tags" Target="../tags/tag647.xml"/><Relationship Id="rId10" Type="http://schemas.openxmlformats.org/officeDocument/2006/relationships/oleObject" Target="../embeddings/oleObject91.bin"/><Relationship Id="rId4" Type="http://schemas.openxmlformats.org/officeDocument/2006/relationships/tags" Target="../tags/tag646.xml"/><Relationship Id="rId9"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4.xml.rels><?xml version="1.0" encoding="UTF-8" standalone="yes"?>
<Relationships xmlns="http://schemas.openxmlformats.org/package/2006/relationships"><Relationship Id="rId8" Type="http://schemas.openxmlformats.org/officeDocument/2006/relationships/tags" Target="../tags/tag677.xml"/><Relationship Id="rId3" Type="http://schemas.openxmlformats.org/officeDocument/2006/relationships/tags" Target="../tags/tag672.xml"/><Relationship Id="rId7" Type="http://schemas.openxmlformats.org/officeDocument/2006/relationships/tags" Target="../tags/tag676.xml"/><Relationship Id="rId12" Type="http://schemas.openxmlformats.org/officeDocument/2006/relationships/image" Target="../media/image24.emf"/><Relationship Id="rId2" Type="http://schemas.openxmlformats.org/officeDocument/2006/relationships/tags" Target="../tags/tag671.xml"/><Relationship Id="rId1" Type="http://schemas.openxmlformats.org/officeDocument/2006/relationships/vmlDrawing" Target="../drawings/vmlDrawing93.vml"/><Relationship Id="rId6" Type="http://schemas.openxmlformats.org/officeDocument/2006/relationships/tags" Target="../tags/tag675.xml"/><Relationship Id="rId11" Type="http://schemas.openxmlformats.org/officeDocument/2006/relationships/oleObject" Target="../embeddings/oleObject93.bin"/><Relationship Id="rId5" Type="http://schemas.openxmlformats.org/officeDocument/2006/relationships/tags" Target="../tags/tag674.xml"/><Relationship Id="rId10" Type="http://schemas.openxmlformats.org/officeDocument/2006/relationships/slideMaster" Target="../slideMasters/slideMaster13.xml"/><Relationship Id="rId4" Type="http://schemas.openxmlformats.org/officeDocument/2006/relationships/tags" Target="../tags/tag673.xml"/><Relationship Id="rId9" Type="http://schemas.openxmlformats.org/officeDocument/2006/relationships/tags" Target="../tags/tag678.xml"/></Relationships>
</file>

<file path=ppt/slideLayouts/_rels/slideLayout355.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tags" Target="../tags/tag700.xml"/><Relationship Id="rId7" Type="http://schemas.openxmlformats.org/officeDocument/2006/relationships/slideMaster" Target="../slideMasters/slideMaster14.xml"/><Relationship Id="rId2" Type="http://schemas.openxmlformats.org/officeDocument/2006/relationships/tags" Target="../tags/tag699.xml"/><Relationship Id="rId1" Type="http://schemas.openxmlformats.org/officeDocument/2006/relationships/vmlDrawing" Target="../drawings/vmlDrawing95.vml"/><Relationship Id="rId6" Type="http://schemas.openxmlformats.org/officeDocument/2006/relationships/tags" Target="../tags/tag703.xml"/><Relationship Id="rId5" Type="http://schemas.openxmlformats.org/officeDocument/2006/relationships/tags" Target="../tags/tag702.xml"/><Relationship Id="rId4" Type="http://schemas.openxmlformats.org/officeDocument/2006/relationships/tags" Target="../tags/tag701.xml"/><Relationship Id="rId9" Type="http://schemas.openxmlformats.org/officeDocument/2006/relationships/image" Target="../media/image25.emf"/></Relationships>
</file>

<file path=ppt/slideLayouts/_rels/slideLayout356.xml.rels><?xml version="1.0" encoding="UTF-8" standalone="yes"?>
<Relationships xmlns="http://schemas.openxmlformats.org/package/2006/relationships"><Relationship Id="rId8" Type="http://schemas.openxmlformats.org/officeDocument/2006/relationships/tags" Target="../tags/tag710.xml"/><Relationship Id="rId3" Type="http://schemas.openxmlformats.org/officeDocument/2006/relationships/tags" Target="../tags/tag705.xml"/><Relationship Id="rId7" Type="http://schemas.openxmlformats.org/officeDocument/2006/relationships/tags" Target="../tags/tag709.xml"/><Relationship Id="rId2" Type="http://schemas.openxmlformats.org/officeDocument/2006/relationships/tags" Target="../tags/tag704.xml"/><Relationship Id="rId1" Type="http://schemas.openxmlformats.org/officeDocument/2006/relationships/vmlDrawing" Target="../drawings/vmlDrawing96.vml"/><Relationship Id="rId6" Type="http://schemas.openxmlformats.org/officeDocument/2006/relationships/tags" Target="../tags/tag708.xml"/><Relationship Id="rId11" Type="http://schemas.openxmlformats.org/officeDocument/2006/relationships/image" Target="../media/image24.emf"/><Relationship Id="rId5" Type="http://schemas.openxmlformats.org/officeDocument/2006/relationships/tags" Target="../tags/tag707.xml"/><Relationship Id="rId10" Type="http://schemas.openxmlformats.org/officeDocument/2006/relationships/oleObject" Target="../embeddings/oleObject96.bin"/><Relationship Id="rId4" Type="http://schemas.openxmlformats.org/officeDocument/2006/relationships/tags" Target="../tags/tag706.xml"/><Relationship Id="rId9" Type="http://schemas.openxmlformats.org/officeDocument/2006/relationships/slideMaster" Target="../slideMasters/slideMaster14.xml"/></Relationships>
</file>

<file path=ppt/slideLayouts/_rels/slideLayout357.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tags" Target="../tags/tag712.xml"/><Relationship Id="rId7" Type="http://schemas.openxmlformats.org/officeDocument/2006/relationships/tags" Target="../tags/tag716.xml"/><Relationship Id="rId2" Type="http://schemas.openxmlformats.org/officeDocument/2006/relationships/tags" Target="../tags/tag711.xml"/><Relationship Id="rId1" Type="http://schemas.openxmlformats.org/officeDocument/2006/relationships/vmlDrawing" Target="../drawings/vmlDrawing97.vml"/><Relationship Id="rId6" Type="http://schemas.openxmlformats.org/officeDocument/2006/relationships/tags" Target="../tags/tag715.xml"/><Relationship Id="rId5" Type="http://schemas.openxmlformats.org/officeDocument/2006/relationships/tags" Target="../tags/tag714.xml"/><Relationship Id="rId10" Type="http://schemas.openxmlformats.org/officeDocument/2006/relationships/image" Target="../media/image25.emf"/><Relationship Id="rId4" Type="http://schemas.openxmlformats.org/officeDocument/2006/relationships/tags" Target="../tags/tag713.xml"/><Relationship Id="rId9" Type="http://schemas.openxmlformats.org/officeDocument/2006/relationships/oleObject" Target="../embeddings/oleObject97.bin"/></Relationships>
</file>

<file path=ppt/slideLayouts/_rels/slideLayout358.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tags" Target="../tags/tag718.xml"/><Relationship Id="rId7" Type="http://schemas.openxmlformats.org/officeDocument/2006/relationships/tags" Target="../tags/tag722.xml"/><Relationship Id="rId2" Type="http://schemas.openxmlformats.org/officeDocument/2006/relationships/tags" Target="../tags/tag717.xml"/><Relationship Id="rId1" Type="http://schemas.openxmlformats.org/officeDocument/2006/relationships/vmlDrawing" Target="../drawings/vmlDrawing98.vml"/><Relationship Id="rId6" Type="http://schemas.openxmlformats.org/officeDocument/2006/relationships/tags" Target="../tags/tag721.xml"/><Relationship Id="rId5" Type="http://schemas.openxmlformats.org/officeDocument/2006/relationships/tags" Target="../tags/tag720.xml"/><Relationship Id="rId10" Type="http://schemas.openxmlformats.org/officeDocument/2006/relationships/image" Target="../media/image25.emf"/><Relationship Id="rId4" Type="http://schemas.openxmlformats.org/officeDocument/2006/relationships/tags" Target="../tags/tag719.xml"/><Relationship Id="rId9" Type="http://schemas.openxmlformats.org/officeDocument/2006/relationships/oleObject" Target="../embeddings/oleObject98.bin"/></Relationships>
</file>

<file path=ppt/slideLayouts/_rels/slideLayout359.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tags" Target="../tags/tag724.xml"/><Relationship Id="rId7" Type="http://schemas.openxmlformats.org/officeDocument/2006/relationships/tags" Target="../tags/tag728.xml"/><Relationship Id="rId2" Type="http://schemas.openxmlformats.org/officeDocument/2006/relationships/tags" Target="../tags/tag723.xml"/><Relationship Id="rId1" Type="http://schemas.openxmlformats.org/officeDocument/2006/relationships/vmlDrawing" Target="../drawings/vmlDrawing99.vml"/><Relationship Id="rId6" Type="http://schemas.openxmlformats.org/officeDocument/2006/relationships/tags" Target="../tags/tag727.xml"/><Relationship Id="rId5" Type="http://schemas.openxmlformats.org/officeDocument/2006/relationships/tags" Target="../tags/tag726.xml"/><Relationship Id="rId10" Type="http://schemas.openxmlformats.org/officeDocument/2006/relationships/image" Target="../media/image25.emf"/><Relationship Id="rId4" Type="http://schemas.openxmlformats.org/officeDocument/2006/relationships/tags" Target="../tags/tag725.xml"/><Relationship Id="rId9" Type="http://schemas.openxmlformats.org/officeDocument/2006/relationships/oleObject" Target="../embeddings/oleObject99.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8" Type="http://schemas.openxmlformats.org/officeDocument/2006/relationships/tags" Target="../tags/tag735.xml"/><Relationship Id="rId3" Type="http://schemas.openxmlformats.org/officeDocument/2006/relationships/tags" Target="../tags/tag730.xml"/><Relationship Id="rId7" Type="http://schemas.openxmlformats.org/officeDocument/2006/relationships/tags" Target="../tags/tag734.xml"/><Relationship Id="rId2" Type="http://schemas.openxmlformats.org/officeDocument/2006/relationships/tags" Target="../tags/tag729.xml"/><Relationship Id="rId1" Type="http://schemas.openxmlformats.org/officeDocument/2006/relationships/vmlDrawing" Target="../drawings/vmlDrawing100.vml"/><Relationship Id="rId6" Type="http://schemas.openxmlformats.org/officeDocument/2006/relationships/tags" Target="../tags/tag733.xml"/><Relationship Id="rId11" Type="http://schemas.openxmlformats.org/officeDocument/2006/relationships/image" Target="../media/image25.emf"/><Relationship Id="rId5" Type="http://schemas.openxmlformats.org/officeDocument/2006/relationships/tags" Target="../tags/tag732.xml"/><Relationship Id="rId10" Type="http://schemas.openxmlformats.org/officeDocument/2006/relationships/oleObject" Target="../embeddings/oleObject100.bin"/><Relationship Id="rId4" Type="http://schemas.openxmlformats.org/officeDocument/2006/relationships/tags" Target="../tags/tag731.xml"/><Relationship Id="rId9" Type="http://schemas.openxmlformats.org/officeDocument/2006/relationships/slideMaster" Target="../slideMasters/slideMaster14.xml"/></Relationships>
</file>

<file path=ppt/slideLayouts/_rels/slideLayout361.xml.rels><?xml version="1.0" encoding="UTF-8" standalone="yes"?>
<Relationships xmlns="http://schemas.openxmlformats.org/package/2006/relationships"><Relationship Id="rId8" Type="http://schemas.openxmlformats.org/officeDocument/2006/relationships/tags" Target="../tags/tag742.xml"/><Relationship Id="rId3" Type="http://schemas.openxmlformats.org/officeDocument/2006/relationships/tags" Target="../tags/tag737.xml"/><Relationship Id="rId7" Type="http://schemas.openxmlformats.org/officeDocument/2006/relationships/tags" Target="../tags/tag741.xml"/><Relationship Id="rId12" Type="http://schemas.openxmlformats.org/officeDocument/2006/relationships/image" Target="../media/image24.emf"/><Relationship Id="rId2" Type="http://schemas.openxmlformats.org/officeDocument/2006/relationships/tags" Target="../tags/tag736.xml"/><Relationship Id="rId1" Type="http://schemas.openxmlformats.org/officeDocument/2006/relationships/vmlDrawing" Target="../drawings/vmlDrawing101.vml"/><Relationship Id="rId6" Type="http://schemas.openxmlformats.org/officeDocument/2006/relationships/tags" Target="../tags/tag740.xml"/><Relationship Id="rId11" Type="http://schemas.openxmlformats.org/officeDocument/2006/relationships/oleObject" Target="../embeddings/oleObject101.bin"/><Relationship Id="rId5" Type="http://schemas.openxmlformats.org/officeDocument/2006/relationships/tags" Target="../tags/tag739.xml"/><Relationship Id="rId10" Type="http://schemas.openxmlformats.org/officeDocument/2006/relationships/slideMaster" Target="../slideMasters/slideMaster14.xml"/><Relationship Id="rId4" Type="http://schemas.openxmlformats.org/officeDocument/2006/relationships/tags" Target="../tags/tag738.xml"/><Relationship Id="rId9" Type="http://schemas.openxmlformats.org/officeDocument/2006/relationships/tags" Target="../tags/tag743.xml"/></Relationships>
</file>

<file path=ppt/slideLayouts/_rels/slideLayout362.xml.rels><?xml version="1.0" encoding="UTF-8" standalone="yes"?>
<Relationships xmlns="http://schemas.openxmlformats.org/package/2006/relationships"><Relationship Id="rId8" Type="http://schemas.openxmlformats.org/officeDocument/2006/relationships/tags" Target="../tags/tag750.xml"/><Relationship Id="rId3" Type="http://schemas.openxmlformats.org/officeDocument/2006/relationships/tags" Target="../tags/tag745.xml"/><Relationship Id="rId7" Type="http://schemas.openxmlformats.org/officeDocument/2006/relationships/tags" Target="../tags/tag749.xml"/><Relationship Id="rId12" Type="http://schemas.openxmlformats.org/officeDocument/2006/relationships/image" Target="../media/image24.emf"/><Relationship Id="rId2" Type="http://schemas.openxmlformats.org/officeDocument/2006/relationships/tags" Target="../tags/tag744.xml"/><Relationship Id="rId1" Type="http://schemas.openxmlformats.org/officeDocument/2006/relationships/vmlDrawing" Target="../drawings/vmlDrawing102.vml"/><Relationship Id="rId6" Type="http://schemas.openxmlformats.org/officeDocument/2006/relationships/tags" Target="../tags/tag748.xml"/><Relationship Id="rId11" Type="http://schemas.openxmlformats.org/officeDocument/2006/relationships/oleObject" Target="../embeddings/oleObject102.bin"/><Relationship Id="rId5" Type="http://schemas.openxmlformats.org/officeDocument/2006/relationships/tags" Target="../tags/tag747.xml"/><Relationship Id="rId10" Type="http://schemas.openxmlformats.org/officeDocument/2006/relationships/slideMaster" Target="../slideMasters/slideMaster14.xml"/><Relationship Id="rId4" Type="http://schemas.openxmlformats.org/officeDocument/2006/relationships/tags" Target="../tags/tag746.xml"/><Relationship Id="rId9" Type="http://schemas.openxmlformats.org/officeDocument/2006/relationships/tags" Target="../tags/tag751.xml"/></Relationships>
</file>

<file path=ppt/slideLayouts/_rels/slideLayout363.xml.rels><?xml version="1.0" encoding="UTF-8" standalone="yes"?>
<Relationships xmlns="http://schemas.openxmlformats.org/package/2006/relationships"><Relationship Id="rId8" Type="http://schemas.openxmlformats.org/officeDocument/2006/relationships/tags" Target="../tags/tag758.xml"/><Relationship Id="rId3" Type="http://schemas.openxmlformats.org/officeDocument/2006/relationships/tags" Target="../tags/tag753.xml"/><Relationship Id="rId7" Type="http://schemas.openxmlformats.org/officeDocument/2006/relationships/tags" Target="../tags/tag757.xml"/><Relationship Id="rId12" Type="http://schemas.openxmlformats.org/officeDocument/2006/relationships/image" Target="../media/image24.emf"/><Relationship Id="rId2" Type="http://schemas.openxmlformats.org/officeDocument/2006/relationships/tags" Target="../tags/tag752.xml"/><Relationship Id="rId1" Type="http://schemas.openxmlformats.org/officeDocument/2006/relationships/vmlDrawing" Target="../drawings/vmlDrawing103.vml"/><Relationship Id="rId6" Type="http://schemas.openxmlformats.org/officeDocument/2006/relationships/tags" Target="../tags/tag756.xml"/><Relationship Id="rId11" Type="http://schemas.openxmlformats.org/officeDocument/2006/relationships/oleObject" Target="../embeddings/oleObject103.bin"/><Relationship Id="rId5" Type="http://schemas.openxmlformats.org/officeDocument/2006/relationships/tags" Target="../tags/tag755.xml"/><Relationship Id="rId10" Type="http://schemas.openxmlformats.org/officeDocument/2006/relationships/slideMaster" Target="../slideMasters/slideMaster14.xml"/><Relationship Id="rId4" Type="http://schemas.openxmlformats.org/officeDocument/2006/relationships/tags" Target="../tags/tag754.xml"/><Relationship Id="rId9" Type="http://schemas.openxmlformats.org/officeDocument/2006/relationships/tags" Target="../tags/tag759.xml"/></Relationships>
</file>

<file path=ppt/slideLayouts/_rels/slideLayout364.xml.rels><?xml version="1.0" encoding="UTF-8" standalone="yes"?>
<Relationships xmlns="http://schemas.openxmlformats.org/package/2006/relationships"><Relationship Id="rId8" Type="http://schemas.openxmlformats.org/officeDocument/2006/relationships/tags" Target="../tags/tag766.xml"/><Relationship Id="rId3" Type="http://schemas.openxmlformats.org/officeDocument/2006/relationships/tags" Target="../tags/tag761.xml"/><Relationship Id="rId7" Type="http://schemas.openxmlformats.org/officeDocument/2006/relationships/tags" Target="../tags/tag765.xml"/><Relationship Id="rId12" Type="http://schemas.openxmlformats.org/officeDocument/2006/relationships/image" Target="../media/image27.emf"/><Relationship Id="rId2" Type="http://schemas.openxmlformats.org/officeDocument/2006/relationships/tags" Target="../tags/tag760.xml"/><Relationship Id="rId1" Type="http://schemas.openxmlformats.org/officeDocument/2006/relationships/vmlDrawing" Target="../drawings/vmlDrawing104.vml"/><Relationship Id="rId6" Type="http://schemas.openxmlformats.org/officeDocument/2006/relationships/tags" Target="../tags/tag764.xml"/><Relationship Id="rId11" Type="http://schemas.openxmlformats.org/officeDocument/2006/relationships/oleObject" Target="../embeddings/oleObject104.bin"/><Relationship Id="rId5" Type="http://schemas.openxmlformats.org/officeDocument/2006/relationships/tags" Target="../tags/tag763.xml"/><Relationship Id="rId10" Type="http://schemas.openxmlformats.org/officeDocument/2006/relationships/slideMaster" Target="../slideMasters/slideMaster14.xml"/><Relationship Id="rId4" Type="http://schemas.openxmlformats.org/officeDocument/2006/relationships/tags" Target="../tags/tag762.xml"/><Relationship Id="rId9" Type="http://schemas.openxmlformats.org/officeDocument/2006/relationships/tags" Target="../tags/tag767.xml"/></Relationships>
</file>

<file path=ppt/slideLayouts/_rels/slideLayout365.xml.rels><?xml version="1.0" encoding="UTF-8" standalone="yes"?>
<Relationships xmlns="http://schemas.openxmlformats.org/package/2006/relationships"><Relationship Id="rId8" Type="http://schemas.openxmlformats.org/officeDocument/2006/relationships/tags" Target="../tags/tag774.xml"/><Relationship Id="rId3" Type="http://schemas.openxmlformats.org/officeDocument/2006/relationships/tags" Target="../tags/tag769.xml"/><Relationship Id="rId7" Type="http://schemas.openxmlformats.org/officeDocument/2006/relationships/tags" Target="../tags/tag773.xml"/><Relationship Id="rId12" Type="http://schemas.openxmlformats.org/officeDocument/2006/relationships/image" Target="../media/image24.emf"/><Relationship Id="rId2" Type="http://schemas.openxmlformats.org/officeDocument/2006/relationships/tags" Target="../tags/tag768.xml"/><Relationship Id="rId1" Type="http://schemas.openxmlformats.org/officeDocument/2006/relationships/vmlDrawing" Target="../drawings/vmlDrawing105.vml"/><Relationship Id="rId6" Type="http://schemas.openxmlformats.org/officeDocument/2006/relationships/tags" Target="../tags/tag772.xml"/><Relationship Id="rId11" Type="http://schemas.openxmlformats.org/officeDocument/2006/relationships/oleObject" Target="../embeddings/oleObject105.bin"/><Relationship Id="rId5" Type="http://schemas.openxmlformats.org/officeDocument/2006/relationships/tags" Target="../tags/tag771.xml"/><Relationship Id="rId10" Type="http://schemas.openxmlformats.org/officeDocument/2006/relationships/slideMaster" Target="../slideMasters/slideMaster14.xml"/><Relationship Id="rId4" Type="http://schemas.openxmlformats.org/officeDocument/2006/relationships/tags" Target="../tags/tag770.xml"/><Relationship Id="rId9" Type="http://schemas.openxmlformats.org/officeDocument/2006/relationships/tags" Target="../tags/tag775.xml"/></Relationships>
</file>

<file path=ppt/slideLayouts/_rels/slideLayout366.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tags" Target="../tags/tag777.xml"/><Relationship Id="rId7" Type="http://schemas.openxmlformats.org/officeDocument/2006/relationships/tags" Target="../tags/tag781.xml"/><Relationship Id="rId2" Type="http://schemas.openxmlformats.org/officeDocument/2006/relationships/tags" Target="../tags/tag776.xml"/><Relationship Id="rId1" Type="http://schemas.openxmlformats.org/officeDocument/2006/relationships/vmlDrawing" Target="../drawings/vmlDrawing106.vml"/><Relationship Id="rId6" Type="http://schemas.openxmlformats.org/officeDocument/2006/relationships/tags" Target="../tags/tag780.xml"/><Relationship Id="rId5" Type="http://schemas.openxmlformats.org/officeDocument/2006/relationships/tags" Target="../tags/tag779.xml"/><Relationship Id="rId10" Type="http://schemas.openxmlformats.org/officeDocument/2006/relationships/image" Target="../media/image25.emf"/><Relationship Id="rId4" Type="http://schemas.openxmlformats.org/officeDocument/2006/relationships/tags" Target="../tags/tag778.xml"/><Relationship Id="rId9" Type="http://schemas.openxmlformats.org/officeDocument/2006/relationships/oleObject" Target="../embeddings/oleObject106.bin"/></Relationships>
</file>

<file path=ppt/slideLayouts/_rels/slideLayout36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783.xml"/><Relationship Id="rId7" Type="http://schemas.openxmlformats.org/officeDocument/2006/relationships/oleObject" Target="../embeddings/oleObject107.bin"/><Relationship Id="rId2" Type="http://schemas.openxmlformats.org/officeDocument/2006/relationships/tags" Target="../tags/tag782.xml"/><Relationship Id="rId1" Type="http://schemas.openxmlformats.org/officeDocument/2006/relationships/vmlDrawing" Target="../drawings/vmlDrawing107.vml"/><Relationship Id="rId6" Type="http://schemas.openxmlformats.org/officeDocument/2006/relationships/slideMaster" Target="../slideMasters/slideMaster14.xml"/><Relationship Id="rId5" Type="http://schemas.openxmlformats.org/officeDocument/2006/relationships/tags" Target="../tags/tag785.xml"/><Relationship Id="rId4" Type="http://schemas.openxmlformats.org/officeDocument/2006/relationships/tags" Target="../tags/tag784.xml"/></Relationships>
</file>

<file path=ppt/slideLayouts/_rels/slideLayout36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86.xml"/><Relationship Id="rId1" Type="http://schemas.openxmlformats.org/officeDocument/2006/relationships/vmlDrawing" Target="../drawings/vmlDrawing108.vml"/><Relationship Id="rId5" Type="http://schemas.openxmlformats.org/officeDocument/2006/relationships/image" Target="../media/image25.emf"/><Relationship Id="rId4" Type="http://schemas.openxmlformats.org/officeDocument/2006/relationships/oleObject" Target="../embeddings/oleObject108.bin"/></Relationships>
</file>

<file path=ppt/slideLayouts/_rels/slideLayout369.xml.rels><?xml version="1.0" encoding="UTF-8" standalone="yes"?>
<Relationships xmlns="http://schemas.openxmlformats.org/package/2006/relationships"><Relationship Id="rId3" Type="http://schemas.openxmlformats.org/officeDocument/2006/relationships/tags" Target="../tags/tag788.xml"/><Relationship Id="rId2" Type="http://schemas.openxmlformats.org/officeDocument/2006/relationships/tags" Target="../tags/tag787.xml"/><Relationship Id="rId1" Type="http://schemas.openxmlformats.org/officeDocument/2006/relationships/vmlDrawing" Target="../drawings/vmlDrawing109.vml"/><Relationship Id="rId6" Type="http://schemas.openxmlformats.org/officeDocument/2006/relationships/image" Target="../media/image32.emf"/><Relationship Id="rId5" Type="http://schemas.openxmlformats.org/officeDocument/2006/relationships/oleObject" Target="../embeddings/oleObject109.bin"/><Relationship Id="rId4"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3" Type="http://schemas.openxmlformats.org/officeDocument/2006/relationships/tags" Target="../tags/tag790.xml"/><Relationship Id="rId2" Type="http://schemas.openxmlformats.org/officeDocument/2006/relationships/tags" Target="../tags/tag789.xml"/><Relationship Id="rId1" Type="http://schemas.openxmlformats.org/officeDocument/2006/relationships/vmlDrawing" Target="../drawings/vmlDrawing110.vml"/><Relationship Id="rId6" Type="http://schemas.openxmlformats.org/officeDocument/2006/relationships/image" Target="../media/image32.emf"/><Relationship Id="rId5" Type="http://schemas.openxmlformats.org/officeDocument/2006/relationships/oleObject" Target="../embeddings/oleObject110.bin"/><Relationship Id="rId4" Type="http://schemas.openxmlformats.org/officeDocument/2006/relationships/slideMaster" Target="../slideMasters/slideMaster1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2.xml.rels><?xml version="1.0" encoding="UTF-8" standalone="yes"?>
<Relationships xmlns="http://schemas.openxmlformats.org/package/2006/relationships"><Relationship Id="rId3" Type="http://schemas.openxmlformats.org/officeDocument/2006/relationships/tags" Target="../tags/tag792.xml"/><Relationship Id="rId2" Type="http://schemas.openxmlformats.org/officeDocument/2006/relationships/tags" Target="../tags/tag791.xml"/><Relationship Id="rId1" Type="http://schemas.openxmlformats.org/officeDocument/2006/relationships/vmlDrawing" Target="../drawings/vmlDrawing111.vml"/><Relationship Id="rId6" Type="http://schemas.openxmlformats.org/officeDocument/2006/relationships/image" Target="../media/image32.emf"/><Relationship Id="rId5" Type="http://schemas.openxmlformats.org/officeDocument/2006/relationships/oleObject" Target="../embeddings/oleObject111.bin"/><Relationship Id="rId4" Type="http://schemas.openxmlformats.org/officeDocument/2006/relationships/slideMaster" Target="../slideMasters/slideMaster14.xml"/></Relationships>
</file>

<file path=ppt/slideLayouts/_rels/slideLayout373.xml.rels><?xml version="1.0" encoding="UTF-8" standalone="yes"?>
<Relationships xmlns="http://schemas.openxmlformats.org/package/2006/relationships"><Relationship Id="rId3" Type="http://schemas.openxmlformats.org/officeDocument/2006/relationships/tags" Target="../tags/tag794.xml"/><Relationship Id="rId2" Type="http://schemas.openxmlformats.org/officeDocument/2006/relationships/tags" Target="../tags/tag793.xml"/><Relationship Id="rId1" Type="http://schemas.openxmlformats.org/officeDocument/2006/relationships/vmlDrawing" Target="../drawings/vmlDrawing112.vml"/><Relationship Id="rId6" Type="http://schemas.openxmlformats.org/officeDocument/2006/relationships/image" Target="../media/image32.emf"/><Relationship Id="rId5" Type="http://schemas.openxmlformats.org/officeDocument/2006/relationships/oleObject" Target="../embeddings/oleObject112.bin"/><Relationship Id="rId4" Type="http://schemas.openxmlformats.org/officeDocument/2006/relationships/slideMaster" Target="../slideMasters/slideMaster14.xml"/></Relationships>
</file>

<file path=ppt/slideLayouts/_rels/slideLayout374.xml.rels><?xml version="1.0" encoding="UTF-8" standalone="yes"?>
<Relationships xmlns="http://schemas.openxmlformats.org/package/2006/relationships"><Relationship Id="rId3" Type="http://schemas.openxmlformats.org/officeDocument/2006/relationships/tags" Target="../tags/tag796.xml"/><Relationship Id="rId2" Type="http://schemas.openxmlformats.org/officeDocument/2006/relationships/tags" Target="../tags/tag795.xml"/><Relationship Id="rId1" Type="http://schemas.openxmlformats.org/officeDocument/2006/relationships/vmlDrawing" Target="../drawings/vmlDrawing113.vml"/><Relationship Id="rId6" Type="http://schemas.openxmlformats.org/officeDocument/2006/relationships/image" Target="../media/image32.emf"/><Relationship Id="rId5" Type="http://schemas.openxmlformats.org/officeDocument/2006/relationships/oleObject" Target="../embeddings/oleObject113.bin"/><Relationship Id="rId4" Type="http://schemas.openxmlformats.org/officeDocument/2006/relationships/slideMaster" Target="../slideMasters/slideMaster14.xml"/></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798.xml"/><Relationship Id="rId7" Type="http://schemas.openxmlformats.org/officeDocument/2006/relationships/image" Target="../media/image40.emf"/><Relationship Id="rId2" Type="http://schemas.openxmlformats.org/officeDocument/2006/relationships/tags" Target="../tags/tag797.xml"/><Relationship Id="rId1" Type="http://schemas.openxmlformats.org/officeDocument/2006/relationships/vmlDrawing" Target="../drawings/vmlDrawing114.vml"/><Relationship Id="rId6" Type="http://schemas.openxmlformats.org/officeDocument/2006/relationships/oleObject" Target="../embeddings/oleObject114.bin"/><Relationship Id="rId5" Type="http://schemas.openxmlformats.org/officeDocument/2006/relationships/slideMaster" Target="../slideMasters/slideMaster14.xml"/><Relationship Id="rId4" Type="http://schemas.openxmlformats.org/officeDocument/2006/relationships/tags" Target="../tags/tag799.xml"/></Relationships>
</file>

<file path=ppt/slideLayouts/_rels/slideLayout37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801.xml"/><Relationship Id="rId7" Type="http://schemas.openxmlformats.org/officeDocument/2006/relationships/image" Target="../media/image40.emf"/><Relationship Id="rId2" Type="http://schemas.openxmlformats.org/officeDocument/2006/relationships/tags" Target="../tags/tag800.xml"/><Relationship Id="rId1" Type="http://schemas.openxmlformats.org/officeDocument/2006/relationships/vmlDrawing" Target="../drawings/vmlDrawing115.vml"/><Relationship Id="rId6" Type="http://schemas.openxmlformats.org/officeDocument/2006/relationships/oleObject" Target="../embeddings/oleObject115.bin"/><Relationship Id="rId5" Type="http://schemas.openxmlformats.org/officeDocument/2006/relationships/slideMaster" Target="../slideMasters/slideMaster14.xml"/><Relationship Id="rId4" Type="http://schemas.openxmlformats.org/officeDocument/2006/relationships/tags" Target="../tags/tag802.xml"/></Relationships>
</file>

<file path=ppt/slideLayouts/_rels/slideLayout377.xml.rels><?xml version="1.0" encoding="UTF-8" standalone="yes"?>
<Relationships xmlns="http://schemas.openxmlformats.org/package/2006/relationships"><Relationship Id="rId8" Type="http://schemas.openxmlformats.org/officeDocument/2006/relationships/tags" Target="../tags/tag809.xml"/><Relationship Id="rId3" Type="http://schemas.openxmlformats.org/officeDocument/2006/relationships/tags" Target="../tags/tag804.xml"/><Relationship Id="rId7" Type="http://schemas.openxmlformats.org/officeDocument/2006/relationships/tags" Target="../tags/tag808.xml"/><Relationship Id="rId12" Type="http://schemas.openxmlformats.org/officeDocument/2006/relationships/image" Target="../media/image25.emf"/><Relationship Id="rId2" Type="http://schemas.openxmlformats.org/officeDocument/2006/relationships/tags" Target="../tags/tag803.xml"/><Relationship Id="rId1" Type="http://schemas.openxmlformats.org/officeDocument/2006/relationships/vmlDrawing" Target="../drawings/vmlDrawing116.vml"/><Relationship Id="rId6" Type="http://schemas.openxmlformats.org/officeDocument/2006/relationships/tags" Target="../tags/tag807.xml"/><Relationship Id="rId11" Type="http://schemas.openxmlformats.org/officeDocument/2006/relationships/oleObject" Target="../embeddings/oleObject116.bin"/><Relationship Id="rId5" Type="http://schemas.openxmlformats.org/officeDocument/2006/relationships/tags" Target="../tags/tag806.xml"/><Relationship Id="rId10" Type="http://schemas.openxmlformats.org/officeDocument/2006/relationships/slideMaster" Target="../slideMasters/slideMaster14.xml"/><Relationship Id="rId4" Type="http://schemas.openxmlformats.org/officeDocument/2006/relationships/tags" Target="../tags/tag805.xml"/><Relationship Id="rId9" Type="http://schemas.openxmlformats.org/officeDocument/2006/relationships/tags" Target="../tags/tag810.xml"/></Relationships>
</file>

<file path=ppt/slideLayouts/_rels/slideLayout378.xml.rels><?xml version="1.0" encoding="UTF-8" standalone="yes"?>
<Relationships xmlns="http://schemas.openxmlformats.org/package/2006/relationships"><Relationship Id="rId8" Type="http://schemas.openxmlformats.org/officeDocument/2006/relationships/oleObject" Target="../embeddings/oleObject117.bin"/><Relationship Id="rId3" Type="http://schemas.openxmlformats.org/officeDocument/2006/relationships/tags" Target="../tags/tag811.xml"/><Relationship Id="rId7" Type="http://schemas.openxmlformats.org/officeDocument/2006/relationships/slideMaster" Target="../slideMasters/slideMaster14.xml"/><Relationship Id="rId2" Type="http://schemas.openxmlformats.org/officeDocument/2006/relationships/vmlDrawing" Target="../drawings/vmlDrawing117.vml"/><Relationship Id="rId1" Type="http://schemas.openxmlformats.org/officeDocument/2006/relationships/themeOverride" Target="../theme/themeOverride1.xml"/><Relationship Id="rId6" Type="http://schemas.openxmlformats.org/officeDocument/2006/relationships/tags" Target="../tags/tag814.xml"/><Relationship Id="rId5" Type="http://schemas.openxmlformats.org/officeDocument/2006/relationships/tags" Target="../tags/tag813.xml"/><Relationship Id="rId10" Type="http://schemas.openxmlformats.org/officeDocument/2006/relationships/image" Target="../media/image41.png"/><Relationship Id="rId4" Type="http://schemas.openxmlformats.org/officeDocument/2006/relationships/tags" Target="../tags/tag812.xml"/><Relationship Id="rId9" Type="http://schemas.openxmlformats.org/officeDocument/2006/relationships/image" Target="../media/image40.emf"/></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1472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455"/>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58851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24229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33902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‹Nº›</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30182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36304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362653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69153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6006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68331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413347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05BE0-8856-4D02-BE1B-48449D2E15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532807-DA7C-418D-8A1C-B3DC3BE463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186BB-FBB1-4673-AB3B-52F474D51BB0}"/>
              </a:ext>
            </a:extLst>
          </p:cNvPr>
          <p:cNvSpPr>
            <a:spLocks noGrp="1"/>
          </p:cNvSpPr>
          <p:nvPr>
            <p:ph type="dt" sz="half" idx="10"/>
          </p:nvPr>
        </p:nvSpPr>
        <p:spPr/>
        <p:txBody>
          <a:bodyPr/>
          <a:lstStyle/>
          <a:p>
            <a:fld id="{74CD0DD9-56A7-45C1-BE42-E2E44CCC8525}" type="datetimeFigureOut">
              <a:rPr lang="en-US" smtClean="0"/>
              <a:t>4/19/2022</a:t>
            </a:fld>
            <a:endParaRPr lang="en-US"/>
          </a:p>
        </p:txBody>
      </p:sp>
      <p:sp>
        <p:nvSpPr>
          <p:cNvPr id="5" name="Footer Placeholder 4">
            <a:extLst>
              <a:ext uri="{FF2B5EF4-FFF2-40B4-BE49-F238E27FC236}">
                <a16:creationId xmlns:a16="http://schemas.microsoft.com/office/drawing/2014/main" id="{E5B31437-125C-42E2-B6A4-2CF4EB415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9A323-73B1-40B5-BC31-55FDD1761DB6}"/>
              </a:ext>
            </a:extLst>
          </p:cNvPr>
          <p:cNvSpPr>
            <a:spLocks noGrp="1"/>
          </p:cNvSpPr>
          <p:nvPr>
            <p:ph type="sldNum" sz="quarter" idx="12"/>
          </p:nvPr>
        </p:nvSpPr>
        <p:spPr/>
        <p:txBody>
          <a:bodyPr/>
          <a:lstStyle/>
          <a:p>
            <a:fld id="{ECF8A6AF-A86F-4909-8EF0-9163137DC295}" type="slidenum">
              <a:rPr lang="en-US" smtClean="0"/>
              <a:t>‹Nº›</a:t>
            </a:fld>
            <a:endParaRPr lang="en-US"/>
          </a:p>
        </p:txBody>
      </p:sp>
    </p:spTree>
    <p:extLst>
      <p:ext uri="{BB962C8B-B14F-4D97-AF65-F5344CB8AC3E}">
        <p14:creationId xmlns:p14="http://schemas.microsoft.com/office/powerpoint/2010/main" val="219914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9233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287D-3805-414F-A698-0FAA61B91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5C6D43-67D6-4717-83A9-C23AE3086B35}"/>
              </a:ext>
            </a:extLst>
          </p:cNvPr>
          <p:cNvSpPr>
            <a:spLocks noGrp="1"/>
          </p:cNvSpPr>
          <p:nvPr>
            <p:ph sz="half" idx="1"/>
          </p:nvPr>
        </p:nvSpPr>
        <p:spPr>
          <a:xfrm>
            <a:off x="838201" y="1825625"/>
            <a:ext cx="5181600" cy="155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C8B8F-95EF-4A0E-B175-6A8562F22E32}"/>
              </a:ext>
            </a:extLst>
          </p:cNvPr>
          <p:cNvSpPr>
            <a:spLocks noGrp="1"/>
          </p:cNvSpPr>
          <p:nvPr>
            <p:ph sz="half" idx="2"/>
          </p:nvPr>
        </p:nvSpPr>
        <p:spPr>
          <a:xfrm>
            <a:off x="6172200" y="1825625"/>
            <a:ext cx="5181600" cy="155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4BD497-98E8-4FFB-A83E-682B1764F5E7}"/>
              </a:ext>
            </a:extLst>
          </p:cNvPr>
          <p:cNvSpPr>
            <a:spLocks noGrp="1"/>
          </p:cNvSpPr>
          <p:nvPr>
            <p:ph type="dt" sz="half" idx="10"/>
          </p:nvPr>
        </p:nvSpPr>
        <p:spPr/>
        <p:txBody>
          <a:bodyPr/>
          <a:lstStyle/>
          <a:p>
            <a:fld id="{74CD0DD9-56A7-45C1-BE42-E2E44CCC8525}" type="datetimeFigureOut">
              <a:rPr lang="en-US" smtClean="0"/>
              <a:t>4/19/2022</a:t>
            </a:fld>
            <a:endParaRPr lang="en-US"/>
          </a:p>
        </p:txBody>
      </p:sp>
      <p:sp>
        <p:nvSpPr>
          <p:cNvPr id="6" name="Footer Placeholder 5">
            <a:extLst>
              <a:ext uri="{FF2B5EF4-FFF2-40B4-BE49-F238E27FC236}">
                <a16:creationId xmlns:a16="http://schemas.microsoft.com/office/drawing/2014/main" id="{7C2D8D66-E789-49B9-85A4-A663E3108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A68A3-E8E6-4EC0-8FEF-73B6282EA388}"/>
              </a:ext>
            </a:extLst>
          </p:cNvPr>
          <p:cNvSpPr>
            <a:spLocks noGrp="1"/>
          </p:cNvSpPr>
          <p:nvPr>
            <p:ph type="sldNum" sz="quarter" idx="12"/>
          </p:nvPr>
        </p:nvSpPr>
        <p:spPr/>
        <p:txBody>
          <a:bodyPr/>
          <a:lstStyle/>
          <a:p>
            <a:fld id="{ECF8A6AF-A86F-4909-8EF0-9163137DC295}" type="slidenum">
              <a:rPr lang="en-US" smtClean="0"/>
              <a:t>‹Nº›</a:t>
            </a:fld>
            <a:endParaRPr lang="en-US"/>
          </a:p>
        </p:txBody>
      </p:sp>
    </p:spTree>
    <p:extLst>
      <p:ext uri="{BB962C8B-B14F-4D97-AF65-F5344CB8AC3E}">
        <p14:creationId xmlns:p14="http://schemas.microsoft.com/office/powerpoint/2010/main" val="6845661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358" y="1769"/>
          <a:ext cx="2116" cy="1587"/>
        </p:xfrm>
        <a:graphic>
          <a:graphicData uri="http://schemas.openxmlformats.org/presentationml/2006/ole">
            <mc:AlternateContent xmlns:mc="http://schemas.openxmlformats.org/markup-compatibility/2006">
              <mc:Choice xmlns:v="urn:schemas-microsoft-com:vml" Requires="v">
                <p:oleObj spid="_x0000_s1027" name="think-cell Slide" r:id="rId5" imgW="347" imgH="346" progId="TCLayout.ActiveDocument.1">
                  <p:embed/>
                </p:oleObj>
              </mc:Choice>
              <mc:Fallback>
                <p:oleObj name="think-cell Slide" r:id="rId5" imgW="347" imgH="346" progId="TCLayout.ActiveDocument.1">
                  <p:embed/>
                  <p:pic>
                    <p:nvPicPr>
                      <p:cNvPr id="3" name="Object 2" hidden="1"/>
                      <p:cNvPicPr/>
                      <p:nvPr/>
                    </p:nvPicPr>
                    <p:blipFill>
                      <a:blip r:embed="rId6"/>
                      <a:stretch>
                        <a:fillRect/>
                      </a:stretch>
                    </p:blipFill>
                    <p:spPr>
                      <a:xfrm>
                        <a:off x="2358" y="176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6872628-E6D4-4606-8978-022C718F7DD0}"/>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err="1">
              <a:solidFill>
                <a:schemeClr val="tx1"/>
              </a:solidFill>
              <a:latin typeface="Calibri" panose="020F0502020204030204" pitchFamily="34" charset="0"/>
              <a:ea typeface="+mj-ea"/>
              <a:cs typeface="+mj-cs"/>
              <a:sym typeface="Calibri" panose="020F0502020204030204" pitchFamily="34" charset="0"/>
            </a:endParaRPr>
          </a:p>
        </p:txBody>
      </p:sp>
      <p:sp>
        <p:nvSpPr>
          <p:cNvPr id="2" name="2. Slide Title"/>
          <p:cNvSpPr>
            <a:spLocks noGrp="1"/>
          </p:cNvSpPr>
          <p:nvPr>
            <p:ph type="title"/>
          </p:nvPr>
        </p:nvSpPr>
        <p:spPr bwMode="auto">
          <a:xfrm>
            <a:off x="233259" y="161386"/>
            <a:ext cx="11725484" cy="335517"/>
          </a:xfrm>
        </p:spPr>
        <p:txBody>
          <a:bodyPr/>
          <a:lstStyle>
            <a:lvl1pPr>
              <a:defRPr sz="2400" b="1">
                <a:solidFill>
                  <a:srgbClr val="0172BC"/>
                </a:solidFill>
              </a:defRPr>
            </a:lvl1pPr>
          </a:lstStyle>
          <a:p>
            <a:r>
              <a:rPr lang="en-US"/>
              <a:t>Click to edit Master title style</a:t>
            </a:r>
          </a:p>
        </p:txBody>
      </p:sp>
      <p:sp>
        <p:nvSpPr>
          <p:cNvPr id="5" name="doc id" hidden="1"/>
          <p:cNvSpPr>
            <a:spLocks noChangeArrowheads="1"/>
          </p:cNvSpPr>
          <p:nvPr userDrawn="1"/>
        </p:nvSpPr>
        <p:spPr bwMode="auto">
          <a:xfrm>
            <a:off x="10995492" y="51833"/>
            <a:ext cx="894152"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896974"/>
            <a:endParaRPr lang="en-US" sz="800">
              <a:solidFill>
                <a:srgbClr val="808080"/>
              </a:solidFill>
              <a:latin typeface="Calibri"/>
            </a:endParaRPr>
          </a:p>
        </p:txBody>
      </p:sp>
      <p:cxnSp>
        <p:nvCxnSpPr>
          <p:cNvPr id="6" name="Straight Connector 5">
            <a:extLst>
              <a:ext uri="{FF2B5EF4-FFF2-40B4-BE49-F238E27FC236}">
                <a16:creationId xmlns:a16="http://schemas.microsoft.com/office/drawing/2014/main" id="{2D74DB00-A6BA-49FF-99F4-3D1077BDAC41}"/>
              </a:ext>
            </a:extLst>
          </p:cNvPr>
          <p:cNvCxnSpPr/>
          <p:nvPr userDrawn="1"/>
        </p:nvCxnSpPr>
        <p:spPr>
          <a:xfrm>
            <a:off x="1" y="700845"/>
            <a:ext cx="2878317" cy="0"/>
          </a:xfrm>
          <a:prstGeom prst="line">
            <a:avLst/>
          </a:prstGeom>
          <a:ln w="28575">
            <a:solidFill>
              <a:srgbClr val="0172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228235"/>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0. Main">
  <p:cSld name="0. Main">
    <p:bg>
      <p:bgPr>
        <a:solidFill>
          <a:srgbClr val="FFFFFF"/>
        </a:solidFill>
        <a:effectLst/>
      </p:bgPr>
    </p:bg>
    <p:spTree>
      <p:nvGrpSpPr>
        <p:cNvPr id="1" name="Shape 16"/>
        <p:cNvGrpSpPr/>
        <p:nvPr/>
      </p:nvGrpSpPr>
      <p:grpSpPr>
        <a:xfrm>
          <a:off x="0" y="0"/>
          <a:ext cx="0" cy="0"/>
          <a:chOff x="0" y="0"/>
          <a:chExt cx="0" cy="0"/>
        </a:xfrm>
      </p:grpSpPr>
      <p:sp>
        <p:nvSpPr>
          <p:cNvPr id="10" name="Google Shape;12;p2">
            <a:extLst>
              <a:ext uri="{FF2B5EF4-FFF2-40B4-BE49-F238E27FC236}">
                <a16:creationId xmlns:a16="http://schemas.microsoft.com/office/drawing/2014/main" id="{0AB9BDB1-F898-534D-8B5C-C43C5330ED5B}"/>
              </a:ext>
            </a:extLst>
          </p:cNvPr>
          <p:cNvSpPr/>
          <p:nvPr userDrawn="1"/>
        </p:nvSpPr>
        <p:spPr>
          <a:xfrm>
            <a:off x="0" y="1671549"/>
            <a:ext cx="164800" cy="916800"/>
          </a:xfrm>
          <a:prstGeom prst="rect">
            <a:avLst/>
          </a:prstGeom>
          <a:solidFill>
            <a:srgbClr val="252989"/>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1" name="Google Shape;13;p2">
            <a:extLst>
              <a:ext uri="{FF2B5EF4-FFF2-40B4-BE49-F238E27FC236}">
                <a16:creationId xmlns:a16="http://schemas.microsoft.com/office/drawing/2014/main" id="{B1C0E351-37A8-1143-BD52-84B839AB66D8}"/>
              </a:ext>
            </a:extLst>
          </p:cNvPr>
          <p:cNvSpPr/>
          <p:nvPr userDrawn="1"/>
        </p:nvSpPr>
        <p:spPr>
          <a:xfrm>
            <a:off x="0" y="2588267"/>
            <a:ext cx="164800" cy="916800"/>
          </a:xfrm>
          <a:prstGeom prst="rect">
            <a:avLst/>
          </a:prstGeom>
          <a:solidFill>
            <a:srgbClr val="F6BAC6"/>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2" name="Google Shape;14;p2">
            <a:extLst>
              <a:ext uri="{FF2B5EF4-FFF2-40B4-BE49-F238E27FC236}">
                <a16:creationId xmlns:a16="http://schemas.microsoft.com/office/drawing/2014/main" id="{ABE7DA5A-6FA9-7C4B-AC69-AB4DDD6145F0}"/>
              </a:ext>
            </a:extLst>
          </p:cNvPr>
          <p:cNvSpPr/>
          <p:nvPr userDrawn="1"/>
        </p:nvSpPr>
        <p:spPr>
          <a:xfrm>
            <a:off x="0" y="3504990"/>
            <a:ext cx="164800" cy="916800"/>
          </a:xfrm>
          <a:prstGeom prst="rect">
            <a:avLst/>
          </a:prstGeom>
          <a:solidFill>
            <a:srgbClr val="0070C0"/>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3" name="Google Shape;15;p2">
            <a:extLst>
              <a:ext uri="{FF2B5EF4-FFF2-40B4-BE49-F238E27FC236}">
                <a16:creationId xmlns:a16="http://schemas.microsoft.com/office/drawing/2014/main" id="{1F84663C-EA7E-2D4E-AD22-93A789FBE626}"/>
              </a:ext>
            </a:extLst>
          </p:cNvPr>
          <p:cNvSpPr/>
          <p:nvPr userDrawn="1"/>
        </p:nvSpPr>
        <p:spPr>
          <a:xfrm>
            <a:off x="0" y="4421723"/>
            <a:ext cx="164800" cy="916800"/>
          </a:xfrm>
          <a:prstGeom prst="rect">
            <a:avLst/>
          </a:prstGeom>
          <a:solidFill>
            <a:schemeClr val="accent3"/>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4" name="Google Shape;12;p2">
            <a:extLst>
              <a:ext uri="{FF2B5EF4-FFF2-40B4-BE49-F238E27FC236}">
                <a16:creationId xmlns:a16="http://schemas.microsoft.com/office/drawing/2014/main" id="{374EE8A7-C1D8-A74C-9E43-176380BCAE8B}"/>
              </a:ext>
            </a:extLst>
          </p:cNvPr>
          <p:cNvSpPr/>
          <p:nvPr userDrawn="1"/>
        </p:nvSpPr>
        <p:spPr>
          <a:xfrm>
            <a:off x="0" y="769513"/>
            <a:ext cx="164800" cy="916800"/>
          </a:xfrm>
          <a:prstGeom prst="rect">
            <a:avLst/>
          </a:prstGeom>
          <a:solidFill>
            <a:schemeClr val="accent1"/>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
        <p:nvSpPr>
          <p:cNvPr id="15" name="Google Shape;12;p2">
            <a:extLst>
              <a:ext uri="{FF2B5EF4-FFF2-40B4-BE49-F238E27FC236}">
                <a16:creationId xmlns:a16="http://schemas.microsoft.com/office/drawing/2014/main" id="{BB8AFE9A-7849-EA4B-AA63-0B5A336494F4}"/>
              </a:ext>
            </a:extLst>
          </p:cNvPr>
          <p:cNvSpPr/>
          <p:nvPr userDrawn="1"/>
        </p:nvSpPr>
        <p:spPr>
          <a:xfrm>
            <a:off x="0" y="5338429"/>
            <a:ext cx="164800" cy="916800"/>
          </a:xfrm>
          <a:prstGeom prst="rect">
            <a:avLst/>
          </a:prstGeom>
          <a:solidFill>
            <a:schemeClr val="accent1"/>
          </a:solidFill>
          <a:ln>
            <a:noFill/>
          </a:ln>
        </p:spPr>
        <p:txBody>
          <a:bodyPr spcFirstLastPara="1" wrap="square" lIns="121891" tIns="121891" rIns="121891" bIns="121891" anchor="ctr" anchorCtr="0">
            <a:noAutofit/>
          </a:bodyPr>
          <a:lstStyle/>
          <a:p>
            <a:pPr marL="0" lvl="0" indent="0" algn="l" rtl="0">
              <a:spcBef>
                <a:spcPts val="0"/>
              </a:spcBef>
              <a:spcAft>
                <a:spcPts val="0"/>
              </a:spcAft>
              <a:buNone/>
            </a:pPr>
            <a:endParaRPr sz="2400" b="0" i="0">
              <a:latin typeface="Ogilvy Sans" panose="02010503040101060103" pitchFamily="2" charset="77"/>
            </a:endParaRPr>
          </a:p>
        </p:txBody>
      </p:sp>
    </p:spTree>
    <p:extLst>
      <p:ext uri="{BB962C8B-B14F-4D97-AF65-F5344CB8AC3E}">
        <p14:creationId xmlns:p14="http://schemas.microsoft.com/office/powerpoint/2010/main" val="8066527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80000" y="36001"/>
            <a:ext cx="2844800" cy="365125"/>
          </a:xfrm>
          <a:prstGeom prst="rect">
            <a:avLst/>
          </a:prstGeom>
        </p:spPr>
        <p:txBody>
          <a:bodyPr/>
          <a:lstStyle/>
          <a:p>
            <a:fld id="{81ADCA0E-1032-4A84-9B61-31D2878E8BE1}" type="datetime1">
              <a:rPr lang="en-GB" smtClean="0"/>
              <a:t>19/04/2022</a:t>
            </a:fld>
            <a:endParaRPr lang="en-US"/>
          </a:p>
        </p:txBody>
      </p:sp>
      <p:sp>
        <p:nvSpPr>
          <p:cNvPr id="4" name="Slide Number Placeholder 3"/>
          <p:cNvSpPr>
            <a:spLocks noGrp="1"/>
          </p:cNvSpPr>
          <p:nvPr>
            <p:ph type="sldNum" sz="quarter" idx="12"/>
          </p:nvPr>
        </p:nvSpPr>
        <p:spPr/>
        <p:txBody>
          <a:bodyPr/>
          <a:lstStyle/>
          <a:p>
            <a:fld id="{DD0F5B0D-9654-4FEB-BAB9-5F4A9A9AF9AD}" type="slidenum">
              <a:rPr lang="en-US" smtClean="0"/>
              <a:t>‹Nº›</a:t>
            </a:fld>
            <a:endParaRPr lang="en-US"/>
          </a:p>
        </p:txBody>
      </p:sp>
    </p:spTree>
    <p:extLst>
      <p:ext uri="{BB962C8B-B14F-4D97-AF65-F5344CB8AC3E}">
        <p14:creationId xmlns:p14="http://schemas.microsoft.com/office/powerpoint/2010/main" val="8105154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455178489"/>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‹Nº›</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2944385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D5DF875D-7A7B-43F1-8428-1AE1C7F698C1}" type="datetime1">
              <a:rPr lang="en-US" noProof="0" smtClean="0"/>
              <a:t>4/19/2022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‹Nº›</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328769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EE65699-6D7C-44EC-A026-3F5F5B229748}" type="datetime1">
              <a:rPr lang="en-US" noProof="0" smtClean="0"/>
              <a:t>4/19/2022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‹Nº›</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3493648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35A91559-0313-478A-A13D-00BF0BE97116}" type="datetime1">
              <a:rPr lang="en-US" noProof="0" smtClean="0"/>
              <a:t>4/19/2022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‹Nº›</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1221640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FDFA224-70BE-4415-B9D6-A27847A1E624}" type="datetime1">
              <a:rPr lang="en-US" noProof="0" smtClean="0"/>
              <a:t>4/19/2022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‹Nº›</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99073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17353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B9FF920-4A9C-4925-B78E-8C37442FD63C}" type="datetime1">
              <a:rPr lang="en-US" noProof="0" smtClean="0"/>
              <a:t>4/19/2022</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‹Nº›</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48721142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DA283563-BF4C-4255-9943-413368DB3059}" type="datetime1">
              <a:rPr lang="en-US" noProof="0" smtClean="0"/>
              <a:t>4/19/2022</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‹Nº›</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8528727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CE40A472-CF8F-42BF-9824-161BA271CE27}" type="datetime1">
              <a:rPr lang="en-US" noProof="0" smtClean="0"/>
              <a:t>4/19/2022</a:t>
            </a:fld>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‹Nº›</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06356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867ADBBB-632B-4E31-9DDB-2410E0072C46}" type="datetime1">
              <a:rPr lang="en-US" smtClean="0"/>
              <a:t>4/19/2022</a:t>
            </a:fld>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‹Nº›</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36792926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991CF4AF-8EB6-4702-B3F9-B3D729B8856B}" type="datetime1">
              <a:rPr lang="en-US" smtClean="0"/>
              <a:t>4/19/2022</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‹Nº›</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5410478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C3A064BE-676E-4A0C-BAED-5E0E13A2BEB2}" type="datetime1">
              <a:rPr lang="en-US" smtClean="0"/>
              <a:t>4/19/2022</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‹Nº›</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461346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2F7C7588-89DE-41F8-A99D-FFC157A72DCB}" type="datetime1">
              <a:rPr lang="en-US" smtClean="0"/>
              <a:t>4/19/2022</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‹Nº›</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333018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9007388" y="17360"/>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9875993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BEAB0F-5F00-4B6F-A5C5-1ED6BB48EB1E}"/>
              </a:ext>
            </a:extLst>
          </p:cNvPr>
          <p:cNvSpPr>
            <a:spLocks noGrp="1"/>
          </p:cNvSpPr>
          <p:nvPr>
            <p:ph type="dt" sz="half" idx="10"/>
          </p:nvPr>
        </p:nvSpPr>
        <p:spPr/>
        <p:txBody>
          <a:bodyPr/>
          <a:lstStyle/>
          <a:p>
            <a:fld id="{9FD3510A-415C-415B-B110-AE4B24C8CED3}" type="datetime1">
              <a:rPr lang="en-US" smtClean="0"/>
              <a:t>4/19/2022</a:t>
            </a:fld>
            <a:endParaRPr lang="en-GB"/>
          </a:p>
        </p:txBody>
      </p:sp>
      <p:sp>
        <p:nvSpPr>
          <p:cNvPr id="8" name="Footer Placeholder 7">
            <a:extLst>
              <a:ext uri="{FF2B5EF4-FFF2-40B4-BE49-F238E27FC236}">
                <a16:creationId xmlns:a16="http://schemas.microsoft.com/office/drawing/2014/main" id="{75B916B5-E435-4D28-A115-0D15364A5C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C6F793-285B-467C-96E1-659356842FC1}"/>
              </a:ext>
            </a:extLst>
          </p:cNvPr>
          <p:cNvSpPr>
            <a:spLocks noGrp="1"/>
          </p:cNvSpPr>
          <p:nvPr>
            <p:ph type="sldNum" sz="quarter" idx="12"/>
          </p:nvPr>
        </p:nvSpPr>
        <p:spPr/>
        <p:txBody>
          <a:bodyPr/>
          <a:lstStyle/>
          <a:p>
            <a:fld id="{A74CE0EA-F3B5-4684-BA10-C594598FDB9C}" type="slidenum">
              <a:rPr lang="en-GB" smtClean="0"/>
              <a:pPr/>
              <a:t>‹Nº›</a:t>
            </a:fld>
            <a:endParaRPr lang="en-GB"/>
          </a:p>
        </p:txBody>
      </p:sp>
      <p:sp>
        <p:nvSpPr>
          <p:cNvPr id="10" name="Title 9">
            <a:extLst>
              <a:ext uri="{FF2B5EF4-FFF2-40B4-BE49-F238E27FC236}">
                <a16:creationId xmlns:a16="http://schemas.microsoft.com/office/drawing/2014/main" id="{A3CEAC77-D242-430F-8026-17D8D4392C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22923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EAFE-7904-4B76-A3B9-655DF3BDC1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F16A94-2AB3-4A55-A154-35243FA35D08}"/>
              </a:ext>
            </a:extLst>
          </p:cNvPr>
          <p:cNvSpPr>
            <a:spLocks noGrp="1"/>
          </p:cNvSpPr>
          <p:nvPr>
            <p:ph type="dt" sz="half" idx="10"/>
          </p:nvPr>
        </p:nvSpPr>
        <p:spPr/>
        <p:txBody>
          <a:bodyPr/>
          <a:lstStyle/>
          <a:p>
            <a:fld id="{9FD3510A-415C-415B-B110-AE4B24C8CED3}" type="datetime1">
              <a:rPr lang="en-US" smtClean="0"/>
              <a:t>4/19/2022</a:t>
            </a:fld>
            <a:endParaRPr lang="en-GB"/>
          </a:p>
        </p:txBody>
      </p:sp>
      <p:sp>
        <p:nvSpPr>
          <p:cNvPr id="4" name="Footer Placeholder 3">
            <a:extLst>
              <a:ext uri="{FF2B5EF4-FFF2-40B4-BE49-F238E27FC236}">
                <a16:creationId xmlns:a16="http://schemas.microsoft.com/office/drawing/2014/main" id="{2C1CD93A-2B62-4DCC-A73B-4EF2B126AB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FC38CB-5C1D-483C-A164-942DDAEB3D19}"/>
              </a:ext>
            </a:extLst>
          </p:cNvPr>
          <p:cNvSpPr>
            <a:spLocks noGrp="1"/>
          </p:cNvSpPr>
          <p:nvPr>
            <p:ph type="sldNum" sz="quarter" idx="12"/>
          </p:nvPr>
        </p:nvSpPr>
        <p:spPr/>
        <p:txBody>
          <a:bodyPr/>
          <a:lstStyle/>
          <a:p>
            <a:fld id="{A74CE0EA-F3B5-4684-BA10-C594598FDB9C}" type="slidenum">
              <a:rPr lang="en-GB" smtClean="0"/>
              <a:pPr/>
              <a:t>‹Nº›</a:t>
            </a:fld>
            <a:endParaRPr lang="en-GB"/>
          </a:p>
        </p:txBody>
      </p:sp>
    </p:spTree>
    <p:extLst>
      <p:ext uri="{BB962C8B-B14F-4D97-AF65-F5344CB8AC3E}">
        <p14:creationId xmlns:p14="http://schemas.microsoft.com/office/powerpoint/2010/main" val="164639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345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FD42-2531-48F3-93BC-1A682CFDDA0A}"/>
              </a:ext>
            </a:extLst>
          </p:cNvPr>
          <p:cNvSpPr>
            <a:spLocks noGrp="1"/>
          </p:cNvSpPr>
          <p:nvPr>
            <p:ph type="title"/>
          </p:nvPr>
        </p:nvSpPr>
        <p:spPr/>
        <p:txBody>
          <a:bodyPr/>
          <a:lstStyle>
            <a:lvl1pPr>
              <a:defRPr sz="2540"/>
            </a:lvl1pPr>
          </a:lstStyle>
          <a:p>
            <a:r>
              <a:rPr lang="en-US"/>
              <a:t>Click to edit Master title style</a:t>
            </a:r>
          </a:p>
        </p:txBody>
      </p:sp>
      <p:sp>
        <p:nvSpPr>
          <p:cNvPr id="5" name="Picture Placeholder 4">
            <a:extLst>
              <a:ext uri="{FF2B5EF4-FFF2-40B4-BE49-F238E27FC236}">
                <a16:creationId xmlns:a16="http://schemas.microsoft.com/office/drawing/2014/main" id="{73C9F422-FB4F-4E7F-BD57-A6A5D789E841}"/>
              </a:ext>
            </a:extLst>
          </p:cNvPr>
          <p:cNvSpPr>
            <a:spLocks noGrp="1"/>
          </p:cNvSpPr>
          <p:nvPr>
            <p:ph type="pic" sz="quarter" idx="10"/>
          </p:nvPr>
        </p:nvSpPr>
        <p:spPr>
          <a:xfrm>
            <a:off x="0" y="1313142"/>
            <a:ext cx="12192000" cy="4621915"/>
          </a:xfr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F18C19AE-8B01-480D-AD0E-54122D8C80FE}"/>
              </a:ext>
            </a:extLst>
          </p:cNvPr>
          <p:cNvSpPr>
            <a:spLocks noGrp="1"/>
          </p:cNvSpPr>
          <p:nvPr>
            <p:ph type="body" sz="quarter" idx="11"/>
          </p:nvPr>
        </p:nvSpPr>
        <p:spPr>
          <a:xfrm>
            <a:off x="0" y="5684523"/>
            <a:ext cx="12192000" cy="325406"/>
          </a:xfrm>
        </p:spPr>
        <p:txBody>
          <a:bodyPr/>
          <a:lstStyle>
            <a:lvl1pPr marL="0" marR="0" indent="0" algn="l" defTabSz="945990" rtl="0" eaLnBrk="1" fontAlgn="base" latinLnBrk="0" hangingPunct="1">
              <a:lnSpc>
                <a:spcPct val="100000"/>
              </a:lnSpc>
              <a:spcBef>
                <a:spcPts val="0"/>
              </a:spcBef>
              <a:spcAft>
                <a:spcPct val="0"/>
              </a:spcAft>
              <a:buClr>
                <a:srgbClr val="1E7FB8"/>
              </a:buClr>
              <a:buSzTx/>
              <a:buFont typeface="Wingdings" panose="05000000000000000000" pitchFamily="2" charset="2"/>
              <a:buNone/>
              <a:tabLst/>
              <a:defRPr lang="en-US" sz="726" kern="1200" dirty="0" smtClean="0">
                <a:solidFill>
                  <a:srgbClr val="000066"/>
                </a:solidFill>
                <a:latin typeface="+mn-lt"/>
                <a:ea typeface="+mn-ea"/>
                <a:cs typeface="+mn-cs"/>
              </a:defRPr>
            </a:lvl1pPr>
            <a:lvl2pPr>
              <a:defRPr sz="816"/>
            </a:lvl2pPr>
            <a:lvl3pPr>
              <a:defRPr sz="816"/>
            </a:lvl3pPr>
            <a:lvl4pPr>
              <a:defRPr sz="816"/>
            </a:lvl4pPr>
            <a:lvl5pPr>
              <a:defRPr sz="816"/>
            </a:lvl5pPr>
          </a:lstStyle>
          <a:p>
            <a:pPr marL="0" indent="0">
              <a:buNone/>
            </a:pPr>
            <a:endParaRPr lang="en-US"/>
          </a:p>
        </p:txBody>
      </p:sp>
    </p:spTree>
    <p:extLst>
      <p:ext uri="{BB962C8B-B14F-4D97-AF65-F5344CB8AC3E}">
        <p14:creationId xmlns:p14="http://schemas.microsoft.com/office/powerpoint/2010/main" val="4755915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5810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19591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6590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281732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7661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189223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139269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395475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‹Nº›</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39883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336267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71475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02015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Tree>
    <p:extLst>
      <p:ext uri="{BB962C8B-B14F-4D97-AF65-F5344CB8AC3E}">
        <p14:creationId xmlns:p14="http://schemas.microsoft.com/office/powerpoint/2010/main" val="356769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9357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21098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9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278189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75889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58407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76428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124296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4254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395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34431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303192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128542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317146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89332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28257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4050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57745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16922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312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9344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8985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37909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83269428"/>
              </p:ext>
            </p:extLst>
          </p:nvPr>
        </p:nvGraphicFramePr>
        <p:xfrm>
          <a:off x="577221" y="2730107"/>
          <a:ext cx="11036724"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603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244570549"/>
              </p:ext>
            </p:extLst>
          </p:nvPr>
        </p:nvGraphicFramePr>
        <p:xfrm>
          <a:off x="577222" y="2730107"/>
          <a:ext cx="11036930"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339896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161344178"/>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405067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186811145"/>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34180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57195079"/>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37077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77926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76604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3615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8729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283455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329530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338031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130152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134282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320602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6632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124974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23637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362399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290160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‹Nº›</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198902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220489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256551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391798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2834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356189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394315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4139115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409016D-B7E7-40C3-B13E-EA55B02BD7B3}"/>
              </a:ext>
            </a:extLst>
          </p:cNvPr>
          <p:cNvPicPr>
            <a:picLocks noChangeAspect="1"/>
          </p:cNvPicPr>
          <p:nvPr userDrawn="1"/>
        </p:nvPicPr>
        <p:blipFill>
          <a:blip r:embed="rId10"/>
          <a:stretch>
            <a:fillRect/>
          </a:stretch>
        </p:blipFill>
        <p:spPr bwMode="ltGray">
          <a:xfrm>
            <a:off x="2085934" y="774195"/>
            <a:ext cx="8020133" cy="3081853"/>
          </a:xfrm>
          <a:prstGeom prst="rect">
            <a:avLst/>
          </a:prstGeom>
        </p:spPr>
      </p:pic>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4"/>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5"/>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6"/>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US"/>
              <a:t>Click to edit Master title style</a:t>
            </a:r>
          </a:p>
        </p:txBody>
      </p:sp>
    </p:spTree>
    <p:extLst>
      <p:ext uri="{BB962C8B-B14F-4D97-AF65-F5344CB8AC3E}">
        <p14:creationId xmlns:p14="http://schemas.microsoft.com/office/powerpoint/2010/main" val="3767569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108792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246640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86034413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672679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76213896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3218628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2753161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3028374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7389703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72801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8"/>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05036768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23378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9"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9"/>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9182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1323615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3"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9"/>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6A3D6D03-E559-428C-9A40-98FEAB9751A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3867639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306665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7"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5065776" cy="384721"/>
          </a:xfrm>
        </p:spPr>
        <p:txBody>
          <a:bodyPr>
            <a:sp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9"/>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785607-1538-4DA3-A3A9-5896A1AFCCD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7358641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1932112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1"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97613"/>
            <a:ext cx="6967728" cy="384721"/>
          </a:xfrm>
        </p:spPr>
        <p:txBody>
          <a:bodyPr>
            <a:spAutoFit/>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9"/>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DC93A155-D421-4BAB-ABBB-31DDFA4A7DBF}"/>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0983478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7532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5"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7918704" cy="384721"/>
          </a:xfrm>
        </p:spPr>
        <p:txBody>
          <a:bodyPr>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9"/>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7266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419011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177708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3570845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9"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97613"/>
            <a:ext cx="11082528" cy="384721"/>
          </a:xfrm>
        </p:spPr>
        <p:txBody>
          <a:bodyPr>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B55536C7-8F6B-4326-82B7-7D38E0B9328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593946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2461745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3"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Freeform 76">
            <a:extLst>
              <a:ext uri="{FF2B5EF4-FFF2-40B4-BE49-F238E27FC236}">
                <a16:creationId xmlns:a16="http://schemas.microsoft.com/office/drawing/2014/main" id="{EABFA487-5A0E-4E66-A2D3-433EED76FB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955283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2427101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7"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4B11B2-546C-408D-9DAD-CF8549840738}"/>
              </a:ext>
            </a:extLst>
          </p:cNvPr>
          <p:cNvPicPr>
            <a:picLocks noChangeAspect="1"/>
          </p:cNvPicPr>
          <p:nvPr userDrawn="1"/>
        </p:nvPicPr>
        <p:blipFill>
          <a:blip r:embed="rId6"/>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4463200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D738033-8ADD-2B47-8488-333E81118E24}"/>
              </a:ext>
            </a:extLst>
          </p:cNvPr>
          <p:cNvSpPr/>
          <p:nvPr userDrawn="1"/>
        </p:nvSpPr>
        <p:spPr bwMode="white">
          <a:xfrm>
            <a:off x="4286992" y="-1309"/>
            <a:ext cx="7905008" cy="6859309"/>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32063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1"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E06B387-453E-41B1-AF78-A5B50AEC8B76}"/>
              </a:ext>
            </a:extLst>
          </p:cNvPr>
          <p:cNvSpPr/>
          <p:nvPr>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a:solidFill>
                <a:srgbClr val="FFFFFF"/>
              </a:solidFill>
              <a:latin typeface="Calibri" panose="020F0502020204030204" pitchFamily="34" charset="0"/>
              <a:ea typeface="+mj-ea"/>
              <a:cs typeface="+mj-cs"/>
              <a:sym typeface="Calibri" panose="020F0502020204030204" pitchFamily="34" charset="0"/>
            </a:endParaRPr>
          </a:p>
        </p:txBody>
      </p:sp>
      <p:pic>
        <p:nvPicPr>
          <p:cNvPr id="15" name="Picture 433" descr="Image result for who logo">
            <a:extLst>
              <a:ext uri="{FF2B5EF4-FFF2-40B4-BE49-F238E27FC236}">
                <a16:creationId xmlns:a16="http://schemas.microsoft.com/office/drawing/2014/main" id="{E6316816-7E76-4663-888E-5B2D615890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11481" y="1964926"/>
            <a:ext cx="2666551" cy="8258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5" descr="UNICEF logo and symbol, meaning, history, PNG">
            <a:extLst>
              <a:ext uri="{FF2B5EF4-FFF2-40B4-BE49-F238E27FC236}">
                <a16:creationId xmlns:a16="http://schemas.microsoft.com/office/drawing/2014/main" id="{88897D4E-233A-4B9A-987A-438F624F526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481" y="4733615"/>
            <a:ext cx="2863326" cy="10021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Gavi-logo - The Rockefeller Foundation">
            <a:extLst>
              <a:ext uri="{FF2B5EF4-FFF2-40B4-BE49-F238E27FC236}">
                <a16:creationId xmlns:a16="http://schemas.microsoft.com/office/drawing/2014/main" id="{48052F97-134D-4AD3-86E9-38F11B1EE1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1481" y="3366259"/>
            <a:ext cx="2307720" cy="865395"/>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56921D8E-21A6-49FA-A16F-F20396BB6FB4}"/>
              </a:ext>
            </a:extLst>
          </p:cNvPr>
          <p:cNvSpPr>
            <a:spLocks noGrp="1"/>
          </p:cNvSpPr>
          <p:nvPr>
            <p:ph type="ctrTitle"/>
          </p:nvPr>
        </p:nvSpPr>
        <p:spPr bwMode="ltGray">
          <a:xfrm>
            <a:off x="4593038" y="1731153"/>
            <a:ext cx="5142596"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a:defRPr kumimoji="0" lang="en-US" sz="6000" b="0" i="0" u="none" strike="noStrike" kern="0" cap="none" spc="0" normalizeH="0" baseline="0" dirty="0">
                <a:ln>
                  <a:noFill/>
                </a:ln>
                <a:solidFill>
                  <a:schemeClr val="bg1"/>
                </a:solidFill>
                <a:effectLst/>
                <a:uLnTx/>
                <a:uFillTx/>
                <a:latin typeface="Calibri Light" panose="020F0302020204030204" pitchFamily="34" charset="0"/>
                <a:ea typeface="+mj-ea"/>
                <a:cs typeface="Calibri Light" panose="020F0302020204030204" pitchFamily="34" charset="0"/>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19" name="Subtitle 2">
            <a:extLst>
              <a:ext uri="{FF2B5EF4-FFF2-40B4-BE49-F238E27FC236}">
                <a16:creationId xmlns:a16="http://schemas.microsoft.com/office/drawing/2014/main" id="{A18DFF61-EC18-4276-831E-B86B07A7E08E}"/>
              </a:ext>
            </a:extLst>
          </p:cNvPr>
          <p:cNvSpPr>
            <a:spLocks noGrp="1"/>
          </p:cNvSpPr>
          <p:nvPr>
            <p:ph type="subTitle" idx="1" hasCustomPrompt="1"/>
          </p:nvPr>
        </p:nvSpPr>
        <p:spPr bwMode="white">
          <a:xfrm>
            <a:off x="4593037" y="4688943"/>
            <a:ext cx="5166347" cy="369332"/>
          </a:xfrm>
          <a:prstGeom prst="rect">
            <a:avLst/>
          </a:prstGeom>
        </p:spPr>
        <p:txBody>
          <a:bodyPr vert="horz" wrap="square" lIns="0" tIns="0" rIns="0" bIns="0" rtlCol="0">
            <a:spAutoFit/>
          </a:bodyPr>
          <a:lstStyle>
            <a:lvl1pPr>
              <a:buFontTx/>
              <a:buNone/>
              <a:defRPr kumimoji="0" lang="en-US" sz="2400" b="1" i="0" u="none" strike="noStrike" kern="0" cap="none" spc="0" normalizeH="0" baseline="0" dirty="0" smtClean="0">
                <a:ln>
                  <a:noFill/>
                </a:ln>
                <a:solidFill>
                  <a:schemeClr val="bg1"/>
                </a:solidFill>
                <a:effectLst/>
                <a:uLnTx/>
                <a:uFillTx/>
                <a:latin typeface="Calibri" panose="020F0502020204030204" pitchFamily="34" charset="0"/>
                <a:ea typeface="+mn-ea"/>
                <a:cs typeface="Calibri" panose="020F0502020204030204" pitchFamily="34" charset="0"/>
                <a:sym typeface="+mn-lt"/>
              </a:defRPr>
            </a:lvl1pPr>
          </a:lstStyle>
          <a:p>
            <a:pPr marL="174625" marR="0" lvl="0" indent="-174625" defTabSz="913526" fontAlgn="base">
              <a:lnSpc>
                <a:spcPct val="100000"/>
              </a:lnSpc>
              <a:spcBef>
                <a:spcPct val="0"/>
              </a:spcBef>
              <a:spcAft>
                <a:spcPct val="0"/>
              </a:spcAft>
              <a:buClr>
                <a:srgbClr val="000000"/>
              </a:buClr>
              <a:buSzPct val="100000"/>
              <a:tabLst/>
            </a:pPr>
            <a:r>
              <a:rPr lang="en-US"/>
              <a:t>CLICK TO EDIT SUBTITLE</a:t>
            </a:r>
          </a:p>
        </p:txBody>
      </p:sp>
      <p:sp>
        <p:nvSpPr>
          <p:cNvPr id="7" name="Text Placeholder 6">
            <a:extLst>
              <a:ext uri="{FF2B5EF4-FFF2-40B4-BE49-F238E27FC236}">
                <a16:creationId xmlns:a16="http://schemas.microsoft.com/office/drawing/2014/main" id="{11B91C31-23A2-D84F-A360-1E4EB8421BDB}"/>
              </a:ext>
            </a:extLst>
          </p:cNvPr>
          <p:cNvSpPr>
            <a:spLocks noGrp="1"/>
          </p:cNvSpPr>
          <p:nvPr>
            <p:ph type="body" sz="quarter" idx="10" hasCustomPrompt="1"/>
          </p:nvPr>
        </p:nvSpPr>
        <p:spPr>
          <a:xfrm>
            <a:off x="4585434" y="1036810"/>
            <a:ext cx="4514850" cy="343217"/>
          </a:xfrm>
          <a:prstGeom prst="rect">
            <a:avLst/>
          </a:prstGeom>
        </p:spPr>
        <p:txBody>
          <a:bodyPr/>
          <a:lstStyle>
            <a:lvl1pPr>
              <a:buNone/>
              <a:defRPr b="0" i="1">
                <a:solidFill>
                  <a:schemeClr val="bg1"/>
                </a:solidFill>
                <a:latin typeface="Calibri Light" panose="020F0302020204030204" pitchFamily="34" charset="0"/>
                <a:cs typeface="Calibri Light" panose="020F0302020204030204" pitchFamily="34" charset="0"/>
              </a:defRPr>
            </a:lvl1pPr>
          </a:lstStyle>
          <a:p>
            <a:pPr lvl="0"/>
            <a:r>
              <a:rPr lang="en-US"/>
              <a:t>DATE</a:t>
            </a:r>
          </a:p>
        </p:txBody>
      </p:sp>
      <p:cxnSp>
        <p:nvCxnSpPr>
          <p:cNvPr id="56" name="Straight Connector 55">
            <a:extLst>
              <a:ext uri="{FF2B5EF4-FFF2-40B4-BE49-F238E27FC236}">
                <a16:creationId xmlns:a16="http://schemas.microsoft.com/office/drawing/2014/main" id="{7394BB95-3E1A-5541-8BD4-8F121785703D}"/>
              </a:ext>
            </a:extLst>
          </p:cNvPr>
          <p:cNvCxnSpPr>
            <a:cxnSpLocks/>
          </p:cNvCxnSpPr>
          <p:nvPr userDrawn="1"/>
        </p:nvCxnSpPr>
        <p:spPr>
          <a:xfrm>
            <a:off x="4593618" y="1549218"/>
            <a:ext cx="51420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295D661-FE6A-CF4F-A56F-305CE7B32419}"/>
              </a:ext>
            </a:extLst>
          </p:cNvPr>
          <p:cNvCxnSpPr>
            <a:cxnSpLocks/>
          </p:cNvCxnSpPr>
          <p:nvPr userDrawn="1"/>
        </p:nvCxnSpPr>
        <p:spPr>
          <a:xfrm>
            <a:off x="811481" y="1549218"/>
            <a:ext cx="317436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86982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843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3"/>
            </p:custDataLst>
          </p:nvPr>
        </p:nvSpPr>
        <p:spPr>
          <a:xfrm>
            <a:off x="1" y="1"/>
            <a:ext cx="158751" cy="158751"/>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2"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2" y="805392"/>
            <a:ext cx="10607189" cy="537987"/>
          </a:xfrm>
        </p:spPr>
        <p:txBody>
          <a:bodyPr>
            <a:noAutofit/>
          </a:bodyPr>
          <a:lstStyle>
            <a:lvl1pPr>
              <a:defRPr sz="2400">
                <a:solidFill>
                  <a:schemeClr val="accent1"/>
                </a:solidFill>
              </a:defRPr>
            </a:lvl1pPr>
          </a:lstStyle>
          <a:p>
            <a:r>
              <a:rPr lang="en-US"/>
              <a:t>Click to edit Master title style</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29" y="1595172"/>
            <a:ext cx="10158139" cy="4068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‹Nº›</a:t>
            </a:fld>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6263015" y="246579"/>
            <a:ext cx="4923448" cy="279515"/>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7"/>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2899640983"/>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1603200"/>
            <a:ext cx="10848000" cy="41904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86259306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2"/>
            </p:custDataLst>
            <p:extLst>
              <p:ext uri="{D42A27DB-BD31-4B8C-83A1-F6EECF244321}">
                <p14:modId xmlns:p14="http://schemas.microsoft.com/office/powerpoint/2010/main" val="1349225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9"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3A93D3AF-6272-40A3-8F9E-393DDA0B289B}"/>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29B0A760-39FE-4969-9540-D2B1D367D339}"/>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9FDDFD3-EDB6-430C-8803-9B06D84C1E10}"/>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3DD6BC2-C38E-43AD-B27B-44B4740AD3E7}"/>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Freeform 76">
            <a:extLst>
              <a:ext uri="{FF2B5EF4-FFF2-40B4-BE49-F238E27FC236}">
                <a16:creationId xmlns:a16="http://schemas.microsoft.com/office/drawing/2014/main" id="{D6D9865D-C598-4ACD-988D-F6C2F91E63D2}"/>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7091819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2"/>
            </p:custDataLst>
            <p:extLst>
              <p:ext uri="{D42A27DB-BD31-4B8C-83A1-F6EECF244321}">
                <p14:modId xmlns:p14="http://schemas.microsoft.com/office/powerpoint/2010/main" val="3051264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3"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7BAB6F72-153B-4D96-9581-14537DFBF2A2}"/>
              </a:ext>
            </a:extLst>
          </p:cNvPr>
          <p:cNvSpPr>
            <a:spLocks noGrp="1"/>
          </p:cNvSpPr>
          <p:nvPr>
            <p:ph type="title"/>
            <p:custDataLst>
              <p:tags r:id="rId4"/>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3C4DEA56-175B-4C35-8BBF-6EDC7F237677}"/>
              </a:ext>
            </a:extLst>
          </p:cNvPr>
          <p:cNvSpPr>
            <a:spLocks noGrp="1"/>
          </p:cNvSpPr>
          <p:nvPr>
            <p:ph type="subTitle" idx="1"/>
            <p:custDataLst>
              <p:tags r:id="rId5"/>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16" name="Slide Number">
            <a:extLst>
              <a:ext uri="{FF2B5EF4-FFF2-40B4-BE49-F238E27FC236}">
                <a16:creationId xmlns:a16="http://schemas.microsoft.com/office/drawing/2014/main" id="{C16AD063-E942-47D5-82E5-13B97A8A3E4A}"/>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7" name="5. Source" hidden="1">
            <a:extLst>
              <a:ext uri="{FF2B5EF4-FFF2-40B4-BE49-F238E27FC236}">
                <a16:creationId xmlns:a16="http://schemas.microsoft.com/office/drawing/2014/main" id="{173ADFE0-3945-4289-B37F-454A6AF4D09C}"/>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8" name="1. On-page tracker">
            <a:extLst>
              <a:ext uri="{FF2B5EF4-FFF2-40B4-BE49-F238E27FC236}">
                <a16:creationId xmlns:a16="http://schemas.microsoft.com/office/drawing/2014/main" id="{555838D5-CE8E-40F5-9452-110C9003557F}"/>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5296261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329936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1"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409016D-B7E7-40C3-B13E-EA55B02BD7B3}"/>
              </a:ext>
            </a:extLst>
          </p:cNvPr>
          <p:cNvPicPr>
            <a:picLocks noChangeAspect="1"/>
          </p:cNvPicPr>
          <p:nvPr userDrawn="1"/>
        </p:nvPicPr>
        <p:blipFill>
          <a:blip r:embed="rId10"/>
          <a:stretch>
            <a:fillRect/>
          </a:stretch>
        </p:blipFill>
        <p:spPr bwMode="ltGray">
          <a:xfrm>
            <a:off x="2085934" y="774195"/>
            <a:ext cx="8020133" cy="3081853"/>
          </a:xfrm>
          <a:prstGeom prst="rect">
            <a:avLst/>
          </a:prstGeom>
        </p:spPr>
      </p:pic>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4"/>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5"/>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6"/>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US"/>
              <a:t>Click to edit Master title style</a:t>
            </a:r>
          </a:p>
        </p:txBody>
      </p:sp>
    </p:spTree>
    <p:extLst>
      <p:ext uri="{BB962C8B-B14F-4D97-AF65-F5344CB8AC3E}">
        <p14:creationId xmlns:p14="http://schemas.microsoft.com/office/powerpoint/2010/main" val="28311383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786927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5"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334931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337816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3199894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9"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16611717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2720703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3"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408150524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3855964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7"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3521189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42591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1"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8"/>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90437512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4044005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5"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9"/>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1117994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3140854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9"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9"/>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6A3D6D03-E559-428C-9A40-98FEAB9751A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70563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549120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3"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5065776" cy="384721"/>
          </a:xfrm>
        </p:spPr>
        <p:txBody>
          <a:bodyPr>
            <a:sp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9"/>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785607-1538-4DA3-A3A9-5896A1AFCCD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894533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992107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7"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97613"/>
            <a:ext cx="6967728" cy="384721"/>
          </a:xfrm>
        </p:spPr>
        <p:txBody>
          <a:bodyPr>
            <a:spAutoFit/>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9"/>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DC93A155-D421-4BAB-ABBB-31DDFA4A7DBF}"/>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3805151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518326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1"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7918704" cy="384721"/>
          </a:xfrm>
        </p:spPr>
        <p:txBody>
          <a:bodyPr>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9"/>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418098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4221607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5"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97613"/>
            <a:ext cx="11082528" cy="384721"/>
          </a:xfrm>
        </p:spPr>
        <p:txBody>
          <a:bodyPr>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B55536C7-8F6B-4326-82B7-7D38E0B9328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5558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30233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2501626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9"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Freeform 76">
            <a:extLst>
              <a:ext uri="{FF2B5EF4-FFF2-40B4-BE49-F238E27FC236}">
                <a16:creationId xmlns:a16="http://schemas.microsoft.com/office/drawing/2014/main" id="{EABFA487-5A0E-4E66-A2D3-433EED76FB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6094043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373906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3"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4B11B2-546C-408D-9DAD-CF8549840738}"/>
              </a:ext>
            </a:extLst>
          </p:cNvPr>
          <p:cNvPicPr>
            <a:picLocks noChangeAspect="1"/>
          </p:cNvPicPr>
          <p:nvPr userDrawn="1"/>
        </p:nvPicPr>
        <p:blipFill>
          <a:blip r:embed="rId6"/>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423197025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727110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1"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409016D-B7E7-40C3-B13E-EA55B02BD7B3}"/>
              </a:ext>
            </a:extLst>
          </p:cNvPr>
          <p:cNvPicPr>
            <a:picLocks noChangeAspect="1"/>
          </p:cNvPicPr>
          <p:nvPr userDrawn="1"/>
        </p:nvPicPr>
        <p:blipFill>
          <a:blip r:embed="rId10"/>
          <a:stretch>
            <a:fillRect/>
          </a:stretch>
        </p:blipFill>
        <p:spPr bwMode="ltGray">
          <a:xfrm>
            <a:off x="2085934" y="774195"/>
            <a:ext cx="8020133" cy="3081853"/>
          </a:xfrm>
          <a:prstGeom prst="rect">
            <a:avLst/>
          </a:prstGeom>
        </p:spPr>
      </p:pic>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4"/>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5"/>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6"/>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US"/>
              <a:t>Click to edit Master title style</a:t>
            </a:r>
          </a:p>
        </p:txBody>
      </p:sp>
    </p:spTree>
    <p:extLst>
      <p:ext uri="{BB962C8B-B14F-4D97-AF65-F5344CB8AC3E}">
        <p14:creationId xmlns:p14="http://schemas.microsoft.com/office/powerpoint/2010/main" val="389165769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444135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5"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34803424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1214824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9"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46526464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351318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3"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48518382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518271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7"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98788535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1710256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1"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8"/>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57307903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1146405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5"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9"/>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1363979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3582789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9"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9"/>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6A3D6D03-E559-428C-9A40-98FEAB9751A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4180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19714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539980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3"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5065776" cy="384721"/>
          </a:xfrm>
        </p:spPr>
        <p:txBody>
          <a:bodyPr>
            <a:sp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9"/>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785607-1538-4DA3-A3A9-5896A1AFCCD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239026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1095279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7"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97613"/>
            <a:ext cx="6967728" cy="384721"/>
          </a:xfrm>
        </p:spPr>
        <p:txBody>
          <a:bodyPr>
            <a:spAutoFit/>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9"/>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DC93A155-D421-4BAB-ABBB-31DDFA4A7DBF}"/>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0514293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921089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1"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7918704" cy="384721"/>
          </a:xfrm>
        </p:spPr>
        <p:txBody>
          <a:bodyPr>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9"/>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1068142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3255409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5"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97613"/>
            <a:ext cx="11082528" cy="384721"/>
          </a:xfrm>
        </p:spPr>
        <p:txBody>
          <a:bodyPr>
            <a:sp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B55536C7-8F6B-4326-82B7-7D38E0B93283}"/>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5066692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460404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9"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Freeform 76">
            <a:extLst>
              <a:ext uri="{FF2B5EF4-FFF2-40B4-BE49-F238E27FC236}">
                <a16:creationId xmlns:a16="http://schemas.microsoft.com/office/drawing/2014/main" id="{EABFA487-5A0E-4E66-A2D3-433EED76FB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074027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2657206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3"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4B11B2-546C-408D-9DAD-CF8549840738}"/>
              </a:ext>
            </a:extLst>
          </p:cNvPr>
          <p:cNvPicPr>
            <a:picLocks noChangeAspect="1"/>
          </p:cNvPicPr>
          <p:nvPr userDrawn="1"/>
        </p:nvPicPr>
        <p:blipFill>
          <a:blip r:embed="rId6"/>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223635627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cSld name="1_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p:custDataLst>
              <p:tags r:id="rId2"/>
            </p:custDataLst>
            <p:extLst>
              <p:ext uri="{D42A27DB-BD31-4B8C-83A1-F6EECF244321}">
                <p14:modId xmlns:p14="http://schemas.microsoft.com/office/powerpoint/2010/main" val="2771737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7"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8"/>
            </p:custDataLst>
          </p:nvPr>
        </p:nvSpPr>
        <p:spPr>
          <a:xfrm>
            <a:off x="554736" y="919250"/>
            <a:ext cx="11082528" cy="246221"/>
          </a:xfrm>
        </p:spPr>
        <p:txBody>
          <a:bodyPr anchor="ctr" anchorCtr="0"/>
          <a:lstStyle/>
          <a:p>
            <a:r>
              <a:rPr lang="en-US" sz="1600"/>
              <a:t>Click to edit Master subtitle style</a:t>
            </a:r>
          </a:p>
        </p:txBody>
      </p:sp>
    </p:spTree>
    <p:extLst>
      <p:ext uri="{BB962C8B-B14F-4D97-AF65-F5344CB8AC3E}">
        <p14:creationId xmlns:p14="http://schemas.microsoft.com/office/powerpoint/2010/main" val="111982413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accent3"/>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021298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5"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1232603" y="389294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chemeClr val="bg2"/>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1232603" y="2504717"/>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chemeClr val="bg2"/>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1232603" y="1706563"/>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bg2"/>
                </a:solidFill>
              </a:defRPr>
            </a:lvl1pPr>
          </a:lstStyle>
          <a:p>
            <a:pPr lvl="0"/>
            <a:r>
              <a:rPr lang="en-US"/>
              <a:t>Click to edit Master title style</a:t>
            </a:r>
          </a:p>
        </p:txBody>
      </p:sp>
      <p:pic>
        <p:nvPicPr>
          <p:cNvPr id="8" name="Picture 5">
            <a:extLst>
              <a:ext uri="{FF2B5EF4-FFF2-40B4-BE49-F238E27FC236}">
                <a16:creationId xmlns:a16="http://schemas.microsoft.com/office/drawing/2014/main" id="{E618C277-228A-440C-8255-6AD42DEE4F27}"/>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199412" y="4961255"/>
            <a:ext cx="4430713"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56559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755950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9"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731520"/>
          </a:xfrm>
        </p:spPr>
        <p:txBody>
          <a:bodyPr vert="horz" wrap="square" lIns="0" tIns="0" rIns="0" bIns="0" rtlCol="0" anchor="ctr" anchorCtr="0">
            <a:no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1007984"/>
            <a:ext cx="11082528" cy="276999"/>
          </a:xfrm>
          <a:prstGeom prst="rect">
            <a:avLst/>
          </a:prstGeom>
        </p:spPr>
        <p:txBody>
          <a:bodyPr vert="horz" wrap="square" lIns="0" tIns="0" rIns="0" bIns="0" rtlCol="0">
            <a:spAutoFit/>
          </a:bodyPr>
          <a:lstStyle>
            <a:lvl1pPr>
              <a:defRPr lang="en-US" sz="1800" b="0" dirty="0"/>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6A1961CE-39CC-478C-A1C6-073AF8EFFE2B}"/>
              </a:ext>
            </a:extLst>
          </p:cNvPr>
          <p:cNvSpPr txBox="1"/>
          <p:nvPr userDrawn="1">
            <p:custDataLst>
              <p:tags r:id="rId8"/>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Tree>
    <p:extLst>
      <p:ext uri="{BB962C8B-B14F-4D97-AF65-F5344CB8AC3E}">
        <p14:creationId xmlns:p14="http://schemas.microsoft.com/office/powerpoint/2010/main" val="51039936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3463280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3"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5. Source" hidden="1">
            <a:extLst>
              <a:ext uri="{FF2B5EF4-FFF2-40B4-BE49-F238E27FC236}">
                <a16:creationId xmlns:a16="http://schemas.microsoft.com/office/drawing/2014/main" id="{9795A65A-ECB4-41D2-AECE-3DFFDD1A9781}"/>
              </a:ext>
            </a:extLst>
          </p:cNvPr>
          <p:cNvSpPr txBox="1"/>
          <p:nvPr userDrawn="1">
            <p:custDataLst>
              <p:tags r:id="rId6"/>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2" name="Slide Number">
            <a:extLst>
              <a:ext uri="{FF2B5EF4-FFF2-40B4-BE49-F238E27FC236}">
                <a16:creationId xmlns:a16="http://schemas.microsoft.com/office/drawing/2014/main" id="{165B78AD-41BF-4D8D-B0CA-88B61C58E4CB}"/>
              </a:ext>
            </a:extLst>
          </p:cNvPr>
          <p:cNvSpPr>
            <a:spLocks noChangeArrowheads="1"/>
          </p:cNvSpPr>
          <p:nvPr userDrawn="1">
            <p:custDataLst>
              <p:tags r:id="rId7"/>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1472385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4145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801985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7"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61DD2402-7872-41CE-AAEE-97D58A49507B}"/>
              </a:ext>
            </a:extLst>
          </p:cNvPr>
          <p:cNvSpPr txBox="1"/>
          <p:nvPr userDrawn="1">
            <p:custDataLst>
              <p:tags r:id="rId6"/>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2" name="Slide Number">
            <a:extLst>
              <a:ext uri="{FF2B5EF4-FFF2-40B4-BE49-F238E27FC236}">
                <a16:creationId xmlns:a16="http://schemas.microsoft.com/office/drawing/2014/main" id="{DC708245-A552-4F82-A1F8-0B46ABE4F7C0}"/>
              </a:ext>
            </a:extLst>
          </p:cNvPr>
          <p:cNvSpPr>
            <a:spLocks noChangeArrowheads="1"/>
          </p:cNvSpPr>
          <p:nvPr userDrawn="1">
            <p:custDataLst>
              <p:tags r:id="rId7"/>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372573842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2886266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1"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FC8A9B47-C2D6-4DC4-B29C-FAC1FF1CBED2}"/>
              </a:ext>
            </a:extLst>
          </p:cNvPr>
          <p:cNvSpPr txBox="1"/>
          <p:nvPr userDrawn="1">
            <p:custDataLst>
              <p:tags r:id="rId6"/>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1" name="Slide Number">
            <a:extLst>
              <a:ext uri="{FF2B5EF4-FFF2-40B4-BE49-F238E27FC236}">
                <a16:creationId xmlns:a16="http://schemas.microsoft.com/office/drawing/2014/main" id="{BA1D45B6-AA15-4E8B-84F7-2E4EF19F4FAE}"/>
              </a:ext>
            </a:extLst>
          </p:cNvPr>
          <p:cNvSpPr>
            <a:spLocks noChangeArrowheads="1"/>
          </p:cNvSpPr>
          <p:nvPr userDrawn="1">
            <p:custDataLst>
              <p:tags r:id="rId7"/>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114190030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1255212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5"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E52CCDF1-1350-4EAA-9712-798FCBA9B4C0}"/>
              </a:ext>
            </a:extLst>
          </p:cNvPr>
          <p:cNvSpPr txBox="1"/>
          <p:nvPr userDrawn="1">
            <p:custDataLst>
              <p:tags r:id="rId7"/>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2" name="Slide Number">
            <a:extLst>
              <a:ext uri="{FF2B5EF4-FFF2-40B4-BE49-F238E27FC236}">
                <a16:creationId xmlns:a16="http://schemas.microsoft.com/office/drawing/2014/main" id="{D9D6BE92-4DEC-4F9C-B801-070713401B68}"/>
              </a:ext>
            </a:extLst>
          </p:cNvPr>
          <p:cNvSpPr>
            <a:spLocks noChangeArrowheads="1"/>
          </p:cNvSpPr>
          <p:nvPr userDrawn="1">
            <p:custDataLst>
              <p:tags r:id="rId8"/>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175589749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1222838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9"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08BA682D-67AF-4BF6-B15A-4C2E92FD4657}"/>
              </a:ext>
            </a:extLst>
          </p:cNvPr>
          <p:cNvSpPr txBox="1"/>
          <p:nvPr userDrawn="1">
            <p:custDataLst>
              <p:tags r:id="rId8"/>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accent1"/>
                </a:solidFill>
              </a:rPr>
              <a:t>Source: …</a:t>
            </a:r>
          </a:p>
        </p:txBody>
      </p:sp>
      <p:sp>
        <p:nvSpPr>
          <p:cNvPr id="12" name="Slide Number">
            <a:extLst>
              <a:ext uri="{FF2B5EF4-FFF2-40B4-BE49-F238E27FC236}">
                <a16:creationId xmlns:a16="http://schemas.microsoft.com/office/drawing/2014/main" id="{B9E2D09F-7A64-4B40-9FC4-581BD64C8055}"/>
              </a:ext>
            </a:extLst>
          </p:cNvPr>
          <p:cNvSpPr>
            <a:spLocks noChangeArrowheads="1"/>
          </p:cNvSpPr>
          <p:nvPr userDrawn="1">
            <p:custDataLst>
              <p:tags r:id="rId9"/>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pic>
        <p:nvPicPr>
          <p:cNvPr id="13" name="Picture 12">
            <a:extLst>
              <a:ext uri="{FF2B5EF4-FFF2-40B4-BE49-F238E27FC236}">
                <a16:creationId xmlns:a16="http://schemas.microsoft.com/office/drawing/2014/main" id="{A817F312-2E8A-4D47-9ED7-403DBEE295CF}"/>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10445544" y="6488394"/>
            <a:ext cx="1181966" cy="360996"/>
          </a:xfrm>
          <a:prstGeom prst="rect">
            <a:avLst/>
          </a:prstGeom>
        </p:spPr>
      </p:pic>
    </p:spTree>
    <p:extLst>
      <p:ext uri="{BB962C8B-B14F-4D97-AF65-F5344CB8AC3E}">
        <p14:creationId xmlns:p14="http://schemas.microsoft.com/office/powerpoint/2010/main" val="16644675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195181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3"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pic>
        <p:nvPicPr>
          <p:cNvPr id="14" name="Picture 13">
            <a:extLst>
              <a:ext uri="{FF2B5EF4-FFF2-40B4-BE49-F238E27FC236}">
                <a16:creationId xmlns:a16="http://schemas.microsoft.com/office/drawing/2014/main" id="{034384AA-70CC-4A36-8980-C20EE09BA3AB}"/>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10445544" y="6488394"/>
            <a:ext cx="1181966" cy="360996"/>
          </a:xfrm>
          <a:prstGeom prst="rect">
            <a:avLst/>
          </a:prstGeom>
        </p:spPr>
      </p:pic>
      <p:sp>
        <p:nvSpPr>
          <p:cNvPr id="4" name="Rectangle 3" hidden="1">
            <a:extLst>
              <a:ext uri="{FF2B5EF4-FFF2-40B4-BE49-F238E27FC236}">
                <a16:creationId xmlns:a16="http://schemas.microsoft.com/office/drawing/2014/main" id="{29D2CA90-0144-4292-9526-98A508F53171}"/>
              </a:ext>
            </a:extLst>
          </p:cNvPr>
          <p:cNvSpPr/>
          <p:nvPr userDrawn="1">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5CDBC406-D86A-4232-A1BC-A0C487B812FE}"/>
              </a:ext>
            </a:extLst>
          </p:cNvPr>
          <p:cNvSpPr txBox="1"/>
          <p:nvPr userDrawn="1">
            <p:custDataLst>
              <p:tags r:id="rId8"/>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p>
        </p:txBody>
      </p:sp>
      <p:sp>
        <p:nvSpPr>
          <p:cNvPr id="12" name="Slide Number">
            <a:extLst>
              <a:ext uri="{FF2B5EF4-FFF2-40B4-BE49-F238E27FC236}">
                <a16:creationId xmlns:a16="http://schemas.microsoft.com/office/drawing/2014/main" id="{051055C4-1B6E-47DB-AD17-B27782D546FB}"/>
              </a:ext>
            </a:extLst>
          </p:cNvPr>
          <p:cNvSpPr>
            <a:spLocks noChangeArrowheads="1"/>
          </p:cNvSpPr>
          <p:nvPr userDrawn="1">
            <p:custDataLst>
              <p:tags r:id="rId9"/>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88861627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168181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7"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100798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9351DA85-660E-4005-BC31-09B1137FAB3A}"/>
              </a:ext>
            </a:extLst>
          </p:cNvPr>
          <p:cNvSpPr txBox="1"/>
          <p:nvPr userDrawn="1">
            <p:custDataLst>
              <p:tags r:id="rId8"/>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p>
        </p:txBody>
      </p:sp>
      <p:sp>
        <p:nvSpPr>
          <p:cNvPr id="12" name="Slide Number">
            <a:extLst>
              <a:ext uri="{FF2B5EF4-FFF2-40B4-BE49-F238E27FC236}">
                <a16:creationId xmlns:a16="http://schemas.microsoft.com/office/drawing/2014/main" id="{EC606DD3-51C3-46A7-A120-0F9889B75105}"/>
              </a:ext>
            </a:extLst>
          </p:cNvPr>
          <p:cNvSpPr>
            <a:spLocks noChangeArrowheads="1"/>
          </p:cNvSpPr>
          <p:nvPr userDrawn="1">
            <p:custDataLst>
              <p:tags r:id="rId9"/>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pic>
        <p:nvPicPr>
          <p:cNvPr id="14" name="Picture 13">
            <a:extLst>
              <a:ext uri="{FF2B5EF4-FFF2-40B4-BE49-F238E27FC236}">
                <a16:creationId xmlns:a16="http://schemas.microsoft.com/office/drawing/2014/main" id="{1EA4B8B1-950D-4BE9-B434-85CA73AE5487}"/>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10445544" y="6488394"/>
            <a:ext cx="1181966" cy="360996"/>
          </a:xfrm>
          <a:prstGeom prst="rect">
            <a:avLst/>
          </a:prstGeom>
        </p:spPr>
      </p:pic>
    </p:spTree>
    <p:extLst>
      <p:ext uri="{BB962C8B-B14F-4D97-AF65-F5344CB8AC3E}">
        <p14:creationId xmlns:p14="http://schemas.microsoft.com/office/powerpoint/2010/main" val="344622863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794888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1"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731520"/>
          </a:xfrm>
        </p:spPr>
        <p:txBody>
          <a:body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100798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06EBBD40-A17E-4AC4-AFFE-B9D052D0A767}"/>
              </a:ext>
            </a:extLst>
          </p:cNvPr>
          <p:cNvSpPr txBox="1"/>
          <p:nvPr userDrawn="1">
            <p:custDataLst>
              <p:tags r:id="rId8"/>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p>
        </p:txBody>
      </p:sp>
      <p:sp>
        <p:nvSpPr>
          <p:cNvPr id="12" name="Slide Number">
            <a:extLst>
              <a:ext uri="{FF2B5EF4-FFF2-40B4-BE49-F238E27FC236}">
                <a16:creationId xmlns:a16="http://schemas.microsoft.com/office/drawing/2014/main" id="{8FAE829D-7032-46BB-87B6-966882B3DF79}"/>
              </a:ext>
            </a:extLst>
          </p:cNvPr>
          <p:cNvSpPr>
            <a:spLocks noChangeArrowheads="1"/>
          </p:cNvSpPr>
          <p:nvPr userDrawn="1">
            <p:custDataLst>
              <p:tags r:id="rId9"/>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pic>
        <p:nvPicPr>
          <p:cNvPr id="13" name="Picture 12">
            <a:extLst>
              <a:ext uri="{FF2B5EF4-FFF2-40B4-BE49-F238E27FC236}">
                <a16:creationId xmlns:a16="http://schemas.microsoft.com/office/drawing/2014/main" id="{F01536E2-4B01-4839-B61A-8A966ECC9B54}"/>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10445544" y="6488394"/>
            <a:ext cx="1181966" cy="360996"/>
          </a:xfrm>
          <a:prstGeom prst="rect">
            <a:avLst/>
          </a:prstGeom>
        </p:spPr>
      </p:pic>
    </p:spTree>
    <p:extLst>
      <p:ext uri="{BB962C8B-B14F-4D97-AF65-F5344CB8AC3E}">
        <p14:creationId xmlns:p14="http://schemas.microsoft.com/office/powerpoint/2010/main" val="37349053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4246402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5"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3">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100798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41F968F9-C4C2-4AB2-822B-CC6DE7FE42F9}"/>
              </a:ext>
            </a:extLst>
          </p:cNvPr>
          <p:cNvSpPr txBox="1"/>
          <p:nvPr userDrawn="1">
            <p:custDataLst>
              <p:tags r:id="rId8"/>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p>
        </p:txBody>
      </p:sp>
      <p:sp>
        <p:nvSpPr>
          <p:cNvPr id="12" name="Slide Number">
            <a:extLst>
              <a:ext uri="{FF2B5EF4-FFF2-40B4-BE49-F238E27FC236}">
                <a16:creationId xmlns:a16="http://schemas.microsoft.com/office/drawing/2014/main" id="{1FB98F14-45AF-4ABC-91B1-04945664C0F6}"/>
              </a:ext>
            </a:extLst>
          </p:cNvPr>
          <p:cNvSpPr>
            <a:spLocks noChangeArrowheads="1"/>
          </p:cNvSpPr>
          <p:nvPr userDrawn="1">
            <p:custDataLst>
              <p:tags r:id="rId9"/>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pic>
        <p:nvPicPr>
          <p:cNvPr id="13" name="Picture 12">
            <a:extLst>
              <a:ext uri="{FF2B5EF4-FFF2-40B4-BE49-F238E27FC236}">
                <a16:creationId xmlns:a16="http://schemas.microsoft.com/office/drawing/2014/main" id="{5AE72860-ED40-4421-B2CF-9088C4543960}"/>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10445544" y="6488394"/>
            <a:ext cx="1181966" cy="360996"/>
          </a:xfrm>
          <a:prstGeom prst="rect">
            <a:avLst/>
          </a:prstGeom>
        </p:spPr>
      </p:pic>
    </p:spTree>
    <p:extLst>
      <p:ext uri="{BB962C8B-B14F-4D97-AF65-F5344CB8AC3E}">
        <p14:creationId xmlns:p14="http://schemas.microsoft.com/office/powerpoint/2010/main" val="153531855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2562366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9"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1" name="Rectangle 12">
            <a:extLst>
              <a:ext uri="{FF2B5EF4-FFF2-40B4-BE49-F238E27FC236}">
                <a16:creationId xmlns:a16="http://schemas.microsoft.com/office/drawing/2014/main" id="{048DC7AE-6179-4351-8133-68A84862E8F6}"/>
              </a:ext>
            </a:extLst>
          </p:cNvPr>
          <p:cNvSpPr>
            <a:spLocks noChangeArrowheads="1"/>
          </p:cNvSpPr>
          <p:nvPr userDrawn="1"/>
        </p:nvSpPr>
        <p:spPr bwMode="auto">
          <a:xfrm>
            <a:off x="-6634" y="6450014"/>
            <a:ext cx="12198633" cy="424748"/>
          </a:xfrm>
          <a:prstGeom prst="rect">
            <a:avLst/>
          </a:prstGeom>
          <a:solidFill>
            <a:schemeClr val="accent3"/>
          </a:solidFill>
          <a:ln>
            <a:noFill/>
          </a:ln>
          <a:effectLst/>
        </p:spPr>
        <p:txBody>
          <a:bodyPr wrap="none" anchor="ctr"/>
          <a:lstStyle/>
          <a:p>
            <a:endParaRPr lang="en-US"/>
          </a:p>
        </p:txBody>
      </p:sp>
      <p:pic>
        <p:nvPicPr>
          <p:cNvPr id="12" name="Picture 17">
            <a:extLst>
              <a:ext uri="{FF2B5EF4-FFF2-40B4-BE49-F238E27FC236}">
                <a16:creationId xmlns:a16="http://schemas.microsoft.com/office/drawing/2014/main" id="{DD253AE5-E290-44AD-9CEC-ECB61DD0B015}"/>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tretch>
            <a:fillRect/>
          </a:stretch>
        </p:blipFill>
        <p:spPr bwMode="auto">
          <a:xfrm>
            <a:off x="10437313" y="6485868"/>
            <a:ext cx="1198428" cy="366048"/>
          </a:xfrm>
          <a:prstGeom prst="rect">
            <a:avLst/>
          </a:prstGeom>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D3A27D12-7E63-41D1-9643-08F6F9062D6B}"/>
              </a:ext>
            </a:extLst>
          </p:cNvPr>
          <p:cNvCxnSpPr/>
          <p:nvPr userDrawn="1"/>
        </p:nvCxnSpPr>
        <p:spPr>
          <a:xfrm>
            <a:off x="-7620" y="1234438"/>
            <a:ext cx="12206254" cy="0"/>
          </a:xfrm>
          <a:prstGeom prst="line">
            <a:avLst/>
          </a:prstGeom>
          <a:ln w="28575"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5171"/>
            <a:ext cx="11082528" cy="989512"/>
          </a:xfrm>
        </p:spPr>
        <p:txBody>
          <a:bodyPr vert="horz">
            <a:noAutofit/>
          </a:bodyPr>
          <a:lstStyle>
            <a:lvl1pPr>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5. Source" hidden="1">
            <a:extLst>
              <a:ext uri="{FF2B5EF4-FFF2-40B4-BE49-F238E27FC236}">
                <a16:creationId xmlns:a16="http://schemas.microsoft.com/office/drawing/2014/main" id="{406524B5-4739-4D58-93CF-EA76FB90DB72}"/>
              </a:ext>
            </a:extLst>
          </p:cNvPr>
          <p:cNvSpPr txBox="1"/>
          <p:nvPr userDrawn="1">
            <p:custDataLst>
              <p:tags r:id="rId6"/>
            </p:custDataLst>
          </p:nvPr>
        </p:nvSpPr>
        <p:spPr>
          <a:xfrm>
            <a:off x="893667" y="660083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4" name="Slide Number">
            <a:extLst>
              <a:ext uri="{FF2B5EF4-FFF2-40B4-BE49-F238E27FC236}">
                <a16:creationId xmlns:a16="http://schemas.microsoft.com/office/drawing/2014/main" id="{BB0B0C20-1442-4607-8B15-90F8BDB2DABF}"/>
              </a:ext>
            </a:extLst>
          </p:cNvPr>
          <p:cNvSpPr>
            <a:spLocks noChangeArrowheads="1"/>
          </p:cNvSpPr>
          <p:nvPr userDrawn="1">
            <p:custDataLst>
              <p:tags r:id="rId7"/>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186247049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1638210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3"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Rectangle 12">
            <a:extLst>
              <a:ext uri="{FF2B5EF4-FFF2-40B4-BE49-F238E27FC236}">
                <a16:creationId xmlns:a16="http://schemas.microsoft.com/office/drawing/2014/main" id="{989E37D3-247E-4B73-A726-336EFE5F0598}"/>
              </a:ext>
            </a:extLst>
          </p:cNvPr>
          <p:cNvSpPr>
            <a:spLocks noChangeArrowheads="1"/>
          </p:cNvSpPr>
          <p:nvPr userDrawn="1"/>
        </p:nvSpPr>
        <p:spPr bwMode="auto">
          <a:xfrm>
            <a:off x="-6634" y="6450014"/>
            <a:ext cx="12198633" cy="424748"/>
          </a:xfrm>
          <a:prstGeom prst="rect">
            <a:avLst/>
          </a:prstGeom>
          <a:solidFill>
            <a:schemeClr val="accent3"/>
          </a:solidFill>
          <a:ln>
            <a:noFill/>
          </a:ln>
          <a:effectLst/>
        </p:spPr>
        <p:txBody>
          <a:bodyPr wrap="none" anchor="ctr"/>
          <a:lstStyle/>
          <a:p>
            <a:endParaRPr lang="en-US"/>
          </a:p>
        </p:txBody>
      </p:sp>
      <p:pic>
        <p:nvPicPr>
          <p:cNvPr id="13" name="Picture 17">
            <a:extLst>
              <a:ext uri="{FF2B5EF4-FFF2-40B4-BE49-F238E27FC236}">
                <a16:creationId xmlns:a16="http://schemas.microsoft.com/office/drawing/2014/main" id="{DB4EAA56-1D2C-453A-A498-5120FB26F0AD}"/>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10437313" y="6485868"/>
            <a:ext cx="1198428" cy="366048"/>
          </a:xfrm>
          <a:prstGeom prst="rect">
            <a:avLst/>
          </a:prstGeom>
          <a:extLst>
            <a:ext uri="{909E8E84-426E-40DD-AFC4-6F175D3DCCD1}">
              <a14:hiddenFill xmlns:a14="http://schemas.microsoft.com/office/drawing/2010/main">
                <a:solidFill>
                  <a:srgbClr val="FFFFFF"/>
                </a:solidFill>
              </a14:hiddenFill>
            </a:ext>
          </a:extLst>
        </p:spPr>
      </p:pic>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5207D841-96AD-4CCA-85BE-245C70486556}"/>
              </a:ext>
            </a:extLst>
          </p:cNvPr>
          <p:cNvSpPr>
            <a:spLocks noChangeArrowheads="1"/>
          </p:cNvSpPr>
          <p:nvPr userDrawn="1">
            <p:custDataLst>
              <p:tags r:id="rId5"/>
            </p:custDataLst>
          </p:nvPr>
        </p:nvSpPr>
        <p:spPr bwMode="black">
          <a:xfrm>
            <a:off x="554736" y="6593139"/>
            <a:ext cx="325501" cy="138499"/>
          </a:xfrm>
          <a:prstGeom prst="rect">
            <a:avLst/>
          </a:prstGeom>
          <a:noFill/>
          <a:ln w="9525" algn="ctr">
            <a:noFill/>
            <a:miter lim="800000"/>
            <a:headEnd/>
            <a:tailEnd/>
          </a:ln>
          <a:effectLst/>
        </p:spPr>
        <p:txBody>
          <a:bodyPr wrap="square" lIns="0" tIns="0" rIns="0" bIns="0" anchor="b">
            <a:spAutoFit/>
          </a:bodyPr>
          <a:lstStyle/>
          <a:p>
            <a:pPr algn="l"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l"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Tree>
    <p:extLst>
      <p:ext uri="{BB962C8B-B14F-4D97-AF65-F5344CB8AC3E}">
        <p14:creationId xmlns:p14="http://schemas.microsoft.com/office/powerpoint/2010/main" val="3896867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3456798" cy="1268809"/>
          </a:xfrm>
        </p:spPr>
        <p:txBody>
          <a:bodyPr/>
          <a:lstStyle>
            <a:lvl1pPr>
              <a:spcAft>
                <a:spcPts val="364"/>
              </a:spcAft>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a:extLst>
              <a:ext uri="{FF2B5EF4-FFF2-40B4-BE49-F238E27FC236}">
                <a16:creationId xmlns:a16="http://schemas.microsoft.com/office/drawing/2014/main" id="{555C20B5-AD8E-49E0-8754-75D912EBE8BE}"/>
              </a:ext>
            </a:extLst>
          </p:cNvPr>
          <p:cNvSpPr>
            <a:spLocks noGrp="1"/>
          </p:cNvSpPr>
          <p:nvPr>
            <p:ph type="body" sz="quarter" idx="14"/>
          </p:nvPr>
        </p:nvSpPr>
        <p:spPr>
          <a:xfrm>
            <a:off x="4367601" y="1996560"/>
            <a:ext cx="3456798" cy="1268809"/>
          </a:xfrm>
        </p:spPr>
        <p:txBody>
          <a:bodyPr/>
          <a:lstStyle>
            <a:lvl1pPr>
              <a:spcAft>
                <a:spcPts val="364"/>
              </a:spcAft>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8148898" y="1996560"/>
            <a:ext cx="3456798" cy="1268809"/>
          </a:xfrm>
        </p:spPr>
        <p:txBody>
          <a:bodyPr/>
          <a:lstStyle>
            <a:lvl1pPr>
              <a:spcAft>
                <a:spcPts val="364"/>
              </a:spcAft>
              <a:defRPr sz="1213"/>
            </a:lvl1pPr>
            <a:lvl2pPr>
              <a:spcAft>
                <a:spcPts val="364"/>
              </a:spcAft>
              <a:defRPr sz="1092"/>
            </a:lvl2pPr>
            <a:lvl3pPr>
              <a:spcAft>
                <a:spcPts val="364"/>
              </a:spcAft>
              <a:defRPr sz="970"/>
            </a:lvl3pPr>
            <a:lvl4pPr>
              <a:spcAft>
                <a:spcPts val="364"/>
              </a:spcAft>
              <a:defRPr sz="849"/>
            </a:lvl4pPr>
            <a:lvl5pPr>
              <a:spcAft>
                <a:spcPts val="364"/>
              </a:spcAft>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44015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22473112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7"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5" name="Picture 4">
            <a:extLst>
              <a:ext uri="{FF2B5EF4-FFF2-40B4-BE49-F238E27FC236}">
                <a16:creationId xmlns:a16="http://schemas.microsoft.com/office/drawing/2014/main" id="{911974B0-473E-4554-A92F-9807F1E87FB1}"/>
              </a:ext>
            </a:extLst>
          </p:cNvPr>
          <p:cNvPicPr>
            <a:picLocks noChangeAspect="1"/>
          </p:cNvPicPr>
          <p:nvPr userDrawn="1"/>
        </p:nvPicPr>
        <p:blipFill>
          <a:blip r:embed="rId7"/>
          <a:stretch>
            <a:fillRect/>
          </a:stretch>
        </p:blipFill>
        <p:spPr>
          <a:xfrm>
            <a:off x="4162425" y="2838450"/>
            <a:ext cx="3867150" cy="1181100"/>
          </a:xfrm>
          <a:prstGeom prst="rect">
            <a:avLst/>
          </a:prstGeom>
        </p:spPr>
      </p:pic>
    </p:spTree>
    <p:extLst>
      <p:ext uri="{BB962C8B-B14F-4D97-AF65-F5344CB8AC3E}">
        <p14:creationId xmlns:p14="http://schemas.microsoft.com/office/powerpoint/2010/main" val="147852368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5CFF-74EF-4709-A119-F6C84086F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305F8D-ACDC-4D1F-A2C2-6E0DBE240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3C7577-A74A-49A5-9436-B42DC77F09DE}"/>
              </a:ext>
            </a:extLst>
          </p:cNvPr>
          <p:cNvSpPr>
            <a:spLocks noGrp="1"/>
          </p:cNvSpPr>
          <p:nvPr>
            <p:ph type="dt" sz="half" idx="10"/>
          </p:nvPr>
        </p:nvSpPr>
        <p:spPr/>
        <p:txBody>
          <a:bodyPr/>
          <a:lstStyle/>
          <a:p>
            <a:fld id="{154893E3-DF60-41A1-A76F-713DC5AE22EB}" type="datetimeFigureOut">
              <a:rPr lang="en-US" smtClean="0"/>
              <a:t>4/19/2022</a:t>
            </a:fld>
            <a:endParaRPr lang="en-US"/>
          </a:p>
        </p:txBody>
      </p:sp>
      <p:sp>
        <p:nvSpPr>
          <p:cNvPr id="5" name="Footer Placeholder 4">
            <a:extLst>
              <a:ext uri="{FF2B5EF4-FFF2-40B4-BE49-F238E27FC236}">
                <a16:creationId xmlns:a16="http://schemas.microsoft.com/office/drawing/2014/main" id="{CF03CA11-8326-4726-BEC9-66AB9AA19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7E730-E876-418C-B1DC-62D83D9EA019}"/>
              </a:ext>
            </a:extLst>
          </p:cNvPr>
          <p:cNvSpPr>
            <a:spLocks noGrp="1"/>
          </p:cNvSpPr>
          <p:nvPr>
            <p:ph type="sldNum" sz="quarter" idx="12"/>
          </p:nvPr>
        </p:nvSpPr>
        <p:spPr/>
        <p:txBody>
          <a:bodyPr/>
          <a:lstStyle/>
          <a:p>
            <a:fld id="{CCAD2CC3-9BB7-41AC-98F7-2967221EBA91}" type="slidenum">
              <a:rPr lang="en-US" smtClean="0"/>
              <a:t>‹Nº›</a:t>
            </a:fld>
            <a:endParaRPr lang="en-US"/>
          </a:p>
        </p:txBody>
      </p:sp>
    </p:spTree>
    <p:extLst>
      <p:ext uri="{BB962C8B-B14F-4D97-AF65-F5344CB8AC3E}">
        <p14:creationId xmlns:p14="http://schemas.microsoft.com/office/powerpoint/2010/main" val="33384624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B4C5-36FD-47D9-A072-3103FFF11C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485221-1937-4575-902F-0184280DAC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4CA90-6BFD-4F67-94C7-9500F64ED684}"/>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062444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2"/>
            </p:custDataLst>
            <p:extLst>
              <p:ext uri="{D42A27DB-BD31-4B8C-83A1-F6EECF244321}">
                <p14:modId xmlns:p14="http://schemas.microsoft.com/office/powerpoint/2010/main" val="1823059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5"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00C6AA-A8E7-410D-9470-42410F3ED8EE}"/>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 5">
            <a:extLst>
              <a:ext uri="{FF2B5EF4-FFF2-40B4-BE49-F238E27FC236}">
                <a16:creationId xmlns:a16="http://schemas.microsoft.com/office/drawing/2014/main" id="{470D7B3D-11F0-49FD-8D27-1F5FBE739190}"/>
              </a:ext>
            </a:extLst>
          </p:cNvPr>
          <p:cNvSpPr/>
          <p:nvPr userDrawn="1"/>
        </p:nvSpPr>
        <p:spPr bwMode="ltGray">
          <a:xfrm>
            <a:off x="-1" y="0"/>
            <a:ext cx="12192001" cy="6858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578009F-85EE-4A7D-A6E5-389F5419A119}"/>
              </a:ext>
            </a:extLst>
          </p:cNvPr>
          <p:cNvPicPr>
            <a:picLocks noChangeAspect="1"/>
          </p:cNvPicPr>
          <p:nvPr userDrawn="1"/>
        </p:nvPicPr>
        <p:blipFill>
          <a:blip r:embed="rId10"/>
          <a:stretch>
            <a:fillRect/>
          </a:stretch>
        </p:blipFill>
        <p:spPr bwMode="ltGray">
          <a:xfrm>
            <a:off x="2085934" y="774195"/>
            <a:ext cx="8020133" cy="3081853"/>
          </a:xfrm>
          <a:prstGeom prst="rect">
            <a:avLst/>
          </a:prstGeom>
        </p:spPr>
      </p:pic>
      <p:sp>
        <p:nvSpPr>
          <p:cNvPr id="8" name="Documenttype">
            <a:extLst>
              <a:ext uri="{FF2B5EF4-FFF2-40B4-BE49-F238E27FC236}">
                <a16:creationId xmlns:a16="http://schemas.microsoft.com/office/drawing/2014/main" id="{8372D8C7-23A8-4B0A-9E03-CF21EC342849}"/>
              </a:ext>
            </a:extLst>
          </p:cNvPr>
          <p:cNvSpPr>
            <a:spLocks noGrp="1"/>
          </p:cNvSpPr>
          <p:nvPr>
            <p:ph type="body" sz="quarter" idx="13" hasCustomPrompt="1"/>
            <p:custDataLst>
              <p:tags r:id="rId4"/>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9" name="Subtitle">
            <a:extLst>
              <a:ext uri="{FF2B5EF4-FFF2-40B4-BE49-F238E27FC236}">
                <a16:creationId xmlns:a16="http://schemas.microsoft.com/office/drawing/2014/main" id="{E4904FF4-54BC-4FA9-A895-7A80F8F70490}"/>
              </a:ext>
            </a:extLst>
          </p:cNvPr>
          <p:cNvSpPr>
            <a:spLocks noGrp="1"/>
          </p:cNvSpPr>
          <p:nvPr>
            <p:ph type="subTitle" idx="1"/>
            <p:custDataLst>
              <p:tags r:id="rId5"/>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US"/>
              <a:t>Click to edit Master subtitle style</a:t>
            </a:r>
          </a:p>
        </p:txBody>
      </p:sp>
      <p:sp>
        <p:nvSpPr>
          <p:cNvPr id="10" name="Title">
            <a:extLst>
              <a:ext uri="{FF2B5EF4-FFF2-40B4-BE49-F238E27FC236}">
                <a16:creationId xmlns:a16="http://schemas.microsoft.com/office/drawing/2014/main" id="{D2E73863-90F5-47C7-A20C-20DA0401EA91}"/>
              </a:ext>
            </a:extLst>
          </p:cNvPr>
          <p:cNvSpPr>
            <a:spLocks noGrp="1"/>
          </p:cNvSpPr>
          <p:nvPr>
            <p:ph type="title"/>
            <p:custDataLst>
              <p:tags r:id="rId6"/>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US"/>
              <a:t>Click to edit Master title style</a:t>
            </a:r>
          </a:p>
        </p:txBody>
      </p:sp>
    </p:spTree>
    <p:extLst>
      <p:ext uri="{BB962C8B-B14F-4D97-AF65-F5344CB8AC3E}">
        <p14:creationId xmlns:p14="http://schemas.microsoft.com/office/powerpoint/2010/main" val="228649077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2"/>
            </p:custDataLst>
            <p:extLst>
              <p:ext uri="{D42A27DB-BD31-4B8C-83A1-F6EECF244321}">
                <p14:modId xmlns:p14="http://schemas.microsoft.com/office/powerpoint/2010/main" val="402573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9"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7BAB6F72-153B-4D96-9581-14537DFBF2A2}"/>
              </a:ext>
            </a:extLst>
          </p:cNvPr>
          <p:cNvSpPr>
            <a:spLocks noGrp="1"/>
          </p:cNvSpPr>
          <p:nvPr>
            <p:ph type="title"/>
            <p:custDataLst>
              <p:tags r:id="rId4"/>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3C4DEA56-175B-4C35-8BBF-6EDC7F237677}"/>
              </a:ext>
            </a:extLst>
          </p:cNvPr>
          <p:cNvSpPr>
            <a:spLocks noGrp="1"/>
          </p:cNvSpPr>
          <p:nvPr>
            <p:ph type="subTitle" idx="1"/>
            <p:custDataLst>
              <p:tags r:id="rId5"/>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US"/>
              <a:t>Click to edit Master subtitle style</a:t>
            </a:r>
          </a:p>
        </p:txBody>
      </p:sp>
      <p:sp>
        <p:nvSpPr>
          <p:cNvPr id="16" name="Slide Number">
            <a:extLst>
              <a:ext uri="{FF2B5EF4-FFF2-40B4-BE49-F238E27FC236}">
                <a16:creationId xmlns:a16="http://schemas.microsoft.com/office/drawing/2014/main" id="{C16AD063-E942-47D5-82E5-13B97A8A3E4A}"/>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7" name="5. Source" hidden="1">
            <a:extLst>
              <a:ext uri="{FF2B5EF4-FFF2-40B4-BE49-F238E27FC236}">
                <a16:creationId xmlns:a16="http://schemas.microsoft.com/office/drawing/2014/main" id="{173ADFE0-3945-4289-B37F-454A6AF4D09C}"/>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8" name="1. On-page tracker">
            <a:extLst>
              <a:ext uri="{FF2B5EF4-FFF2-40B4-BE49-F238E27FC236}">
                <a16:creationId xmlns:a16="http://schemas.microsoft.com/office/drawing/2014/main" id="{555838D5-CE8E-40F5-9452-110C9003557F}"/>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44456441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2"/>
            </p:custDataLst>
            <p:extLst>
              <p:ext uri="{D42A27DB-BD31-4B8C-83A1-F6EECF244321}">
                <p14:modId xmlns:p14="http://schemas.microsoft.com/office/powerpoint/2010/main" val="3597360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3" name="think-cell Slide" r:id="rId9" imgW="592" imgH="591" progId="TCLayout.ActiveDocument.1">
                  <p:embed/>
                </p:oleObj>
              </mc:Choice>
              <mc:Fallback>
                <p:oleObj name="think-cell Slide" r:id="rId9"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4" name="2. Slide Title">
            <a:extLst>
              <a:ext uri="{FF2B5EF4-FFF2-40B4-BE49-F238E27FC236}">
                <a16:creationId xmlns:a16="http://schemas.microsoft.com/office/drawing/2014/main" id="{130C648B-00F1-4756-B7FD-55EEC13AD5E2}"/>
              </a:ext>
            </a:extLst>
          </p:cNvPr>
          <p:cNvSpPr>
            <a:spLocks noGrp="1"/>
          </p:cNvSpPr>
          <p:nvPr>
            <p:ph type="title"/>
            <p:custDataLst>
              <p:tags r:id="rId4"/>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US"/>
              <a:t>Click to edit Master title style</a:t>
            </a:r>
          </a:p>
        </p:txBody>
      </p:sp>
      <p:sp>
        <p:nvSpPr>
          <p:cNvPr id="15" name="1. On-page tracker">
            <a:extLst>
              <a:ext uri="{FF2B5EF4-FFF2-40B4-BE49-F238E27FC236}">
                <a16:creationId xmlns:a16="http://schemas.microsoft.com/office/drawing/2014/main" id="{7EA8F789-4359-40BD-9AA3-6F5EDC37493D}"/>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6" name="Slide Number">
            <a:extLst>
              <a:ext uri="{FF2B5EF4-FFF2-40B4-BE49-F238E27FC236}">
                <a16:creationId xmlns:a16="http://schemas.microsoft.com/office/drawing/2014/main" id="{0A644AC5-4C97-40DD-8891-978E40642162}"/>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7" name="5. Source" hidden="1">
            <a:extLst>
              <a:ext uri="{FF2B5EF4-FFF2-40B4-BE49-F238E27FC236}">
                <a16:creationId xmlns:a16="http://schemas.microsoft.com/office/drawing/2014/main" id="{4B6FCBD0-9EED-4D7F-AD80-AC22EA2E0801}"/>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07845109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2"/>
            </p:custDataLst>
            <p:extLst>
              <p:ext uri="{D42A27DB-BD31-4B8C-83A1-F6EECF244321}">
                <p14:modId xmlns:p14="http://schemas.microsoft.com/office/powerpoint/2010/main" val="4010364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7"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83D84792-0B0B-4664-821F-3201F7ABBBCC}"/>
              </a:ext>
            </a:extLst>
          </p:cNvPr>
          <p:cNvSpPr>
            <a:spLocks noGrp="1"/>
          </p:cNvSpPr>
          <p:nvPr>
            <p:ph type="title"/>
            <p:custDataLst>
              <p:tags r:id="rId4"/>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EDD1A31E-5695-4BD5-BBAA-8977D6DBD59D}"/>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Slide Number">
            <a:extLst>
              <a:ext uri="{FF2B5EF4-FFF2-40B4-BE49-F238E27FC236}">
                <a16:creationId xmlns:a16="http://schemas.microsoft.com/office/drawing/2014/main" id="{960BD9BD-BD8A-4FDC-94A5-E70570E8E716}"/>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C4DE746D-74D1-4CA8-AEF2-3082DCF97414}"/>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35307769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2"/>
            </p:custDataLst>
            <p:extLst>
              <p:ext uri="{D42A27DB-BD31-4B8C-83A1-F6EECF244321}">
                <p14:modId xmlns:p14="http://schemas.microsoft.com/office/powerpoint/2010/main" val="3450560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1"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0" name="2. Slide Title">
            <a:extLst>
              <a:ext uri="{FF2B5EF4-FFF2-40B4-BE49-F238E27FC236}">
                <a16:creationId xmlns:a16="http://schemas.microsoft.com/office/drawing/2014/main" id="{22E7B87A-C868-487C-8134-55B153ABB67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US"/>
              <a:t>Click to edit Master title style</a:t>
            </a:r>
          </a:p>
        </p:txBody>
      </p:sp>
      <p:sp>
        <p:nvSpPr>
          <p:cNvPr id="11" name="1. On-page tracker">
            <a:extLst>
              <a:ext uri="{FF2B5EF4-FFF2-40B4-BE49-F238E27FC236}">
                <a16:creationId xmlns:a16="http://schemas.microsoft.com/office/drawing/2014/main" id="{E815600D-B1D4-4FC4-8AA4-7BEF1D9AA04C}"/>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Slide Number">
            <a:extLst>
              <a:ext uri="{FF2B5EF4-FFF2-40B4-BE49-F238E27FC236}">
                <a16:creationId xmlns:a16="http://schemas.microsoft.com/office/drawing/2014/main" id="{E85CBC38-4304-4E52-88BB-5719D178F969}"/>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7A083299-2795-4A75-87AD-10FF35274734}"/>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84730934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2"/>
            </p:custDataLst>
            <p:extLst>
              <p:ext uri="{D42A27DB-BD31-4B8C-83A1-F6EECF244321}">
                <p14:modId xmlns:p14="http://schemas.microsoft.com/office/powerpoint/2010/main" val="68564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5"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2" name="2. Slide Title">
            <a:extLst>
              <a:ext uri="{FF2B5EF4-FFF2-40B4-BE49-F238E27FC236}">
                <a16:creationId xmlns:a16="http://schemas.microsoft.com/office/drawing/2014/main" id="{8DD2041C-F3F9-4A35-A641-A7BFF301D265}"/>
              </a:ext>
            </a:extLst>
          </p:cNvPr>
          <p:cNvSpPr>
            <a:spLocks noGrp="1"/>
          </p:cNvSpPr>
          <p:nvPr>
            <p:ph type="title" hasCustomPrompt="1"/>
            <p:custDataLst>
              <p:tags r:id="rId4"/>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13" name="3. Subtitle">
            <a:extLst>
              <a:ext uri="{FF2B5EF4-FFF2-40B4-BE49-F238E27FC236}">
                <a16:creationId xmlns:a16="http://schemas.microsoft.com/office/drawing/2014/main" id="{1C771E3B-3A35-43E0-87EC-CB7275392984}"/>
              </a:ext>
            </a:extLst>
          </p:cNvPr>
          <p:cNvSpPr>
            <a:spLocks noGrp="1"/>
          </p:cNvSpPr>
          <p:nvPr>
            <p:ph type="subTitle" idx="1" hasCustomPrompt="1"/>
            <p:custDataLst>
              <p:tags r:id="rId5"/>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4" name="1. On-page tracker">
            <a:extLst>
              <a:ext uri="{FF2B5EF4-FFF2-40B4-BE49-F238E27FC236}">
                <a16:creationId xmlns:a16="http://schemas.microsoft.com/office/drawing/2014/main" id="{62C72FB7-5E6D-48AF-984C-44933E7B60E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5277E924-C1A9-40BB-86B3-F93E4DDEE377}"/>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6" name="5. Source" hidden="1">
            <a:extLst>
              <a:ext uri="{FF2B5EF4-FFF2-40B4-BE49-F238E27FC236}">
                <a16:creationId xmlns:a16="http://schemas.microsoft.com/office/drawing/2014/main" id="{2D5C08C8-8676-4B97-B143-D0BCAB1A24AF}"/>
              </a:ext>
            </a:extLst>
          </p:cNvPr>
          <p:cNvSpPr txBox="1"/>
          <p:nvPr userDrawn="1">
            <p:custDataLst>
              <p:tags r:id="rId8"/>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99677010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2"/>
            </p:custDataLst>
            <p:extLst>
              <p:ext uri="{D42A27DB-BD31-4B8C-83A1-F6EECF244321}">
                <p14:modId xmlns:p14="http://schemas.microsoft.com/office/powerpoint/2010/main" val="4120547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79"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1" name="2. Slide Title">
            <a:extLst>
              <a:ext uri="{FF2B5EF4-FFF2-40B4-BE49-F238E27FC236}">
                <a16:creationId xmlns:a16="http://schemas.microsoft.com/office/drawing/2014/main" id="{B3AF7FAF-5A1E-449A-AFCB-6BB5576FD431}"/>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solidFill>
                  <a:schemeClr val="bg2"/>
                </a:solidFill>
              </a:defRPr>
            </a:lvl1pPr>
          </a:lstStyle>
          <a:p>
            <a:pPr lvl="0"/>
            <a:r>
              <a:rPr lang="en-US"/>
              <a:t>Click to edit Master title style</a:t>
            </a:r>
          </a:p>
        </p:txBody>
      </p:sp>
      <p:sp>
        <p:nvSpPr>
          <p:cNvPr id="12" name="3. Subtitle">
            <a:extLst>
              <a:ext uri="{FF2B5EF4-FFF2-40B4-BE49-F238E27FC236}">
                <a16:creationId xmlns:a16="http://schemas.microsoft.com/office/drawing/2014/main" id="{2DD0F44B-6DFF-44EE-9F45-1D254F0668C5}"/>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9DAAC50C-5010-4268-B09D-D8B3AFE5350D}"/>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34D8527-ADF1-4D4B-8DCB-B8E85CDA0AB0}"/>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8F4B3637-F36D-4F7E-B113-9E181F80C5E8}"/>
              </a:ext>
            </a:extLst>
          </p:cNvPr>
          <p:cNvSpPr txBox="1">
            <a:spLocks/>
          </p:cNvSpPr>
          <p:nvPr userDrawn="1">
            <p:custDataLst>
              <p:tags r:id="rId9"/>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7" name="Freeform 76">
            <a:extLst>
              <a:ext uri="{FF2B5EF4-FFF2-40B4-BE49-F238E27FC236}">
                <a16:creationId xmlns:a16="http://schemas.microsoft.com/office/drawing/2014/main" id="{65F33E8F-1134-411C-AEF5-C11CEF77D1CA}"/>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57144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Column Lis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269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2"/>
            </p:custDataLst>
            <p:extLst>
              <p:ext uri="{D42A27DB-BD31-4B8C-83A1-F6EECF244321}">
                <p14:modId xmlns:p14="http://schemas.microsoft.com/office/powerpoint/2010/main" val="3853955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3" name="think-cell Slide" r:id="rId11" imgW="413" imgH="416" progId="TCLayout.ActiveDocument.1">
                  <p:embed/>
                </p:oleObj>
              </mc:Choice>
              <mc:Fallback>
                <p:oleObj name="think-cell Slide" r:id="rId11"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1" name="2. Slide Title">
            <a:extLst>
              <a:ext uri="{FF2B5EF4-FFF2-40B4-BE49-F238E27FC236}">
                <a16:creationId xmlns:a16="http://schemas.microsoft.com/office/drawing/2014/main" id="{A5C18B43-CBA2-4DCE-86D8-36DA9E34E530}"/>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solidFill>
                  <a:schemeClr val="bg2"/>
                </a:solidFill>
              </a:defRPr>
            </a:lvl1pPr>
          </a:lstStyle>
          <a:p>
            <a:pPr lvl="0"/>
            <a:r>
              <a:rPr lang="en-US"/>
              <a:t>Click to edit Master title style</a:t>
            </a:r>
          </a:p>
        </p:txBody>
      </p:sp>
      <p:sp>
        <p:nvSpPr>
          <p:cNvPr id="12" name="3. Subtitle">
            <a:extLst>
              <a:ext uri="{FF2B5EF4-FFF2-40B4-BE49-F238E27FC236}">
                <a16:creationId xmlns:a16="http://schemas.microsoft.com/office/drawing/2014/main" id="{EDDFF555-7130-4DEC-AA75-A2D3509A33EF}"/>
              </a:ext>
            </a:extLst>
          </p:cNvPr>
          <p:cNvSpPr>
            <a:spLocks noGrp="1"/>
          </p:cNvSpPr>
          <p:nvPr>
            <p:ph type="subTitle" idx="1"/>
            <p:custDataLst>
              <p:tags r:id="rId6"/>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4759C483-BEA3-443E-BF95-B2E82307422B}"/>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B4880B3D-63D3-46B6-86FF-75C29D140149}"/>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6" name="5. Source" hidden="1">
            <a:extLst>
              <a:ext uri="{FF2B5EF4-FFF2-40B4-BE49-F238E27FC236}">
                <a16:creationId xmlns:a16="http://schemas.microsoft.com/office/drawing/2014/main" id="{5DBA380B-A61F-4985-80D8-1D1160EC3E6A}"/>
              </a:ext>
            </a:extLst>
          </p:cNvPr>
          <p:cNvSpPr txBox="1">
            <a:spLocks/>
          </p:cNvSpPr>
          <p:nvPr userDrawn="1">
            <p:custDataLst>
              <p:tags r:id="rId9"/>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5" name="Freeform 76">
            <a:extLst>
              <a:ext uri="{FF2B5EF4-FFF2-40B4-BE49-F238E27FC236}">
                <a16:creationId xmlns:a16="http://schemas.microsoft.com/office/drawing/2014/main" id="{B3B8F09C-5FEE-420A-B646-40CE099E482B}"/>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3846615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2"/>
            </p:custDataLst>
            <p:extLst>
              <p:ext uri="{D42A27DB-BD31-4B8C-83A1-F6EECF244321}">
                <p14:modId xmlns:p14="http://schemas.microsoft.com/office/powerpoint/2010/main" val="1270305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27"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1" name="2. Slide Title">
            <a:extLst>
              <a:ext uri="{FF2B5EF4-FFF2-40B4-BE49-F238E27FC236}">
                <a16:creationId xmlns:a16="http://schemas.microsoft.com/office/drawing/2014/main" id="{95168E9C-A39A-416B-BFC6-4F7CD031DEAB}"/>
              </a:ext>
            </a:extLst>
          </p:cNvPr>
          <p:cNvSpPr>
            <a:spLocks noGrp="1"/>
          </p:cNvSpPr>
          <p:nvPr>
            <p:ph type="title"/>
            <p:custDataLst>
              <p:tags r:id="rId5"/>
            </p:custDataLst>
          </p:nvPr>
        </p:nvSpPr>
        <p:spPr>
          <a:xfrm>
            <a:off x="554736" y="197613"/>
            <a:ext cx="5065776" cy="384721"/>
          </a:xfrm>
        </p:spPr>
        <p:txBody>
          <a:bodyPr>
            <a:spAutoFit/>
          </a:bodyPr>
          <a:lstStyle>
            <a:lvl1pPr>
              <a:defRPr>
                <a:solidFill>
                  <a:schemeClr val="bg2"/>
                </a:solidFill>
              </a:defRPr>
            </a:lvl1pPr>
          </a:lstStyle>
          <a:p>
            <a:r>
              <a:rPr lang="en-US"/>
              <a:t>Click to edit Master title style</a:t>
            </a:r>
          </a:p>
        </p:txBody>
      </p:sp>
      <p:sp>
        <p:nvSpPr>
          <p:cNvPr id="12" name="3. Subtitle">
            <a:extLst>
              <a:ext uri="{FF2B5EF4-FFF2-40B4-BE49-F238E27FC236}">
                <a16:creationId xmlns:a16="http://schemas.microsoft.com/office/drawing/2014/main" id="{3B05C0F1-4BB0-4F3C-BD5C-FF7C1D4B9828}"/>
              </a:ext>
            </a:extLst>
          </p:cNvPr>
          <p:cNvSpPr>
            <a:spLocks noGrp="1"/>
          </p:cNvSpPr>
          <p:nvPr>
            <p:ph type="subTitle" idx="1"/>
            <p:custDataLst>
              <p:tags r:id="rId6"/>
            </p:custDataLst>
          </p:nvPr>
        </p:nvSpPr>
        <p:spPr>
          <a:xfrm>
            <a:off x="554736" y="663224"/>
            <a:ext cx="5065776" cy="246221"/>
          </a:xfrm>
          <a:prstGeom prst="rect">
            <a:avLst/>
          </a:prstGeom>
        </p:spPr>
        <p:txBody>
          <a:bodyPr wrap="square">
            <a:noAutofit/>
          </a:bodyPr>
          <a:lstStyle>
            <a:lvl1pPr marL="0" indent="0" algn="l">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0C97B94B-EA98-48CE-AEFE-9EED3CEB687E}"/>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8EE241F9-D2A5-40AE-A38A-45D59EE4E9D1}"/>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45C61F16-A04B-46D1-902F-0B2F4AECFDA4}"/>
              </a:ext>
            </a:extLst>
          </p:cNvPr>
          <p:cNvSpPr txBox="1">
            <a:spLocks/>
          </p:cNvSpPr>
          <p:nvPr userDrawn="1">
            <p:custDataLst>
              <p:tags r:id="rId9"/>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7" name="Freeform 76">
            <a:extLst>
              <a:ext uri="{FF2B5EF4-FFF2-40B4-BE49-F238E27FC236}">
                <a16:creationId xmlns:a16="http://schemas.microsoft.com/office/drawing/2014/main" id="{E8BB4BFA-7076-4D0E-87A8-C194EBB806D4}"/>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7430346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2"/>
            </p:custDataLst>
            <p:extLst>
              <p:ext uri="{D42A27DB-BD31-4B8C-83A1-F6EECF244321}">
                <p14:modId xmlns:p14="http://schemas.microsoft.com/office/powerpoint/2010/main" val="1884189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1"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1" name="2. Slide Title">
            <a:extLst>
              <a:ext uri="{FF2B5EF4-FFF2-40B4-BE49-F238E27FC236}">
                <a16:creationId xmlns:a16="http://schemas.microsoft.com/office/drawing/2014/main" id="{CD6361A6-30F0-415C-AD6D-A1FC7C23496A}"/>
              </a:ext>
            </a:extLst>
          </p:cNvPr>
          <p:cNvSpPr>
            <a:spLocks noGrp="1"/>
          </p:cNvSpPr>
          <p:nvPr>
            <p:ph type="title"/>
            <p:custDataLst>
              <p:tags r:id="rId5"/>
            </p:custDataLst>
          </p:nvPr>
        </p:nvSpPr>
        <p:spPr>
          <a:xfrm>
            <a:off x="554736" y="197613"/>
            <a:ext cx="6967728" cy="384721"/>
          </a:xfrm>
        </p:spPr>
        <p:txBody>
          <a:bodyPr>
            <a:spAutoFit/>
          </a:bodyPr>
          <a:lstStyle>
            <a:lvl1pPr>
              <a:defRPr>
                <a:solidFill>
                  <a:schemeClr val="bg2"/>
                </a:solidFill>
              </a:defRPr>
            </a:lvl1pPr>
          </a:lstStyle>
          <a:p>
            <a:r>
              <a:rPr lang="en-US"/>
              <a:t>Click to edit Master title style</a:t>
            </a:r>
          </a:p>
        </p:txBody>
      </p:sp>
      <p:sp>
        <p:nvSpPr>
          <p:cNvPr id="12" name="3. Subtitle">
            <a:extLst>
              <a:ext uri="{FF2B5EF4-FFF2-40B4-BE49-F238E27FC236}">
                <a16:creationId xmlns:a16="http://schemas.microsoft.com/office/drawing/2014/main" id="{6CC1F533-5D00-40E8-AFF0-F1F39C9E7F04}"/>
              </a:ext>
            </a:extLst>
          </p:cNvPr>
          <p:cNvSpPr>
            <a:spLocks noGrp="1"/>
          </p:cNvSpPr>
          <p:nvPr>
            <p:ph type="subTitle" idx="1"/>
            <p:custDataLst>
              <p:tags r:id="rId6"/>
            </p:custDataLst>
          </p:nvPr>
        </p:nvSpPr>
        <p:spPr>
          <a:xfrm>
            <a:off x="554736" y="663224"/>
            <a:ext cx="6967728" cy="246221"/>
          </a:xfrm>
          <a:prstGeom prst="rect">
            <a:avLst/>
          </a:prstGeom>
        </p:spPr>
        <p:txBody>
          <a:bodyPr wrap="square">
            <a:noAutofit/>
          </a:bodyPr>
          <a:lstStyle>
            <a:lvl1pPr marL="0" indent="0" algn="l">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B2DED70B-A66B-4002-B240-34CF2AC5B61B}"/>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DDE4B76B-7247-4EE7-90A4-007A0C01D0C4}"/>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7CAB25D6-EC98-4AF4-B68D-1F1A8F2120CE}"/>
              </a:ext>
            </a:extLst>
          </p:cNvPr>
          <p:cNvSpPr txBox="1">
            <a:spLocks/>
          </p:cNvSpPr>
          <p:nvPr userDrawn="1">
            <p:custDataLst>
              <p:tags r:id="rId9"/>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7" name="Freeform 76">
            <a:extLst>
              <a:ext uri="{FF2B5EF4-FFF2-40B4-BE49-F238E27FC236}">
                <a16:creationId xmlns:a16="http://schemas.microsoft.com/office/drawing/2014/main" id="{A2E8DC4C-65CE-476D-B72D-AF898334A218}"/>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5924425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2"/>
            </p:custDataLst>
            <p:extLst>
              <p:ext uri="{D42A27DB-BD31-4B8C-83A1-F6EECF244321}">
                <p14:modId xmlns:p14="http://schemas.microsoft.com/office/powerpoint/2010/main" val="564037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5"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4"/>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1" name="2. Slide Title">
            <a:extLst>
              <a:ext uri="{FF2B5EF4-FFF2-40B4-BE49-F238E27FC236}">
                <a16:creationId xmlns:a16="http://schemas.microsoft.com/office/drawing/2014/main" id="{91277579-8831-43CF-B160-16FF2827C046}"/>
              </a:ext>
            </a:extLst>
          </p:cNvPr>
          <p:cNvSpPr>
            <a:spLocks noGrp="1"/>
          </p:cNvSpPr>
          <p:nvPr>
            <p:ph type="title"/>
            <p:custDataLst>
              <p:tags r:id="rId5"/>
            </p:custDataLst>
          </p:nvPr>
        </p:nvSpPr>
        <p:spPr>
          <a:xfrm>
            <a:off x="554736" y="197613"/>
            <a:ext cx="7918704" cy="384721"/>
          </a:xfrm>
        </p:spPr>
        <p:txBody>
          <a:bodyPr>
            <a:noAutofit/>
          </a:bodyPr>
          <a:lstStyle>
            <a:lvl1pPr>
              <a:defRPr>
                <a:solidFill>
                  <a:schemeClr val="bg2"/>
                </a:solidFill>
              </a:defRPr>
            </a:lvl1pPr>
          </a:lstStyle>
          <a:p>
            <a:r>
              <a:rPr lang="en-US"/>
              <a:t>Click to edit Master title style</a:t>
            </a:r>
          </a:p>
        </p:txBody>
      </p:sp>
      <p:sp>
        <p:nvSpPr>
          <p:cNvPr id="12" name="3. Subtitle">
            <a:extLst>
              <a:ext uri="{FF2B5EF4-FFF2-40B4-BE49-F238E27FC236}">
                <a16:creationId xmlns:a16="http://schemas.microsoft.com/office/drawing/2014/main" id="{9FB33C37-8F8E-450C-B956-CCA2C562F08E}"/>
              </a:ext>
            </a:extLst>
          </p:cNvPr>
          <p:cNvSpPr>
            <a:spLocks noGrp="1"/>
          </p:cNvSpPr>
          <p:nvPr>
            <p:ph type="subTitle" idx="1"/>
            <p:custDataLst>
              <p:tags r:id="rId6"/>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3A776699-A364-4F3B-A0A3-7B19AC18D333}"/>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1401A3E2-ECC8-43C9-A61C-068D51FCD055}"/>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330858C7-9375-4CF0-A13F-244BB3A00EDB}"/>
              </a:ext>
            </a:extLst>
          </p:cNvPr>
          <p:cNvSpPr txBox="1">
            <a:spLocks/>
          </p:cNvSpPr>
          <p:nvPr userDrawn="1">
            <p:custDataLst>
              <p:tags r:id="rId9"/>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p>
        </p:txBody>
      </p:sp>
      <p:sp>
        <p:nvSpPr>
          <p:cNvPr id="17" name="Freeform 76">
            <a:extLst>
              <a:ext uri="{FF2B5EF4-FFF2-40B4-BE49-F238E27FC236}">
                <a16:creationId xmlns:a16="http://schemas.microsoft.com/office/drawing/2014/main" id="{0825CA69-3571-4E91-818F-38D43FFA741E}"/>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5669880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2"/>
            </p:custDataLst>
            <p:extLst>
              <p:ext uri="{D42A27DB-BD31-4B8C-83A1-F6EECF244321}">
                <p14:modId xmlns:p14="http://schemas.microsoft.com/office/powerpoint/2010/main" val="1986382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899"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97613"/>
            <a:ext cx="5065776" cy="384721"/>
          </a:xfrm>
        </p:spPr>
        <p:txBody>
          <a:bodyPr>
            <a:spAutoFit/>
          </a:bodyPr>
          <a:lstStyle>
            <a:lvl1pPr>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tx1"/>
                </a:solidFill>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2B4915EA-D6C3-4526-81F7-E5C37543B2B4}"/>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4DD9C749-8CD6-483D-AC3C-7F8CFA2B373A}"/>
              </a:ext>
            </a:extLst>
          </p:cNvPr>
          <p:cNvSpPr txBox="1">
            <a:spLocks/>
          </p:cNvSpPr>
          <p:nvPr userDrawn="1">
            <p:custDataLst>
              <p:tags r:id="rId9"/>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4" name="Freeform 76">
            <a:extLst>
              <a:ext uri="{FF2B5EF4-FFF2-40B4-BE49-F238E27FC236}">
                <a16:creationId xmlns:a16="http://schemas.microsoft.com/office/drawing/2014/main" id="{ECCCEEBC-07FD-4676-A958-410BAB7D1E1A}"/>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9902798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2"/>
            </p:custDataLst>
            <p:extLst>
              <p:ext uri="{D42A27DB-BD31-4B8C-83A1-F6EECF244321}">
                <p14:modId xmlns:p14="http://schemas.microsoft.com/office/powerpoint/2010/main" val="3753437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3"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5"/>
            </p:custDataLst>
          </p:nvPr>
        </p:nvSpPr>
        <p:spPr>
          <a:xfrm>
            <a:off x="554735" y="41597"/>
            <a:ext cx="3465576" cy="123111"/>
          </a:xfrm>
          <a:prstGeom prst="rect">
            <a:avLst/>
          </a:prstGeom>
          <a:ln w="6350">
            <a:noFill/>
            <a:miter lim="800000"/>
          </a:ln>
        </p:spPr>
        <p:txBody>
          <a:bodyPr vert="horz" wrap="square" lIns="0" tIns="0" rIns="0" bIns="0" rtlCol="0">
            <a:noAutofit/>
          </a:bodyPr>
          <a:lstStyle>
            <a:lvl1pPr>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7"/>
            </p:custDataLst>
          </p:nvPr>
        </p:nvSpPr>
        <p:spPr>
          <a:xfrm>
            <a:off x="554734" y="3659644"/>
            <a:ext cx="3465576"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Slide Number">
            <a:extLst>
              <a:ext uri="{FF2B5EF4-FFF2-40B4-BE49-F238E27FC236}">
                <a16:creationId xmlns:a16="http://schemas.microsoft.com/office/drawing/2014/main" id="{C19D6B24-0BBD-4702-9700-F08B58E325F4}"/>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
        <p:nvSpPr>
          <p:cNvPr id="14" name="5. Source" hidden="1">
            <a:extLst>
              <a:ext uri="{FF2B5EF4-FFF2-40B4-BE49-F238E27FC236}">
                <a16:creationId xmlns:a16="http://schemas.microsoft.com/office/drawing/2014/main" id="{75507215-AD33-47BA-978C-854396B566AA}"/>
              </a:ext>
            </a:extLst>
          </p:cNvPr>
          <p:cNvSpPr txBox="1">
            <a:spLocks/>
          </p:cNvSpPr>
          <p:nvPr userDrawn="1">
            <p:custDataLst>
              <p:tags r:id="rId9"/>
            </p:custDataLst>
          </p:nvPr>
        </p:nvSpPr>
        <p:spPr>
          <a:xfrm>
            <a:off x="553971" y="6592511"/>
            <a:ext cx="34655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6" name="Freeform 76">
            <a:extLst>
              <a:ext uri="{FF2B5EF4-FFF2-40B4-BE49-F238E27FC236}">
                <a16:creationId xmlns:a16="http://schemas.microsoft.com/office/drawing/2014/main" id="{A7EC295E-FAE2-47C9-86D7-F94ABAE7D628}"/>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44167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2"/>
            </p:custDataLst>
            <p:extLst>
              <p:ext uri="{D42A27DB-BD31-4B8C-83A1-F6EECF244321}">
                <p14:modId xmlns:p14="http://schemas.microsoft.com/office/powerpoint/2010/main" val="1713081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7"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4"/>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5"/>
            </p:custDataLst>
          </p:nvPr>
        </p:nvSpPr>
        <p:spPr>
          <a:xfrm>
            <a:off x="554735" y="41597"/>
            <a:ext cx="2514600" cy="123111"/>
          </a:xfrm>
          <a:prstGeom prst="rect">
            <a:avLst/>
          </a:prstGeom>
          <a:ln w="6350">
            <a:noFill/>
            <a:miter lim="800000"/>
          </a:ln>
        </p:spPr>
        <p:txBody>
          <a:bodyPr vert="horz" wrap="square" lIns="0" tIns="0" rIns="0" bIns="0" rtlCol="0">
            <a:noAutofit/>
          </a:bodyPr>
          <a:lstStyle>
            <a:lvl1pPr>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tx1"/>
                </a:solidFill>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7"/>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Slide Number">
            <a:extLst>
              <a:ext uri="{FF2B5EF4-FFF2-40B4-BE49-F238E27FC236}">
                <a16:creationId xmlns:a16="http://schemas.microsoft.com/office/drawing/2014/main" id="{1EF917D8-1C08-4267-A60A-650247514C58}"/>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bg2"/>
              </a:solidFill>
              <a:latin typeface="+mn-lt"/>
              <a:ea typeface="+mn-ea"/>
              <a:cs typeface="Arial" panose="020B0604020202020204" pitchFamily="34" charset="0"/>
            </a:endParaRPr>
          </a:p>
        </p:txBody>
      </p:sp>
      <p:sp>
        <p:nvSpPr>
          <p:cNvPr id="14" name="5. Source" hidden="1">
            <a:extLst>
              <a:ext uri="{FF2B5EF4-FFF2-40B4-BE49-F238E27FC236}">
                <a16:creationId xmlns:a16="http://schemas.microsoft.com/office/drawing/2014/main" id="{A873E4B4-299B-415F-B0C6-99147E8008E0}"/>
              </a:ext>
            </a:extLst>
          </p:cNvPr>
          <p:cNvSpPr txBox="1">
            <a:spLocks/>
          </p:cNvSpPr>
          <p:nvPr userDrawn="1">
            <p:custDataLst>
              <p:tags r:id="rId9"/>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6" name="Freeform 76">
            <a:extLst>
              <a:ext uri="{FF2B5EF4-FFF2-40B4-BE49-F238E27FC236}">
                <a16:creationId xmlns:a16="http://schemas.microsoft.com/office/drawing/2014/main" id="{A334077C-3D3A-4006-BE95-0BA9193FBC68}"/>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836074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2"/>
            </p:custDataLst>
            <p:extLst>
              <p:ext uri="{D42A27DB-BD31-4B8C-83A1-F6EECF244321}">
                <p14:modId xmlns:p14="http://schemas.microsoft.com/office/powerpoint/2010/main" val="1388173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1"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9" name="2. Slide Title">
            <a:extLst>
              <a:ext uri="{FF2B5EF4-FFF2-40B4-BE49-F238E27FC236}">
                <a16:creationId xmlns:a16="http://schemas.microsoft.com/office/drawing/2014/main" id="{A212A9AD-EC41-4379-BF1D-C100E927B4C2}"/>
              </a:ext>
            </a:extLst>
          </p:cNvPr>
          <p:cNvSpPr>
            <a:spLocks noGrp="1"/>
          </p:cNvSpPr>
          <p:nvPr>
            <p:ph type="title"/>
            <p:custDataLst>
              <p:tags r:id="rId4"/>
            </p:custDataLst>
          </p:nvPr>
        </p:nvSpPr>
        <p:spPr>
          <a:xfrm>
            <a:off x="554736" y="197613"/>
            <a:ext cx="11082528" cy="384721"/>
          </a:xfrm>
        </p:spPr>
        <p:txBody>
          <a:bodyPr>
            <a:spAutoFit/>
          </a:bodyPr>
          <a:lstStyle>
            <a:lvl1pPr>
              <a:defRPr/>
            </a:lvl1pPr>
          </a:lstStyle>
          <a:p>
            <a:r>
              <a:rPr lang="en-US"/>
              <a:t>Click to edit Master title style</a:t>
            </a:r>
          </a:p>
        </p:txBody>
      </p:sp>
      <p:sp>
        <p:nvSpPr>
          <p:cNvPr id="11" name="1. On-page tracker">
            <a:extLst>
              <a:ext uri="{FF2B5EF4-FFF2-40B4-BE49-F238E27FC236}">
                <a16:creationId xmlns:a16="http://schemas.microsoft.com/office/drawing/2014/main" id="{C4F141C4-A1F4-4F3D-BB07-C39D82E211FC}"/>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Slide Number">
            <a:extLst>
              <a:ext uri="{FF2B5EF4-FFF2-40B4-BE49-F238E27FC236}">
                <a16:creationId xmlns:a16="http://schemas.microsoft.com/office/drawing/2014/main" id="{7FB46FC4-80CD-409F-9A3E-75B51465BD2F}"/>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A49D4B69-B493-403C-B640-6993CD92BA39}"/>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4" name="Straight Connector 13">
            <a:extLst>
              <a:ext uri="{FF2B5EF4-FFF2-40B4-BE49-F238E27FC236}">
                <a16:creationId xmlns:a16="http://schemas.microsoft.com/office/drawing/2014/main" id="{E4EFCE78-7EAC-4D68-BC89-E0028F36523C}"/>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Freeform 76">
            <a:extLst>
              <a:ext uri="{FF2B5EF4-FFF2-40B4-BE49-F238E27FC236}">
                <a16:creationId xmlns:a16="http://schemas.microsoft.com/office/drawing/2014/main" id="{2723DBE8-C4B5-4587-A999-CEFECB13B776}"/>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7877378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2"/>
            </p:custDataLst>
            <p:extLst>
              <p:ext uri="{D42A27DB-BD31-4B8C-83A1-F6EECF244321}">
                <p14:modId xmlns:p14="http://schemas.microsoft.com/office/powerpoint/2010/main" val="2711184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5"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3A93D3AF-6272-40A3-8F9E-393DDA0B289B}"/>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29B0A760-39FE-4969-9540-D2B1D367D339}"/>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9FDDFD3-EDB6-430C-8803-9B06D84C1E10}"/>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3DD6BC2-C38E-43AD-B27B-44B4740AD3E7}"/>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Freeform 76">
            <a:extLst>
              <a:ext uri="{FF2B5EF4-FFF2-40B4-BE49-F238E27FC236}">
                <a16:creationId xmlns:a16="http://schemas.microsoft.com/office/drawing/2014/main" id="{D6D9865D-C598-4ACD-988D-F6C2F91E63D2}"/>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tx1"/>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026956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2"/>
            </p:custDataLst>
            <p:extLst>
              <p:ext uri="{D42A27DB-BD31-4B8C-83A1-F6EECF244321}">
                <p14:modId xmlns:p14="http://schemas.microsoft.com/office/powerpoint/2010/main" val="3452132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19"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A902DEF-9552-42F5-B2EE-87F113783154}"/>
              </a:ext>
            </a:extLst>
          </p:cNvPr>
          <p:cNvSpPr/>
          <p:nvPr userDrawn="1"/>
        </p:nvSpPr>
        <p:spPr bwMode="ltGray">
          <a:xfrm>
            <a:off x="-1" y="0"/>
            <a:ext cx="12192001" cy="6858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53459B1-8E34-4ACB-A688-52EF815ADD96}"/>
              </a:ext>
            </a:extLst>
          </p:cNvPr>
          <p:cNvPicPr>
            <a:picLocks noChangeAspect="1"/>
          </p:cNvPicPr>
          <p:nvPr userDrawn="1"/>
        </p:nvPicPr>
        <p:blipFill>
          <a:blip r:embed="rId6"/>
          <a:stretch>
            <a:fillRect/>
          </a:stretch>
        </p:blipFill>
        <p:spPr bwMode="ltGray">
          <a:xfrm>
            <a:off x="2085934" y="1524965"/>
            <a:ext cx="8020133" cy="3081853"/>
          </a:xfrm>
          <a:prstGeom prst="rect">
            <a:avLst/>
          </a:prstGeom>
        </p:spPr>
      </p:pic>
      <p:sp>
        <p:nvSpPr>
          <p:cNvPr id="7" name="TextBox 6">
            <a:extLst>
              <a:ext uri="{FF2B5EF4-FFF2-40B4-BE49-F238E27FC236}">
                <a16:creationId xmlns:a16="http://schemas.microsoft.com/office/drawing/2014/main" id="{EEF9DC8D-EF7E-481B-95F6-FF847CC9759C}"/>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2987310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3628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507101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3" name="think-cell Slide" r:id="rId12" imgW="413" imgH="416" progId="TCLayout.ActiveDocument.1">
                  <p:embed/>
                </p:oleObj>
              </mc:Choice>
              <mc:Fallback>
                <p:oleObj name="think-cell Slide" r:id="rId12"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0"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D1E2F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359648"/>
            <a:ext cx="2514600" cy="1154162"/>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2" name="Rectangle 11">
            <a:extLst>
              <a:ext uri="{FF2B5EF4-FFF2-40B4-BE49-F238E27FC236}">
                <a16:creationId xmlns:a16="http://schemas.microsoft.com/office/drawing/2014/main" id="{D4A048AF-B9F2-45AD-AC48-BD85C4B07B35}"/>
              </a:ext>
            </a:extLst>
          </p:cNvPr>
          <p:cNvSpPr/>
          <p:nvPr userDrawn="1"/>
        </p:nvSpPr>
        <p:spPr bwMode="gray">
          <a:xfrm>
            <a:off x="554736" y="3577277"/>
            <a:ext cx="9720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Slide Number">
            <a:extLst>
              <a:ext uri="{FF2B5EF4-FFF2-40B4-BE49-F238E27FC236}">
                <a16:creationId xmlns:a16="http://schemas.microsoft.com/office/drawing/2014/main" id="{FB91ABCA-23C4-4CB2-BE37-54377040F930}"/>
              </a:ext>
            </a:extLst>
          </p:cNvPr>
          <p:cNvSpPr>
            <a:spLocks noChangeArrowheads="1"/>
          </p:cNvSpPr>
          <p:nvPr userDrawn="1">
            <p:custDataLst>
              <p:tags r:id="rId8"/>
            </p:custDataLst>
          </p:nvPr>
        </p:nvSpPr>
        <p:spPr bwMode="black">
          <a:xfrm>
            <a:off x="11312525" y="6402032"/>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22" name="Rectangle 21">
            <a:extLst>
              <a:ext uri="{FF2B5EF4-FFF2-40B4-BE49-F238E27FC236}">
                <a16:creationId xmlns:a16="http://schemas.microsoft.com/office/drawing/2014/main" id="{865320B7-8211-4366-B05D-860BBE54C13F}"/>
              </a:ext>
            </a:extLst>
          </p:cNvPr>
          <p:cNvSpPr>
            <a:spLocks/>
          </p:cNvSpPr>
          <p:nvPr userDrawn="1"/>
        </p:nvSpPr>
        <p:spPr bwMode="gray">
          <a:xfrm>
            <a:off x="9884064" y="6195134"/>
            <a:ext cx="17532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noProof="0"/>
          </a:p>
        </p:txBody>
      </p:sp>
      <p:pic>
        <p:nvPicPr>
          <p:cNvPr id="23" name="Image 11">
            <a:extLst>
              <a:ext uri="{FF2B5EF4-FFF2-40B4-BE49-F238E27FC236}">
                <a16:creationId xmlns:a16="http://schemas.microsoft.com/office/drawing/2014/main" id="{7AD45EF8-CC23-49B0-8C6B-B97FD5A986F6}"/>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14248" t="40618" r="29395" b="23603"/>
          <a:stretch/>
        </p:blipFill>
        <p:spPr bwMode="gray">
          <a:xfrm>
            <a:off x="9884064" y="6278400"/>
            <a:ext cx="1014414" cy="385763"/>
          </a:xfrm>
          <a:prstGeom prst="rect">
            <a:avLst/>
          </a:prstGeom>
        </p:spPr>
      </p:pic>
      <p:sp>
        <p:nvSpPr>
          <p:cNvPr id="14" name="5. Source" hidden="1">
            <a:extLst>
              <a:ext uri="{FF2B5EF4-FFF2-40B4-BE49-F238E27FC236}">
                <a16:creationId xmlns:a16="http://schemas.microsoft.com/office/drawing/2014/main" id="{F42954BB-0C30-4779-8102-B911DC9FD92D}"/>
              </a:ext>
            </a:extLst>
          </p:cNvPr>
          <p:cNvSpPr txBox="1"/>
          <p:nvPr userDrawn="1">
            <p:custDataLst>
              <p:tags r:id="rId9"/>
            </p:custDataLst>
          </p:nvPr>
        </p:nvSpPr>
        <p:spPr>
          <a:xfrm>
            <a:off x="554735" y="5780911"/>
            <a:ext cx="696772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5" name="Rectangle 14">
            <a:extLst>
              <a:ext uri="{FF2B5EF4-FFF2-40B4-BE49-F238E27FC236}">
                <a16:creationId xmlns:a16="http://schemas.microsoft.com/office/drawing/2014/main" id="{3EE34DE9-2A7C-4054-AA67-DE5B9ED38C3F}"/>
              </a:ext>
            </a:extLst>
          </p:cNvPr>
          <p:cNvSpPr>
            <a:spLocks/>
          </p:cNvSpPr>
          <p:nvPr userDrawn="1"/>
        </p:nvSpPr>
        <p:spPr>
          <a:xfrm>
            <a:off x="554735" y="6061705"/>
            <a:ext cx="2514600" cy="646331"/>
          </a:xfrm>
          <a:prstGeom prst="rect">
            <a:avLst/>
          </a:prstGeom>
        </p:spPr>
        <p:txBody>
          <a:bodyPr lIns="0" tIns="0" rIns="0" bIns="0" anchor="b">
            <a:spAutoFit/>
          </a:bodyPr>
          <a:lstStyle/>
          <a:p>
            <a:pPr algn="l"/>
            <a:r>
              <a:rPr lang="en-US" sz="700" b="0" i="0">
                <a:solidFill>
                  <a:srgbClr val="7F7F7F"/>
                </a:solidFill>
                <a:effectLst/>
                <a:latin typeface="+mn-lt"/>
              </a:rPr>
              <a:t>This document reflects ongoing work and discussions within the Gavi Secretariat to propose a global COVID-19 vaccine coordination mechanism. The design of the mechanism and Gavi's role may evolve based on consultations outcome and Gavi Board review. Its contents are confidential and should not be disclosed to any unauthorised persons.</a:t>
            </a:r>
            <a:endParaRPr lang="de-DE" sz="700">
              <a:solidFill>
                <a:srgbClr val="7F7F7F"/>
              </a:solidFill>
              <a:latin typeface="+mn-lt"/>
            </a:endParaRPr>
          </a:p>
        </p:txBody>
      </p:sp>
      <p:sp>
        <p:nvSpPr>
          <p:cNvPr id="108" name="4. Footnote" hidden="1">
            <a:extLst>
              <a:ext uri="{FF2B5EF4-FFF2-40B4-BE49-F238E27FC236}">
                <a16:creationId xmlns:a16="http://schemas.microsoft.com/office/drawing/2014/main" id="{E7F873C9-937A-498C-BBB3-92741DDDFC64}"/>
              </a:ext>
            </a:extLst>
          </p:cNvPr>
          <p:cNvSpPr txBox="1"/>
          <p:nvPr userDrawn="1">
            <p:custDataLst>
              <p:tags r:id="rId10"/>
            </p:custDataLst>
          </p:nvPr>
        </p:nvSpPr>
        <p:spPr>
          <a:xfrm>
            <a:off x="553972" y="5609749"/>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Tree>
    <p:extLst>
      <p:ext uri="{BB962C8B-B14F-4D97-AF65-F5344CB8AC3E}">
        <p14:creationId xmlns:p14="http://schemas.microsoft.com/office/powerpoint/2010/main" val="235331674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userDrawn="1">
  <p:cSld name="3-lin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2624264819"/>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8067" name="think-cell Slide" r:id="rId9" imgW="592" imgH="591" progId="TCLayout.ActiveDocument.1">
                  <p:embed/>
                </p:oleObj>
              </mc:Choice>
              <mc:Fallback>
                <p:oleObj name="think-cell Slide" r:id="rId9" imgW="592" imgH="591" progId="TCLayout.ActiveDocument.1">
                  <p:embed/>
                  <p:pic>
                    <p:nvPicPr>
                      <p:cNvPr id="3" name="Object 6"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1" y="1"/>
            <a:ext cx="158751"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0"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7409"/>
            <a:ext cx="11082528" cy="1107996"/>
          </a:xfrm>
        </p:spPr>
        <p:txBody>
          <a:bodyPr vert="horz" wrap="square" lIns="0" tIns="0" rIns="0" bIns="0" rtlCol="0" anchor="b" anchorCtr="0">
            <a:noAutofit/>
          </a:bodyPr>
          <a:lstStyle>
            <a:lvl1pPr>
              <a:defRPr lang="en-US" sz="2400" dirty="0"/>
            </a:lvl1pPr>
          </a:lstStyle>
          <a:p>
            <a:pPr lvl="0"/>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8"/>
            <a:ext cx="3843339"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ticker" hidden="1">
            <a:extLst>
              <a:ext uri="{FF2B5EF4-FFF2-40B4-BE49-F238E27FC236}">
                <a16:creationId xmlns:a16="http://schemas.microsoft.com/office/drawing/2014/main" id="{9AE34A89-4B4C-475A-855B-8D164FA81F2F}"/>
              </a:ext>
            </a:extLst>
          </p:cNvPr>
          <p:cNvSpPr txBox="1"/>
          <p:nvPr userDrawn="1"/>
        </p:nvSpPr>
        <p:spPr>
          <a:xfrm>
            <a:off x="554736" y="1301974"/>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a:t>STICKER</a:t>
            </a:r>
          </a:p>
        </p:txBody>
      </p:sp>
      <p:sp>
        <p:nvSpPr>
          <p:cNvPr id="99" name="Rectangle 98">
            <a:extLst>
              <a:ext uri="{FF2B5EF4-FFF2-40B4-BE49-F238E27FC236}">
                <a16:creationId xmlns:a16="http://schemas.microsoft.com/office/drawing/2014/main" id="{6EE2DD46-44BF-4AED-8D43-8FE1FBC13FC8}"/>
              </a:ext>
            </a:extLst>
          </p:cNvPr>
          <p:cNvSpPr/>
          <p:nvPr userDrawn="1"/>
        </p:nvSpPr>
        <p:spPr bwMode="gray">
          <a:xfrm>
            <a:off x="554736" y="1285405"/>
            <a:ext cx="9720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01" name="Slide Number">
            <a:extLst>
              <a:ext uri="{FF2B5EF4-FFF2-40B4-BE49-F238E27FC236}">
                <a16:creationId xmlns:a16="http://schemas.microsoft.com/office/drawing/2014/main" id="{7D6C147D-294E-4D6B-9E1F-7B1B1A8827B4}"/>
              </a:ext>
            </a:extLst>
          </p:cNvPr>
          <p:cNvSpPr>
            <a:spLocks noChangeArrowheads="1"/>
          </p:cNvSpPr>
          <p:nvPr userDrawn="1">
            <p:custDataLst>
              <p:tags r:id="rId6"/>
            </p:custDataLst>
          </p:nvPr>
        </p:nvSpPr>
        <p:spPr bwMode="black">
          <a:xfrm>
            <a:off x="11312526" y="6402034"/>
            <a:ext cx="325501" cy="138499"/>
          </a:xfrm>
          <a:prstGeom prst="rect">
            <a:avLst/>
          </a:prstGeom>
          <a:noFill/>
          <a:ln w="9525" algn="ctr">
            <a:noFill/>
            <a:miter lim="800000"/>
            <a:headEnd/>
            <a:tailEnd/>
          </a:ln>
          <a:effectLst/>
        </p:spPr>
        <p:txBody>
          <a:bodyPr wrap="square" lIns="0" tIns="0" rIns="0" bIns="0" anchor="b">
            <a:spAutoFit/>
          </a:bodyPr>
          <a:lstStyle/>
          <a:p>
            <a:pPr algn="r" defTabSz="610729"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29"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02" name="Rectangle 101">
            <a:extLst>
              <a:ext uri="{FF2B5EF4-FFF2-40B4-BE49-F238E27FC236}">
                <a16:creationId xmlns:a16="http://schemas.microsoft.com/office/drawing/2014/main" id="{E3F4D21A-2C43-4716-B9A1-3E14A757D955}"/>
              </a:ext>
            </a:extLst>
          </p:cNvPr>
          <p:cNvSpPr>
            <a:spLocks/>
          </p:cNvSpPr>
          <p:nvPr userDrawn="1"/>
        </p:nvSpPr>
        <p:spPr bwMode="gray">
          <a:xfrm>
            <a:off x="9884064" y="6195135"/>
            <a:ext cx="17532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800" noProof="0"/>
          </a:p>
        </p:txBody>
      </p:sp>
      <p:pic>
        <p:nvPicPr>
          <p:cNvPr id="103" name="Image 11">
            <a:extLst>
              <a:ext uri="{FF2B5EF4-FFF2-40B4-BE49-F238E27FC236}">
                <a16:creationId xmlns:a16="http://schemas.microsoft.com/office/drawing/2014/main" id="{031A9DDD-BE97-4655-AC14-0D86D2628FB6}"/>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14248" t="40618" r="29395" b="23603"/>
          <a:stretch/>
        </p:blipFill>
        <p:spPr bwMode="gray">
          <a:xfrm>
            <a:off x="9884065" y="6278401"/>
            <a:ext cx="1014415" cy="385763"/>
          </a:xfrm>
          <a:prstGeom prst="rect">
            <a:avLst/>
          </a:prstGeom>
        </p:spPr>
      </p:pic>
      <p:sp>
        <p:nvSpPr>
          <p:cNvPr id="12" name="5. Source" hidden="1">
            <a:extLst>
              <a:ext uri="{FF2B5EF4-FFF2-40B4-BE49-F238E27FC236}">
                <a16:creationId xmlns:a16="http://schemas.microsoft.com/office/drawing/2014/main" id="{6143832A-032A-4B4A-BE25-A8C47A840F74}"/>
              </a:ext>
            </a:extLst>
          </p:cNvPr>
          <p:cNvSpPr txBox="1"/>
          <p:nvPr userDrawn="1">
            <p:custDataLst>
              <p:tags r:id="rId7"/>
            </p:custDataLst>
          </p:nvPr>
        </p:nvSpPr>
        <p:spPr>
          <a:xfrm>
            <a:off x="554737" y="6268593"/>
            <a:ext cx="696772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13" name="Rectangle 12">
            <a:extLst>
              <a:ext uri="{FF2B5EF4-FFF2-40B4-BE49-F238E27FC236}">
                <a16:creationId xmlns:a16="http://schemas.microsoft.com/office/drawing/2014/main" id="{1F4ECB5A-B477-4AEB-9FBC-3A84F5E53210}"/>
              </a:ext>
            </a:extLst>
          </p:cNvPr>
          <p:cNvSpPr>
            <a:spLocks/>
          </p:cNvSpPr>
          <p:nvPr userDrawn="1"/>
        </p:nvSpPr>
        <p:spPr>
          <a:xfrm>
            <a:off x="554735" y="6492593"/>
            <a:ext cx="6967728" cy="215444"/>
          </a:xfrm>
          <a:prstGeom prst="rect">
            <a:avLst/>
          </a:prstGeom>
        </p:spPr>
        <p:txBody>
          <a:bodyPr lIns="0" tIns="0" rIns="0" bIns="0" anchor="b">
            <a:noAutofit/>
          </a:bodyPr>
          <a:lstStyle/>
          <a:p>
            <a:pPr algn="l"/>
            <a:r>
              <a:rPr lang="en-US" sz="700" b="0" i="0">
                <a:solidFill>
                  <a:srgbClr val="7F7F7F"/>
                </a:solidFill>
                <a:effectLst/>
                <a:latin typeface="+mn-lt"/>
              </a:rPr>
              <a:t>This document reflects ongoing work and discussions within the Gavi Secretariat to propose a global COVID-19 vaccine coordination mechanism. The design of the mechanism and Gavi's role may evolve based on consultations outcome and Gavi Board review. Its contents are confidential and should not be disclosed to any </a:t>
            </a:r>
            <a:r>
              <a:rPr lang="en-US" sz="700" b="0" i="0" err="1">
                <a:solidFill>
                  <a:srgbClr val="7F7F7F"/>
                </a:solidFill>
                <a:effectLst/>
                <a:latin typeface="+mn-lt"/>
              </a:rPr>
              <a:t>unauthorised</a:t>
            </a:r>
            <a:r>
              <a:rPr lang="en-US" sz="700" b="0" i="0">
                <a:solidFill>
                  <a:srgbClr val="7F7F7F"/>
                </a:solidFill>
                <a:effectLst/>
                <a:latin typeface="+mn-lt"/>
              </a:rPr>
              <a:t> persons.</a:t>
            </a:r>
            <a:endParaRPr lang="de-DE" sz="700">
              <a:solidFill>
                <a:srgbClr val="7F7F7F"/>
              </a:solidFill>
              <a:latin typeface="+mn-lt"/>
            </a:endParaRPr>
          </a:p>
        </p:txBody>
      </p:sp>
    </p:spTree>
    <p:extLst>
      <p:ext uri="{BB962C8B-B14F-4D97-AF65-F5344CB8AC3E}">
        <p14:creationId xmlns:p14="http://schemas.microsoft.com/office/powerpoint/2010/main" val="389575943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CustomLayouts 1">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870344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1"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369332"/>
          </a:xfrm>
        </p:spPr>
        <p:txBody>
          <a:bodyPr vert="horz" wrap="square" lIns="0" tIns="0" rIns="0" bIns="0" rtlCol="0" anchor="t" anchorCtr="0">
            <a:no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572142"/>
            <a:ext cx="1108252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ct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59558225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cSld name="Content_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B799574-CACE-4521-9814-EEDC0A8A140D}"/>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0115"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B799574-CACE-4521-9814-EEDC0A8A140D}"/>
                          </a:ext>
                        </a:extLst>
                      </p:cNvPr>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1246717" y="1304926"/>
            <a:ext cx="9793816" cy="4716463"/>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Slide Number">
            <a:extLst>
              <a:ext uri="{FF2B5EF4-FFF2-40B4-BE49-F238E27FC236}">
                <a16:creationId xmlns:a16="http://schemas.microsoft.com/office/drawing/2014/main" id="{DBE21053-FCD0-46C7-B357-0AF701759246}"/>
              </a:ext>
            </a:extLst>
          </p:cNvPr>
          <p:cNvSpPr>
            <a:spLocks noChangeArrowheads="1"/>
          </p:cNvSpPr>
          <p:nvPr userDrawn="1">
            <p:custDataLst>
              <p:tags r:id="rId3"/>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9435179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4960-999F-4B8C-B4B2-BC56D8EDA8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71146CC-2F1A-404E-85F2-89B6995A22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75954281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print"/>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410537315"/>
      </p:ext>
    </p:extLst>
  </p:cSld>
  <p:clrMapOvr>
    <a:overrideClrMapping bg1="lt1" tx1="dk1" bg2="lt2" tx2="dk2" accent1="accent1" accent2="accent2" accent3="accent3" accent4="accent4" accent5="accent5" accent6="accent6" hlink="hlink" folHlink="folHlink"/>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‹Nº›</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43400095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D5DF875D-7A7B-43F1-8428-1AE1C7F698C1}" type="datetime1">
              <a:rPr lang="en-US" noProof="0" smtClean="0"/>
              <a:pPr/>
              <a:t>4/19/2022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‹Nº›</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5921129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EE65699-6D7C-44EC-A026-3F5F5B229748}" type="datetime1">
              <a:rPr lang="en-US" noProof="0" smtClean="0"/>
              <a:pPr/>
              <a:t>4/19/2022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‹Nº›</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18881866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35A91559-0313-478A-A13D-00BF0BE97116}" type="datetime1">
              <a:rPr lang="en-US" noProof="0" smtClean="0"/>
              <a:pPr/>
              <a:t>4/19/2022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‹Nº›</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931339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245735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FDFA224-70BE-4415-B9D6-A27847A1E624}" type="datetime1">
              <a:rPr lang="en-US" noProof="0" smtClean="0"/>
              <a:pPr/>
              <a:t>4/19/2022</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‹Nº›</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27354298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B9FF920-4A9C-4925-B78E-8C37442FD63C}" type="datetime1">
              <a:rPr lang="en-US" noProof="0" smtClean="0"/>
              <a:pPr/>
              <a:t>4/19/2022</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‹Nº›</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51110447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DA283563-BF4C-4255-9943-413368DB3059}" type="datetime1">
              <a:rPr lang="en-US" noProof="0" smtClean="0"/>
              <a:pPr/>
              <a:t>4/19/2022</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‹Nº›</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337971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CE40A472-CF8F-42BF-9824-161BA271CE27}" type="datetime1">
              <a:rPr lang="en-US" noProof="0" smtClean="0"/>
              <a:pPr/>
              <a:t>4/19/2022</a:t>
            </a:fld>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‹Nº›</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8692619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867ADBBB-632B-4E31-9DDB-2410E0072C46}" type="datetime1">
              <a:rPr lang="en-US" smtClean="0"/>
              <a:pPr/>
              <a:t>4/19/2022</a:t>
            </a:fld>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‹Nº›</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246337239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991CF4AF-8EB6-4702-B3F9-B3D729B8856B}" type="datetime1">
              <a:rPr lang="en-US" smtClean="0"/>
              <a:pPr/>
              <a:t>4/19/2022</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‹Nº›</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24064931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C3A064BE-676E-4A0C-BAED-5E0E13A2BEB2}" type="datetime1">
              <a:rPr lang="en-US" smtClean="0"/>
              <a:pPr/>
              <a:t>4/19/2022</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‹Nº›</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3651627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2F7C7588-89DE-41F8-A99D-FFC157A72DCB}" type="datetime1">
              <a:rPr lang="en-US" smtClean="0"/>
              <a:pPr/>
              <a:t>4/19/2022</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‹Nº›</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49187129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9007388" y="17360"/>
            <a:ext cx="3172871" cy="1112400"/>
          </a:xfrm>
          <a:blipFill dpi="0" rotWithShape="1">
            <a:blip r:embed="rId2" cstate="print"/>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42035690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BEAB0F-5F00-4B6F-A5C5-1ED6BB48EB1E}"/>
              </a:ext>
            </a:extLst>
          </p:cNvPr>
          <p:cNvSpPr>
            <a:spLocks noGrp="1"/>
          </p:cNvSpPr>
          <p:nvPr>
            <p:ph type="dt" sz="half" idx="10"/>
          </p:nvPr>
        </p:nvSpPr>
        <p:spPr/>
        <p:txBody>
          <a:bodyPr/>
          <a:lstStyle/>
          <a:p>
            <a:fld id="{9FD3510A-415C-415B-B110-AE4B24C8CED3}" type="datetime1">
              <a:rPr lang="en-US" smtClean="0"/>
              <a:pPr/>
              <a:t>4/19/2022</a:t>
            </a:fld>
            <a:endParaRPr lang="en-GB"/>
          </a:p>
        </p:txBody>
      </p:sp>
      <p:sp>
        <p:nvSpPr>
          <p:cNvPr id="8" name="Footer Placeholder 7">
            <a:extLst>
              <a:ext uri="{FF2B5EF4-FFF2-40B4-BE49-F238E27FC236}">
                <a16:creationId xmlns:a16="http://schemas.microsoft.com/office/drawing/2014/main" id="{75B916B5-E435-4D28-A115-0D15364A5C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C6F793-285B-467C-96E1-659356842FC1}"/>
              </a:ext>
            </a:extLst>
          </p:cNvPr>
          <p:cNvSpPr>
            <a:spLocks noGrp="1"/>
          </p:cNvSpPr>
          <p:nvPr>
            <p:ph type="sldNum" sz="quarter" idx="12"/>
          </p:nvPr>
        </p:nvSpPr>
        <p:spPr/>
        <p:txBody>
          <a:bodyPr/>
          <a:lstStyle/>
          <a:p>
            <a:fld id="{A74CE0EA-F3B5-4684-BA10-C594598FDB9C}" type="slidenum">
              <a:rPr lang="en-GB" smtClean="0"/>
              <a:pPr/>
              <a:t>‹Nº›</a:t>
            </a:fld>
            <a:endParaRPr lang="en-GB"/>
          </a:p>
        </p:txBody>
      </p:sp>
      <p:sp>
        <p:nvSpPr>
          <p:cNvPr id="10" name="Title 9">
            <a:extLst>
              <a:ext uri="{FF2B5EF4-FFF2-40B4-BE49-F238E27FC236}">
                <a16:creationId xmlns:a16="http://schemas.microsoft.com/office/drawing/2014/main" id="{A3CEAC77-D242-430F-8026-17D8D4392C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8070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 Milestones">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198286888"/>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371537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EAFE-7904-4B76-A3B9-655DF3BDC1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F16A94-2AB3-4A55-A154-35243FA35D08}"/>
              </a:ext>
            </a:extLst>
          </p:cNvPr>
          <p:cNvSpPr>
            <a:spLocks noGrp="1"/>
          </p:cNvSpPr>
          <p:nvPr>
            <p:ph type="dt" sz="half" idx="10"/>
          </p:nvPr>
        </p:nvSpPr>
        <p:spPr/>
        <p:txBody>
          <a:bodyPr/>
          <a:lstStyle/>
          <a:p>
            <a:fld id="{9FD3510A-415C-415B-B110-AE4B24C8CED3}" type="datetime1">
              <a:rPr lang="en-US" smtClean="0"/>
              <a:pPr/>
              <a:t>4/19/2022</a:t>
            </a:fld>
            <a:endParaRPr lang="en-GB"/>
          </a:p>
        </p:txBody>
      </p:sp>
      <p:sp>
        <p:nvSpPr>
          <p:cNvPr id="4" name="Footer Placeholder 3">
            <a:extLst>
              <a:ext uri="{FF2B5EF4-FFF2-40B4-BE49-F238E27FC236}">
                <a16:creationId xmlns:a16="http://schemas.microsoft.com/office/drawing/2014/main" id="{2C1CD93A-2B62-4DCC-A73B-4EF2B126AB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FC38CB-5C1D-483C-A164-942DDAEB3D19}"/>
              </a:ext>
            </a:extLst>
          </p:cNvPr>
          <p:cNvSpPr>
            <a:spLocks noGrp="1"/>
          </p:cNvSpPr>
          <p:nvPr>
            <p:ph type="sldNum" sz="quarter" idx="12"/>
          </p:nvPr>
        </p:nvSpPr>
        <p:spPr/>
        <p:txBody>
          <a:bodyPr/>
          <a:lstStyle/>
          <a:p>
            <a:fld id="{A74CE0EA-F3B5-4684-BA10-C594598FDB9C}" type="slidenum">
              <a:rPr lang="en-GB" smtClean="0"/>
              <a:pPr/>
              <a:t>‹Nº›</a:t>
            </a:fld>
            <a:endParaRPr lang="en-GB"/>
          </a:p>
        </p:txBody>
      </p:sp>
    </p:spTree>
    <p:extLst>
      <p:ext uri="{BB962C8B-B14F-4D97-AF65-F5344CB8AC3E}">
        <p14:creationId xmlns:p14="http://schemas.microsoft.com/office/powerpoint/2010/main" val="53638688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FD42-2531-48F3-93BC-1A682CFDDA0A}"/>
              </a:ext>
            </a:extLst>
          </p:cNvPr>
          <p:cNvSpPr>
            <a:spLocks noGrp="1"/>
          </p:cNvSpPr>
          <p:nvPr>
            <p:ph type="title"/>
          </p:nvPr>
        </p:nvSpPr>
        <p:spPr/>
        <p:txBody>
          <a:bodyPr/>
          <a:lstStyle>
            <a:lvl1pPr>
              <a:defRPr sz="2540"/>
            </a:lvl1pPr>
          </a:lstStyle>
          <a:p>
            <a:r>
              <a:rPr lang="en-US"/>
              <a:t>Click to edit Master title style</a:t>
            </a:r>
          </a:p>
        </p:txBody>
      </p:sp>
      <p:sp>
        <p:nvSpPr>
          <p:cNvPr id="5" name="Picture Placeholder 4">
            <a:extLst>
              <a:ext uri="{FF2B5EF4-FFF2-40B4-BE49-F238E27FC236}">
                <a16:creationId xmlns:a16="http://schemas.microsoft.com/office/drawing/2014/main" id="{73C9F422-FB4F-4E7F-BD57-A6A5D789E841}"/>
              </a:ext>
            </a:extLst>
          </p:cNvPr>
          <p:cNvSpPr>
            <a:spLocks noGrp="1"/>
          </p:cNvSpPr>
          <p:nvPr>
            <p:ph type="pic" sz="quarter" idx="10"/>
          </p:nvPr>
        </p:nvSpPr>
        <p:spPr>
          <a:xfrm>
            <a:off x="0" y="1313142"/>
            <a:ext cx="12192000" cy="4621915"/>
          </a:xfrm>
        </p:spPr>
        <p:txBody>
          <a:bodyPr anchor="ctr"/>
          <a:lstStyle>
            <a:lvl1pPr algn="ctr">
              <a:defRPr/>
            </a:lvl1pPr>
          </a:lstStyle>
          <a:p>
            <a:endParaRPr lang="en-US"/>
          </a:p>
        </p:txBody>
      </p:sp>
      <p:sp>
        <p:nvSpPr>
          <p:cNvPr id="4" name="Text Placeholder 3">
            <a:extLst>
              <a:ext uri="{FF2B5EF4-FFF2-40B4-BE49-F238E27FC236}">
                <a16:creationId xmlns:a16="http://schemas.microsoft.com/office/drawing/2014/main" id="{F18C19AE-8B01-480D-AD0E-54122D8C80FE}"/>
              </a:ext>
            </a:extLst>
          </p:cNvPr>
          <p:cNvSpPr>
            <a:spLocks noGrp="1"/>
          </p:cNvSpPr>
          <p:nvPr>
            <p:ph type="body" sz="quarter" idx="11"/>
          </p:nvPr>
        </p:nvSpPr>
        <p:spPr>
          <a:xfrm>
            <a:off x="0" y="5684523"/>
            <a:ext cx="12192000" cy="325406"/>
          </a:xfrm>
        </p:spPr>
        <p:txBody>
          <a:bodyPr/>
          <a:lstStyle>
            <a:lvl1pPr marL="0" marR="0" indent="0" algn="l" defTabSz="945990" rtl="0" eaLnBrk="1" fontAlgn="base" latinLnBrk="0" hangingPunct="1">
              <a:lnSpc>
                <a:spcPct val="100000"/>
              </a:lnSpc>
              <a:spcBef>
                <a:spcPts val="0"/>
              </a:spcBef>
              <a:spcAft>
                <a:spcPct val="0"/>
              </a:spcAft>
              <a:buClr>
                <a:srgbClr val="1E7FB8"/>
              </a:buClr>
              <a:buSzTx/>
              <a:buFont typeface="Wingdings" panose="05000000000000000000" pitchFamily="2" charset="2"/>
              <a:buNone/>
              <a:tabLst/>
              <a:defRPr lang="en-US" sz="726" kern="1200" dirty="0" smtClean="0">
                <a:solidFill>
                  <a:srgbClr val="000066"/>
                </a:solidFill>
                <a:latin typeface="+mn-lt"/>
                <a:ea typeface="+mn-ea"/>
                <a:cs typeface="+mn-cs"/>
              </a:defRPr>
            </a:lvl1pPr>
            <a:lvl2pPr>
              <a:defRPr sz="816"/>
            </a:lvl2pPr>
            <a:lvl3pPr>
              <a:defRPr sz="816"/>
            </a:lvl3pPr>
            <a:lvl4pPr>
              <a:defRPr sz="816"/>
            </a:lvl4pPr>
            <a:lvl5pPr>
              <a:defRPr sz="816"/>
            </a:lvl5pPr>
          </a:lstStyle>
          <a:p>
            <a:pPr marL="0" indent="0">
              <a:buNone/>
            </a:pPr>
            <a:endParaRPr lang="en-US"/>
          </a:p>
        </p:txBody>
      </p:sp>
    </p:spTree>
    <p:extLst>
      <p:ext uri="{BB962C8B-B14F-4D97-AF65-F5344CB8AC3E}">
        <p14:creationId xmlns:p14="http://schemas.microsoft.com/office/powerpoint/2010/main" val="21650795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23378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3" name="think-cell Slide" r:id="rId11" imgW="360" imgH="360" progId="">
                  <p:embed/>
                </p:oleObj>
              </mc:Choice>
              <mc:Fallback>
                <p:oleObj name="think-cell Slide" r:id="rId11" imgW="360" imgH="360" progId="">
                  <p:embed/>
                  <p:pic>
                    <p:nvPicPr>
                      <p:cNvPr id="3" name="Object 6"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9"/>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2D072733-A60B-4F63-8AD0-2B3E938B0DB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5968539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CustomLayouts 2">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15434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7" name="think-cell Slide" r:id="rId10" imgW="360" imgH="360" progId="">
                  <p:embed/>
                </p:oleObj>
              </mc:Choice>
              <mc:Fallback>
                <p:oleObj name="think-cell Slide" r:id="rId10"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solidFill>
                  <a:srgbClr val="0070C0"/>
                </a:solidFill>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ct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48560790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8466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67276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298650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332296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75854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393767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125992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383001416"/>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194672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246728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296746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‹Nº›</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6770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1212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13009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Tree>
    <p:extLst>
      <p:ext uri="{BB962C8B-B14F-4D97-AF65-F5344CB8AC3E}">
        <p14:creationId xmlns:p14="http://schemas.microsoft.com/office/powerpoint/2010/main" val="216045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25877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85358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994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5177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34739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138337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75962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10550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79615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88616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2650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153987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42172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261058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30266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1288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14928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8763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67293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556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3941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5868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326179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1637756377"/>
              </p:ext>
            </p:extLst>
          </p:nvPr>
        </p:nvGraphicFramePr>
        <p:xfrm>
          <a:off x="577221" y="2730107"/>
          <a:ext cx="11036724"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37042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632912042"/>
              </p:ext>
            </p:extLst>
          </p:nvPr>
        </p:nvGraphicFramePr>
        <p:xfrm>
          <a:off x="577222" y="2730107"/>
          <a:ext cx="11036930"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250038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40506375"/>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159622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1302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39402284"/>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37889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976587818"/>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117786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74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357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1460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75705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67212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8914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127924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67774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220963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284983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5019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79734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33581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378938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‹Nº›</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367960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254943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104622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177991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6573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168404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252099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45396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9A0BAF-698E-43CE-A3C6-480C13F7B0B9}"/>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DEB4A99-3754-40BB-B913-A7894AEE758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42C54140-92FD-432F-BF09-D8AC262C4507}"/>
              </a:ext>
            </a:extLst>
          </p:cNvPr>
          <p:cNvSpPr>
            <a:spLocks noGrp="1"/>
          </p:cNvSpPr>
          <p:nvPr>
            <p:ph type="dt" sz="half" idx="10"/>
          </p:nvPr>
        </p:nvSpPr>
        <p:spPr/>
        <p:txBody>
          <a:bodyPr/>
          <a:lstStyle/>
          <a:p>
            <a:endParaRPr lang="en-GB"/>
          </a:p>
        </p:txBody>
      </p:sp>
      <p:sp>
        <p:nvSpPr>
          <p:cNvPr id="5" name="Marcador de pie de página 4">
            <a:extLst>
              <a:ext uri="{FF2B5EF4-FFF2-40B4-BE49-F238E27FC236}">
                <a16:creationId xmlns:a16="http://schemas.microsoft.com/office/drawing/2014/main" id="{C7FDEE59-B21D-4699-A931-C6D4D3C207B4}"/>
              </a:ext>
            </a:extLst>
          </p:cNvPr>
          <p:cNvSpPr>
            <a:spLocks noGrp="1"/>
          </p:cNvSpPr>
          <p:nvPr>
            <p:ph type="ftr" sz="quarter" idx="11"/>
          </p:nvPr>
        </p:nvSpPr>
        <p:spPr/>
        <p:txBody>
          <a:bodyPr/>
          <a:lstStyle/>
          <a:p>
            <a:r>
              <a:rPr lang="en-GB"/>
              <a:t>Immunization, Vaccines and Biologicals</a:t>
            </a:r>
          </a:p>
        </p:txBody>
      </p:sp>
      <p:sp>
        <p:nvSpPr>
          <p:cNvPr id="6" name="Marcador de número de diapositiva 5">
            <a:extLst>
              <a:ext uri="{FF2B5EF4-FFF2-40B4-BE49-F238E27FC236}">
                <a16:creationId xmlns:a16="http://schemas.microsoft.com/office/drawing/2014/main" id="{3CEB91A4-F634-4E11-9486-01F8D25F9BCD}"/>
              </a:ext>
            </a:extLst>
          </p:cNvPr>
          <p:cNvSpPr>
            <a:spLocks noGrp="1"/>
          </p:cNvSpPr>
          <p:nvPr>
            <p:ph type="sldNum" sz="quarter" idx="12"/>
          </p:nvPr>
        </p:nvSpPr>
        <p:spPr/>
        <p:txBody>
          <a:bodyPr/>
          <a:lstStyle/>
          <a:p>
            <a:fld id="{4F7E86C6-13A2-4E90-A473-594E87EBF01E}" type="slidenum">
              <a:rPr lang="en-GB" smtClean="0"/>
              <a:t>‹Nº›</a:t>
            </a:fld>
            <a:endParaRPr lang="en-GB"/>
          </a:p>
        </p:txBody>
      </p:sp>
    </p:spTree>
    <p:extLst>
      <p:ext uri="{BB962C8B-B14F-4D97-AF65-F5344CB8AC3E}">
        <p14:creationId xmlns:p14="http://schemas.microsoft.com/office/powerpoint/2010/main" val="189881544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‹Nº›</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88492857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CustomLayouts 1">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899111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5"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9517710" y="0"/>
            <a:ext cx="2674289"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7918704" cy="384721"/>
          </a:xfrm>
        </p:spPr>
        <p:txBody>
          <a:bodyPr>
            <a:noAutofit/>
          </a:body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9"/>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3" name="Freeform 76">
            <a:extLst>
              <a:ext uri="{FF2B5EF4-FFF2-40B4-BE49-F238E27FC236}">
                <a16:creationId xmlns:a16="http://schemas.microsoft.com/office/drawing/2014/main" id="{3CDFE22D-4BC4-4666-A63A-9CFEED8ECD6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8158837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650847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3"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5CE9BC4D-FFB4-400E-8188-E55DEF56D764}"/>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4"/>
            </p:custDataLst>
          </p:nvPr>
        </p:nvSpPr>
        <p:spPr bwMode="auto">
          <a:xfrm>
            <a:off x="1232602" y="6233090"/>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1400" dirty="0">
                <a:solidFill>
                  <a:srgbClr val="E6D2C8"/>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5"/>
            </p:custDataLst>
          </p:nvPr>
        </p:nvSpPr>
        <p:spPr bwMode="auto">
          <a:xfrm>
            <a:off x="1232602" y="572324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ctr">
              <a:defRPr lang="en-US" sz="2000" dirty="0">
                <a:solidFill>
                  <a:srgbClr val="E6D2C8"/>
                </a:solidFill>
              </a:defRPr>
            </a:lvl1pPr>
          </a:lstStyle>
          <a:p>
            <a:pPr lvl="0">
              <a:buNone/>
            </a:pPr>
            <a:r>
              <a:rPr lang="en-GB"/>
              <a:t>Click to edit Master subtitle style</a:t>
            </a:r>
            <a:endParaRPr lang="en-US"/>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6"/>
            </p:custDataLst>
          </p:nvPr>
        </p:nvSpPr>
        <p:spPr bwMode="auto">
          <a:xfrm>
            <a:off x="1232602" y="4505517"/>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a:defRPr lang="en-US" sz="4400" dirty="0">
                <a:solidFill>
                  <a:srgbClr val="E6D2C8"/>
                </a:solidFill>
              </a:defRPr>
            </a:lvl1pPr>
          </a:lstStyle>
          <a:p>
            <a:pPr lvl="0"/>
            <a:r>
              <a:rPr lang="en-GB"/>
              <a:t>Click to edit Master title style</a:t>
            </a:r>
            <a:endParaRPr lang="en-US"/>
          </a:p>
        </p:txBody>
      </p:sp>
    </p:spTree>
    <p:extLst>
      <p:ext uri="{BB962C8B-B14F-4D97-AF65-F5344CB8AC3E}">
        <p14:creationId xmlns:p14="http://schemas.microsoft.com/office/powerpoint/2010/main" val="116608612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365028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07"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97613"/>
            <a:ext cx="11082528" cy="384721"/>
          </a:xfrm>
        </p:spPr>
        <p:txBody>
          <a:bodyPr vert="horz" wrap="square" lIns="0" tIns="0" rIns="0" bIns="0" rtlCol="0" anchor="t" anchorCtr="0">
            <a:spAutoFit/>
          </a:bodyPr>
          <a:lstStyle>
            <a:lvl1pPr>
              <a:defRPr lang="en-US" dirty="0"/>
            </a:lvl1pPr>
          </a:lstStyle>
          <a:p>
            <a:pPr lvl="0"/>
            <a:r>
              <a:rPr lang="en-GB"/>
              <a:t>Click to edit Master title style</a:t>
            </a:r>
            <a:endParaRPr lang="en-US"/>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663224"/>
            <a:ext cx="11082528" cy="246221"/>
          </a:xfrm>
          <a:prstGeom prst="rect">
            <a:avLst/>
          </a:prstGeom>
        </p:spPr>
        <p:txBody>
          <a:bodyPr vert="horz" wrap="square" lIns="0" tIns="0" rIns="0" bIns="0" rtlCol="0">
            <a:noAutofit/>
          </a:bodyPr>
          <a:lstStyle>
            <a:lvl1pPr>
              <a:defRPr lang="en-US" b="0" baseline="0" dirty="0"/>
            </a:lvl1pPr>
          </a:lstStyle>
          <a:p>
            <a:pPr lvl="0">
              <a:buNone/>
            </a:pPr>
            <a:r>
              <a:rPr lang="en-GB"/>
              <a:t>Click to edit Master subtitle style</a:t>
            </a:r>
            <a:endParaRPr lang="en-US"/>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4231000257"/>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3356782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31"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769441"/>
          </a:xfrm>
          <a:prstGeom prst="rect">
            <a:avLst/>
          </a:prstGeom>
        </p:spPr>
        <p:txBody>
          <a:bodyPr anchor="t">
            <a:spAutoFit/>
          </a:bodyPr>
          <a:lstStyle>
            <a:lvl1pPr>
              <a:lnSpc>
                <a:spcPct val="100000"/>
              </a:lnSpc>
              <a:defRPr>
                <a:ln w="6350" cap="flat">
                  <a:noFill/>
                  <a:miter lim="800000"/>
                </a:ln>
              </a:defRPr>
            </a:lvl1pPr>
          </a:lstStyle>
          <a:p>
            <a:r>
              <a:rPr lang="en-GB"/>
              <a:t>Click to edit Master title style</a:t>
            </a:r>
            <a:endParaRPr lang="en-US"/>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8" name="Slide Number">
            <a:extLst>
              <a:ext uri="{FF2B5EF4-FFF2-40B4-BE49-F238E27FC236}">
                <a16:creationId xmlns:a16="http://schemas.microsoft.com/office/drawing/2014/main" id="{052CCADB-EF08-41D8-B6E1-D27B7E0CA862}"/>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AB8E3C2-1F42-4CE8-A611-D37D46F00C39}"/>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17634903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2632991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5"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en-GB"/>
              <a:t>Click to edit Master title style</a:t>
            </a:r>
            <a:endParaRPr lang="en-US"/>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833F473-8E59-4468-9DAD-5B5B823CD8A1}"/>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1C278EA2-839A-4B80-8F09-FF155A2123C1}"/>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77917628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415570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79"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vl1pPr>
          </a:lstStyle>
          <a:p>
            <a:r>
              <a:rPr lang="en-GB"/>
              <a:t>Click to edit Master title style</a:t>
            </a:r>
            <a:endParaRPr lang="en-US"/>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Slide Number">
            <a:extLst>
              <a:ext uri="{FF2B5EF4-FFF2-40B4-BE49-F238E27FC236}">
                <a16:creationId xmlns:a16="http://schemas.microsoft.com/office/drawing/2014/main" id="{D6030ED5-599F-4E8C-B5A1-51670786D068}"/>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8173826E-A3CF-41AB-8957-9F0B784D192D}"/>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531443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186732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00174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3"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nchor="b">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46221"/>
          </a:xfrm>
          <a:prstGeom prst="rect">
            <a:avLst/>
          </a:prstGeom>
        </p:spPr>
        <p:txBody>
          <a:bodyPr wrap="square">
            <a:sp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8A594FF-AF94-4CAC-90E6-2B9A5AB30B15}"/>
              </a:ext>
            </a:extLst>
          </p:cNvPr>
          <p:cNvSpPr>
            <a:spLocks noChangeArrowheads="1"/>
          </p:cNvSpPr>
          <p:nvPr userDrawn="1">
            <p:custDataLst>
              <p:tags r:id="rId7"/>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2DE072CE-3B00-41EC-B415-3189888D0076}"/>
              </a:ext>
            </a:extLst>
          </p:cNvPr>
          <p:cNvSpPr txBox="1"/>
          <p:nvPr userDrawn="1">
            <p:custDataLst>
              <p:tags r:id="rId8"/>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94632452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27992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7"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78FD8C82-E39D-41D1-A2CC-B1597952BB9C}"/>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7464C0CD-0723-45A4-A263-515E8565C86B}"/>
              </a:ext>
            </a:extLst>
          </p:cNvPr>
          <p:cNvSpPr txBox="1">
            <a:spLocks/>
          </p:cNvSpPr>
          <p:nvPr userDrawn="1">
            <p:custDataLst>
              <p:tags r:id="rId9"/>
            </p:custDataLst>
          </p:nvPr>
        </p:nvSpPr>
        <p:spPr>
          <a:xfrm>
            <a:off x="553971" y="6592511"/>
            <a:ext cx="25146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6503705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1353977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1"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en-GB"/>
              <a:t>Click to edit Master title style</a:t>
            </a:r>
            <a:endParaRPr lang="en-US"/>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noAutofit/>
          </a:bodyPr>
          <a:lstStyle>
            <a:lvl1pPr marL="0" indent="0" algn="l">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4041B4B9-5319-4CE5-AD44-D052002504D7}"/>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E1369BC2-0ABC-41FF-935B-30D4F07067A4}"/>
              </a:ext>
            </a:extLst>
          </p:cNvPr>
          <p:cNvSpPr txBox="1">
            <a:spLocks/>
          </p:cNvSpPr>
          <p:nvPr userDrawn="1">
            <p:custDataLst>
              <p:tags r:id="rId9"/>
            </p:custDataLst>
          </p:nvPr>
        </p:nvSpPr>
        <p:spPr>
          <a:xfrm>
            <a:off x="553972" y="6592511"/>
            <a:ext cx="346557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3114713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055521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5"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5065776" cy="384721"/>
          </a:xfrm>
        </p:spPr>
        <p:txBody>
          <a:bodyPr>
            <a:sp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5065776"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C5A0E3B7-0BEE-434E-9458-04AAF89FE7C4}"/>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B406476E-7049-492E-8D4C-6B435C88701C}"/>
              </a:ext>
            </a:extLst>
          </p:cNvPr>
          <p:cNvSpPr txBox="1">
            <a:spLocks/>
          </p:cNvSpPr>
          <p:nvPr userDrawn="1">
            <p:custDataLst>
              <p:tags r:id="rId9"/>
            </p:custDataLst>
          </p:nvPr>
        </p:nvSpPr>
        <p:spPr>
          <a:xfrm>
            <a:off x="553971" y="6592511"/>
            <a:ext cx="5065776"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94932328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324358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499"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97613"/>
            <a:ext cx="6967728" cy="384721"/>
          </a:xfrm>
        </p:spPr>
        <p:txBody>
          <a:bodyPr>
            <a:spAutoFit/>
          </a:bodyPr>
          <a:lstStyle/>
          <a:p>
            <a:r>
              <a:rPr lang="en-GB"/>
              <a:t>Click to edit Master title style</a:t>
            </a:r>
            <a:endParaRPr lang="en-US"/>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663224"/>
            <a:ext cx="6967728" cy="246221"/>
          </a:xfrm>
          <a:prstGeom prst="rect">
            <a:avLst/>
          </a:prstGeom>
        </p:spPr>
        <p:txBody>
          <a:bodyPr wrap="square">
            <a:noAutofit/>
          </a:bodyPr>
          <a:lstStyle>
            <a:lvl1pPr marL="0" indent="0" algn="l">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87C6732C-210A-4A2A-BDB7-ADAA15286F6D}"/>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C23F61CB-BFAD-418C-9A49-B57D79723157}"/>
              </a:ext>
            </a:extLst>
          </p:cNvPr>
          <p:cNvSpPr txBox="1">
            <a:spLocks/>
          </p:cNvSpPr>
          <p:nvPr userDrawn="1">
            <p:custDataLst>
              <p:tags r:id="rId9"/>
            </p:custDataLst>
          </p:nvPr>
        </p:nvSpPr>
        <p:spPr>
          <a:xfrm>
            <a:off x="553971" y="6592511"/>
            <a:ext cx="696772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7227961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058959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3"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F2E7E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97613"/>
            <a:ext cx="7918704" cy="384721"/>
          </a:xfrm>
        </p:spPr>
        <p:txBody>
          <a:bodyPr>
            <a:noAutofit/>
          </a:bodyPr>
          <a:lstStyle/>
          <a:p>
            <a:r>
              <a:rPr lang="en-GB"/>
              <a:t>Click to edit Master title style</a:t>
            </a:r>
            <a:endParaRPr lang="en-US"/>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63224"/>
            <a:ext cx="7918704" cy="246221"/>
          </a:xfrm>
          <a:prstGeom prst="rect">
            <a:avLst/>
          </a:prstGeom>
        </p:spPr>
        <p:txBody>
          <a:bodyPr wrap="square">
            <a:spAutoFit/>
          </a:bodyPr>
          <a:lstStyle>
            <a:lvl1pPr marL="0" indent="0" algn="l">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1" name="Slide Number">
            <a:extLst>
              <a:ext uri="{FF2B5EF4-FFF2-40B4-BE49-F238E27FC236}">
                <a16:creationId xmlns:a16="http://schemas.microsoft.com/office/drawing/2014/main" id="{5F93AA1E-3DA8-4E28-9E67-7940FA5E753E}"/>
              </a:ext>
            </a:extLst>
          </p:cNvPr>
          <p:cNvSpPr>
            <a:spLocks noChangeArrowheads="1"/>
          </p:cNvSpPr>
          <p:nvPr userDrawn="1">
            <p:custDataLst>
              <p:tags r:id="rId8"/>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2" name="5. Source" hidden="1">
            <a:extLst>
              <a:ext uri="{FF2B5EF4-FFF2-40B4-BE49-F238E27FC236}">
                <a16:creationId xmlns:a16="http://schemas.microsoft.com/office/drawing/2014/main" id="{A3BEE9D9-3E49-40F7-BDCF-A92122E0A43C}"/>
              </a:ext>
            </a:extLst>
          </p:cNvPr>
          <p:cNvSpPr txBox="1">
            <a:spLocks/>
          </p:cNvSpPr>
          <p:nvPr userDrawn="1">
            <p:custDataLst>
              <p:tags r:id="rId9"/>
            </p:custDataLst>
          </p:nvPr>
        </p:nvSpPr>
        <p:spPr>
          <a:xfrm>
            <a:off x="553971" y="6592511"/>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96747252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1521516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47"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97613"/>
            <a:ext cx="11082528" cy="384721"/>
          </a:xfrm>
        </p:spPr>
        <p:txBody>
          <a:bodyPr>
            <a:spAutoFit/>
          </a:bodyPr>
          <a:lstStyle>
            <a:lvl1pPr>
              <a:defRPr/>
            </a:lvl1pPr>
          </a:lstStyle>
          <a:p>
            <a:r>
              <a:rPr lang="en-GB"/>
              <a:t>Click to edit Master title style</a:t>
            </a:r>
            <a:endParaRPr lang="en-US"/>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9" name="Slide Number">
            <a:extLst>
              <a:ext uri="{FF2B5EF4-FFF2-40B4-BE49-F238E27FC236}">
                <a16:creationId xmlns:a16="http://schemas.microsoft.com/office/drawing/2014/main" id="{54F8C1CD-74D5-434C-83F8-B9C7DBB2E266}"/>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75810F23-00B9-48FC-B55F-463DCB0D2C50}"/>
              </a:ext>
            </a:extLst>
          </p:cNvPr>
          <p:cNvSpPr txBox="1"/>
          <p:nvPr userDrawn="1">
            <p:custDataLst>
              <p:tags r:id="rId7"/>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2" name="Straight Connector 11">
            <a:extLst>
              <a:ext uri="{FF2B5EF4-FFF2-40B4-BE49-F238E27FC236}">
                <a16:creationId xmlns:a16="http://schemas.microsoft.com/office/drawing/2014/main" id="{DE6786D2-983E-41EF-BEF7-D90259B98660}"/>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3560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3222706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71"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6" name="Slide Number">
            <a:extLst>
              <a:ext uri="{FF2B5EF4-FFF2-40B4-BE49-F238E27FC236}">
                <a16:creationId xmlns:a16="http://schemas.microsoft.com/office/drawing/2014/main" id="{F3B3D990-55D1-4D16-8683-4CED248BB7FA}"/>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B6A47C52-89C8-4B79-B4A2-FE61BCC240A9}"/>
              </a:ext>
            </a:extLst>
          </p:cNvPr>
          <p:cNvSpPr txBox="1"/>
          <p:nvPr userDrawn="1">
            <p:custDataLst>
              <p:tags r:id="rId5"/>
            </p:custDataLst>
          </p:nvPr>
        </p:nvSpPr>
        <p:spPr>
          <a:xfrm>
            <a:off x="553971" y="6592511"/>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cxnSp>
        <p:nvCxnSpPr>
          <p:cNvPr id="11" name="Straight Connector 10">
            <a:extLst>
              <a:ext uri="{FF2B5EF4-FFF2-40B4-BE49-F238E27FC236}">
                <a16:creationId xmlns:a16="http://schemas.microsoft.com/office/drawing/2014/main" id="{5631B731-7D3D-4CDD-91A3-61B827F06619}"/>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41442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3257865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5"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E320337-4448-4A41-97CD-D612E7679AE8}"/>
              </a:ext>
            </a:extLst>
          </p:cNvPr>
          <p:cNvSpPr/>
          <p:nvPr userDrawn="1"/>
        </p:nvSpPr>
        <p:spPr bwMode="ltGray">
          <a:xfrm>
            <a:off x="-1" y="0"/>
            <a:ext cx="12192001" cy="6858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94540B-7619-4C7B-9C99-2940C1B16A7F}"/>
              </a:ext>
            </a:extLst>
          </p:cNvPr>
          <p:cNvSpPr txBox="1"/>
          <p:nvPr userDrawn="1"/>
        </p:nvSpPr>
        <p:spPr bwMode="auto">
          <a:xfrm>
            <a:off x="4064000" y="5428664"/>
            <a:ext cx="40640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3600" b="1">
                <a:solidFill>
                  <a:srgbClr val="E6D2C8"/>
                </a:solidFill>
              </a:rPr>
              <a:t>Thank you</a:t>
            </a:r>
          </a:p>
        </p:txBody>
      </p:sp>
    </p:spTree>
    <p:extLst>
      <p:ext uri="{BB962C8B-B14F-4D97-AF65-F5344CB8AC3E}">
        <p14:creationId xmlns:p14="http://schemas.microsoft.com/office/powerpoint/2010/main" val="307501575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Title_2 text columns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156370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19"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2" name="Text Placeholder 7">
            <a:extLst>
              <a:ext uri="{FF2B5EF4-FFF2-40B4-BE49-F238E27FC236}">
                <a16:creationId xmlns:a16="http://schemas.microsoft.com/office/drawing/2014/main" id="{990F59DA-25A3-F14E-A463-918F4C0183F3}"/>
              </a:ext>
            </a:extLst>
          </p:cNvPr>
          <p:cNvSpPr>
            <a:spLocks noGrp="1"/>
          </p:cNvSpPr>
          <p:nvPr>
            <p:ph type="body" sz="quarter" idx="14"/>
          </p:nvPr>
        </p:nvSpPr>
        <p:spPr>
          <a:xfrm>
            <a:off x="551330" y="1668217"/>
            <a:ext cx="5319246"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7">
            <a:extLst>
              <a:ext uri="{FF2B5EF4-FFF2-40B4-BE49-F238E27FC236}">
                <a16:creationId xmlns:a16="http://schemas.microsoft.com/office/drawing/2014/main" id="{0C77F5A8-3CBB-5F43-8C9C-BD95C7518998}"/>
              </a:ext>
            </a:extLst>
          </p:cNvPr>
          <p:cNvSpPr>
            <a:spLocks noGrp="1"/>
          </p:cNvSpPr>
          <p:nvPr>
            <p:ph type="body" sz="quarter" idx="17"/>
          </p:nvPr>
        </p:nvSpPr>
        <p:spPr>
          <a:xfrm>
            <a:off x="6073365" y="1668217"/>
            <a:ext cx="5319246"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CFF1C99E-F26C-8B48-9830-A731A6CD6696}"/>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4" name="Slide Number Placeholder 5">
            <a:extLst>
              <a:ext uri="{FF2B5EF4-FFF2-40B4-BE49-F238E27FC236}">
                <a16:creationId xmlns:a16="http://schemas.microsoft.com/office/drawing/2014/main" id="{F24F3FBC-0E6C-C449-A900-102CABF0C5B1}"/>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‹Nº›</a:t>
            </a:fld>
            <a:endParaRPr lang="en-US"/>
          </a:p>
        </p:txBody>
      </p:sp>
      <p:sp>
        <p:nvSpPr>
          <p:cNvPr id="4" name="Title 3">
            <a:extLst>
              <a:ext uri="{FF2B5EF4-FFF2-40B4-BE49-F238E27FC236}">
                <a16:creationId xmlns:a16="http://schemas.microsoft.com/office/drawing/2014/main" id="{B747B00D-C86A-D947-9782-3D7CB86D7AC9}"/>
              </a:ext>
            </a:extLst>
          </p:cNvPr>
          <p:cNvSpPr>
            <a:spLocks noGrp="1"/>
          </p:cNvSpPr>
          <p:nvPr>
            <p:ph type="title"/>
          </p:nvPr>
        </p:nvSpPr>
        <p:spPr/>
        <p:txBody>
          <a:bodyPr vert="horz"/>
          <a:lstStyle/>
          <a:p>
            <a:r>
              <a:rPr lang="en-GB"/>
              <a:t>Click to edit Master title style</a:t>
            </a:r>
            <a:endParaRPr lang="en-US"/>
          </a:p>
        </p:txBody>
      </p:sp>
      <p:sp>
        <p:nvSpPr>
          <p:cNvPr id="5" name="Footer Placeholder 4">
            <a:extLst>
              <a:ext uri="{FF2B5EF4-FFF2-40B4-BE49-F238E27FC236}">
                <a16:creationId xmlns:a16="http://schemas.microsoft.com/office/drawing/2014/main" id="{043D1483-BD68-B846-8EF9-8AF25AA82476}"/>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1401857146"/>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24695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3"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3" y="805392"/>
            <a:ext cx="8048612" cy="537986"/>
          </a:xfrm>
        </p:spPr>
        <p:txBody>
          <a:bodyPr>
            <a:noAutofit/>
          </a:bodyPr>
          <a:lstStyle>
            <a:lvl1pPr>
              <a:defRPr sz="2400">
                <a:solidFill>
                  <a:schemeClr val="accent1"/>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7404154" y="246579"/>
            <a:ext cx="3782308" cy="290352"/>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4" name="Footer Placeholder 3">
            <a:extLst>
              <a:ext uri="{FF2B5EF4-FFF2-40B4-BE49-F238E27FC236}">
                <a16:creationId xmlns:a16="http://schemas.microsoft.com/office/drawing/2014/main" id="{3371C2BB-1BB7-454E-92E1-8638963A99C2}"/>
              </a:ext>
            </a:extLst>
          </p:cNvPr>
          <p:cNvSpPr>
            <a:spLocks noGrp="1"/>
          </p:cNvSpPr>
          <p:nvPr>
            <p:ph type="ftr" sz="quarter" idx="17"/>
          </p:nvPr>
        </p:nvSpPr>
        <p:spPr/>
        <p:txBody>
          <a:bodyPr/>
          <a:lstStyle/>
          <a:p>
            <a:endParaRPr lang="en-US" sz="1000"/>
          </a:p>
        </p:txBody>
      </p:sp>
      <p:sp>
        <p:nvSpPr>
          <p:cNvPr id="6" name="Slide Number Placeholder 5">
            <a:extLst>
              <a:ext uri="{FF2B5EF4-FFF2-40B4-BE49-F238E27FC236}">
                <a16:creationId xmlns:a16="http://schemas.microsoft.com/office/drawing/2014/main" id="{DA9AB4EE-B21D-804A-9B41-27C28463175F}"/>
              </a:ext>
            </a:extLst>
          </p:cNvPr>
          <p:cNvSpPr>
            <a:spLocks noGrp="1"/>
          </p:cNvSpPr>
          <p:nvPr>
            <p:ph type="sldNum" sz="quarter" idx="18"/>
          </p:nvPr>
        </p:nvSpPr>
        <p:spPr/>
        <p:txBody>
          <a:bodyPr/>
          <a:lstStyle/>
          <a:p>
            <a:pPr algn="l"/>
            <a:r>
              <a:rPr lang="en-US"/>
              <a:t>| </a:t>
            </a:r>
            <a:fld id="{5C7892DB-DEDB-A440-9305-CDECCE7FBDC0}" type="slidenum">
              <a:rPr lang="en-US" smtClean="0"/>
              <a:pPr algn="l"/>
              <a:t>‹Nº›</a:t>
            </a:fld>
            <a:endParaRPr lang="en-US"/>
          </a:p>
        </p:txBody>
      </p:sp>
      <p:sp>
        <p:nvSpPr>
          <p:cNvPr id="13" name="Text Placeholder 27">
            <a:extLst>
              <a:ext uri="{FF2B5EF4-FFF2-40B4-BE49-F238E27FC236}">
                <a16:creationId xmlns:a16="http://schemas.microsoft.com/office/drawing/2014/main" id="{C35DBD1C-00BB-3440-8810-00B944ACC2B2}"/>
              </a:ext>
            </a:extLst>
          </p:cNvPr>
          <p:cNvSpPr>
            <a:spLocks noGrp="1"/>
          </p:cNvSpPr>
          <p:nvPr>
            <p:ph type="body" sz="quarter" idx="20" hasCustomPrompt="1"/>
          </p:nvPr>
        </p:nvSpPr>
        <p:spPr>
          <a:xfrm>
            <a:off x="578553" y="246579"/>
            <a:ext cx="4896556" cy="290352"/>
          </a:xfrm>
        </p:spPr>
        <p:txBody>
          <a:bodyPr rIns="0" anchor="t">
            <a:normAutofit/>
          </a:bodyPr>
          <a:lstStyle>
            <a:lvl1pPr algn="l">
              <a:buNone/>
              <a:defRPr sz="1200" b="0">
                <a:latin typeface="+mn-lt"/>
              </a:defRPr>
            </a:lvl1pPr>
          </a:lstStyle>
          <a:p>
            <a:r>
              <a:rPr lang="en-US"/>
              <a:t>Country Readiness and Delivery Work Stream - XXX Working Group</a:t>
            </a:r>
          </a:p>
        </p:txBody>
      </p:sp>
    </p:spTree>
    <p:extLst>
      <p:ext uri="{BB962C8B-B14F-4D97-AF65-F5344CB8AC3E}">
        <p14:creationId xmlns:p14="http://schemas.microsoft.com/office/powerpoint/2010/main" val="2682489169"/>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FF14AD0-489C-439F-90EA-D118B0245118}"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4D9A9-C107-44A6-B7FE-7B1A13554EB6}" type="slidenum">
              <a:rPr lang="en-US" smtClean="0"/>
              <a:t>‹Nº›</a:t>
            </a:fld>
            <a:endParaRPr lang="en-US"/>
          </a:p>
        </p:txBody>
      </p:sp>
    </p:spTree>
    <p:extLst>
      <p:ext uri="{BB962C8B-B14F-4D97-AF65-F5344CB8AC3E}">
        <p14:creationId xmlns:p14="http://schemas.microsoft.com/office/powerpoint/2010/main" val="40841762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1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67"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0" name="Title 19">
            <a:extLst>
              <a:ext uri="{FF2B5EF4-FFF2-40B4-BE49-F238E27FC236}">
                <a16:creationId xmlns:a16="http://schemas.microsoft.com/office/drawing/2014/main" id="{0A75B8BC-6ADC-BC40-8446-A30BADE3EFD2}"/>
              </a:ext>
            </a:extLst>
          </p:cNvPr>
          <p:cNvSpPr>
            <a:spLocks noGrp="1"/>
          </p:cNvSpPr>
          <p:nvPr>
            <p:ph type="title"/>
          </p:nvPr>
        </p:nvSpPr>
        <p:spPr>
          <a:xfrm>
            <a:off x="578552" y="805392"/>
            <a:ext cx="10607189" cy="537986"/>
          </a:xfrm>
        </p:spPr>
        <p:txBody>
          <a:bodyPr>
            <a:noAutofit/>
          </a:bodyPr>
          <a:lstStyle>
            <a:lvl1pPr>
              <a:defRPr sz="2400">
                <a:solidFill>
                  <a:schemeClr val="accent1"/>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595170"/>
            <a:ext cx="10158138"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p:txBody>
          <a:bodyPr/>
          <a:lstStyle/>
          <a:p>
            <a:fld id="{5C7892DB-DEDB-A440-9305-CDECCE7FBDC0}" type="slidenum">
              <a:rPr lang="en-US" smtClean="0"/>
              <a:t>‹Nº›</a:t>
            </a:fld>
            <a:endParaRPr lang="en-US"/>
          </a:p>
        </p:txBody>
      </p:sp>
      <p:sp>
        <p:nvSpPr>
          <p:cNvPr id="10" name="Text Placeholder 27">
            <a:extLst>
              <a:ext uri="{FF2B5EF4-FFF2-40B4-BE49-F238E27FC236}">
                <a16:creationId xmlns:a16="http://schemas.microsoft.com/office/drawing/2014/main" id="{5DA822C1-B4F8-F446-AC19-7FDBBA08DC8C}"/>
              </a:ext>
            </a:extLst>
          </p:cNvPr>
          <p:cNvSpPr>
            <a:spLocks noGrp="1"/>
          </p:cNvSpPr>
          <p:nvPr>
            <p:ph type="body" sz="quarter" idx="13" hasCustomPrompt="1"/>
          </p:nvPr>
        </p:nvSpPr>
        <p:spPr>
          <a:xfrm>
            <a:off x="6263014" y="246579"/>
            <a:ext cx="4923448" cy="279514"/>
          </a:xfrm>
        </p:spPr>
        <p:txBody>
          <a:bodyPr rIns="0" anchor="t">
            <a:normAutofit/>
          </a:bodyPr>
          <a:lstStyle>
            <a:lvl1pPr algn="r">
              <a:buNone/>
              <a:defRPr sz="1200" b="0">
                <a:latin typeface="+mn-lt"/>
              </a:defRPr>
            </a:lvl1pPr>
          </a:lstStyle>
          <a:p>
            <a:pPr lvl="0"/>
            <a:r>
              <a:rPr lang="en-US"/>
              <a:t>Section name |</a:t>
            </a:r>
          </a:p>
        </p:txBody>
      </p:sp>
      <p:sp>
        <p:nvSpPr>
          <p:cNvPr id="11" name="Rectangle 10">
            <a:extLst>
              <a:ext uri="{FF2B5EF4-FFF2-40B4-BE49-F238E27FC236}">
                <a16:creationId xmlns:a16="http://schemas.microsoft.com/office/drawing/2014/main" id="{A9EBE7F3-63AB-E74B-BC4F-2742BEF2D331}"/>
              </a:ext>
            </a:extLst>
          </p:cNvPr>
          <p:cNvSpPr/>
          <p:nvPr userDrawn="1"/>
        </p:nvSpPr>
        <p:spPr bwMode="white">
          <a:xfrm>
            <a:off x="0" y="6739466"/>
            <a:ext cx="12192000" cy="1185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609560294"/>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0E369A-2421-2B45-B472-43E528F9CE5B}"/>
              </a:ext>
            </a:extLst>
          </p:cNvPr>
          <p:cNvSpPr/>
          <p:nvPr userDrawn="1"/>
        </p:nvSpPr>
        <p:spPr bwMode="white">
          <a:xfrm>
            <a:off x="9703398" y="-1309"/>
            <a:ext cx="2488601"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91"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9" name="Slide Number Placeholder 8">
            <a:extLst>
              <a:ext uri="{FF2B5EF4-FFF2-40B4-BE49-F238E27FC236}">
                <a16:creationId xmlns:a16="http://schemas.microsoft.com/office/drawing/2014/main" id="{B96C500B-D9EC-5347-8E16-C455F6F04DC6}"/>
              </a:ext>
            </a:extLst>
          </p:cNvPr>
          <p:cNvSpPr>
            <a:spLocks noGrp="1"/>
          </p:cNvSpPr>
          <p:nvPr>
            <p:ph type="sldNum" sz="quarter" idx="16"/>
          </p:nvPr>
        </p:nvSpPr>
        <p:spPr>
          <a:xfrm>
            <a:off x="11184835" y="224520"/>
            <a:ext cx="428609" cy="365125"/>
          </a:xfrm>
        </p:spPr>
        <p:txBody>
          <a:bodyPr/>
          <a:lstStyle/>
          <a:p>
            <a:fld id="{5C7892DB-DEDB-A440-9305-CDECCE7FBDC0}" type="slidenum">
              <a:rPr lang="en-US" smtClean="0"/>
              <a:t>‹Nº›</a:t>
            </a:fld>
            <a:endParaRPr lang="en-US"/>
          </a:p>
        </p:txBody>
      </p:sp>
      <p:sp>
        <p:nvSpPr>
          <p:cNvPr id="11" name="Text Placeholder 7">
            <a:extLst>
              <a:ext uri="{FF2B5EF4-FFF2-40B4-BE49-F238E27FC236}">
                <a16:creationId xmlns:a16="http://schemas.microsoft.com/office/drawing/2014/main" id="{A7822AC9-3D76-014E-9DBC-100BFFA8BB4D}"/>
              </a:ext>
            </a:extLst>
          </p:cNvPr>
          <p:cNvSpPr>
            <a:spLocks noGrp="1"/>
          </p:cNvSpPr>
          <p:nvPr>
            <p:ph type="body" sz="quarter" idx="14"/>
          </p:nvPr>
        </p:nvSpPr>
        <p:spPr>
          <a:xfrm>
            <a:off x="1040130" y="1775793"/>
            <a:ext cx="5530003" cy="40684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27">
            <a:extLst>
              <a:ext uri="{FF2B5EF4-FFF2-40B4-BE49-F238E27FC236}">
                <a16:creationId xmlns:a16="http://schemas.microsoft.com/office/drawing/2014/main" id="{26C4B127-E7E0-444A-BB78-D7577CB04C2A}"/>
              </a:ext>
            </a:extLst>
          </p:cNvPr>
          <p:cNvSpPr>
            <a:spLocks noGrp="1"/>
          </p:cNvSpPr>
          <p:nvPr>
            <p:ph type="body" sz="quarter" idx="13" hasCustomPrompt="1"/>
          </p:nvPr>
        </p:nvSpPr>
        <p:spPr>
          <a:xfrm>
            <a:off x="7404154" y="246579"/>
            <a:ext cx="3782308" cy="290352"/>
          </a:xfrm>
        </p:spPr>
        <p:txBody>
          <a:bodyPr rIns="0" anchor="t">
            <a:normAutofit/>
          </a:bodyPr>
          <a:lstStyle>
            <a:lvl1pPr algn="r">
              <a:buNone/>
              <a:defRPr sz="1200" b="0">
                <a:latin typeface="+mn-lt"/>
              </a:defRPr>
            </a:lvl1pPr>
          </a:lstStyle>
          <a:p>
            <a:pPr lvl="0"/>
            <a:r>
              <a:rPr lang="en-US"/>
              <a:t>Section name |</a:t>
            </a:r>
          </a:p>
        </p:txBody>
      </p:sp>
      <p:sp>
        <p:nvSpPr>
          <p:cNvPr id="4" name="Footer Placeholder 3">
            <a:extLst>
              <a:ext uri="{FF2B5EF4-FFF2-40B4-BE49-F238E27FC236}">
                <a16:creationId xmlns:a16="http://schemas.microsoft.com/office/drawing/2014/main" id="{D5603FEE-A3D3-904A-9106-278392AB5A3E}"/>
              </a:ext>
            </a:extLst>
          </p:cNvPr>
          <p:cNvSpPr>
            <a:spLocks noGrp="1"/>
          </p:cNvSpPr>
          <p:nvPr>
            <p:ph type="ftr" sz="quarter" idx="17"/>
          </p:nvPr>
        </p:nvSpPr>
        <p:spPr/>
        <p:txBody>
          <a:bodyPr/>
          <a:lstStyle/>
          <a:p>
            <a:endParaRPr lang="en-US" sz="1000"/>
          </a:p>
        </p:txBody>
      </p:sp>
      <p:sp>
        <p:nvSpPr>
          <p:cNvPr id="5" name="Title 4">
            <a:extLst>
              <a:ext uri="{FF2B5EF4-FFF2-40B4-BE49-F238E27FC236}">
                <a16:creationId xmlns:a16="http://schemas.microsoft.com/office/drawing/2014/main" id="{63C4827F-4A69-E545-86C7-79E41B9D15D5}"/>
              </a:ext>
            </a:extLst>
          </p:cNvPr>
          <p:cNvSpPr>
            <a:spLocks noGrp="1"/>
          </p:cNvSpPr>
          <p:nvPr>
            <p:ph type="title"/>
          </p:nvPr>
        </p:nvSpPr>
        <p:spPr>
          <a:xfrm>
            <a:off x="578552" y="805392"/>
            <a:ext cx="9006511" cy="537986"/>
          </a:xfrm>
        </p:spPr>
        <p:txBody>
          <a:bodyPr vert="horz"/>
          <a:lstStyle/>
          <a:p>
            <a:r>
              <a:rPr lang="en-GB"/>
              <a:t>Click to edit Master title style</a:t>
            </a:r>
            <a:endParaRPr lang="en-US"/>
          </a:p>
        </p:txBody>
      </p:sp>
    </p:spTree>
    <p:extLst>
      <p:ext uri="{BB962C8B-B14F-4D97-AF65-F5344CB8AC3E}">
        <p14:creationId xmlns:p14="http://schemas.microsoft.com/office/powerpoint/2010/main" val="1866307197"/>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3_Title_1 text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15"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1ABDA97-D60F-466E-B1A3-CAE82CB597DC}"/>
              </a:ext>
            </a:extLst>
          </p:cNvPr>
          <p:cNvSpPr/>
          <p:nvPr>
            <p:custDataLst>
              <p:tags r:id="rId3"/>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ext Placeholder 7">
            <a:extLst>
              <a:ext uri="{FF2B5EF4-FFF2-40B4-BE49-F238E27FC236}">
                <a16:creationId xmlns:a16="http://schemas.microsoft.com/office/drawing/2014/main" id="{4ED4E4DF-40A8-BA46-8009-C8DA36759873}"/>
              </a:ext>
            </a:extLst>
          </p:cNvPr>
          <p:cNvSpPr>
            <a:spLocks noGrp="1"/>
          </p:cNvSpPr>
          <p:nvPr>
            <p:ph type="body" sz="quarter" idx="14"/>
          </p:nvPr>
        </p:nvSpPr>
        <p:spPr>
          <a:xfrm>
            <a:off x="1040130" y="1775793"/>
            <a:ext cx="7155603" cy="4068417"/>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7">
            <a:extLst>
              <a:ext uri="{FF2B5EF4-FFF2-40B4-BE49-F238E27FC236}">
                <a16:creationId xmlns:a16="http://schemas.microsoft.com/office/drawing/2014/main" id="{785EDADD-C884-BD4B-A41C-D8E81E0719ED}"/>
              </a:ext>
            </a:extLst>
          </p:cNvPr>
          <p:cNvSpPr>
            <a:spLocks noGrp="1"/>
          </p:cNvSpPr>
          <p:nvPr>
            <p:ph type="body" sz="quarter" idx="19" hasCustomPrompt="1"/>
          </p:nvPr>
        </p:nvSpPr>
        <p:spPr>
          <a:xfrm>
            <a:off x="552091" y="246579"/>
            <a:ext cx="3782308" cy="290352"/>
          </a:xfrm>
          <a:prstGeom prst="rect">
            <a:avLst/>
          </a:prstGeom>
        </p:spPr>
        <p:txBody>
          <a:bodyPr rIns="0" anchor="t">
            <a:normAutofit/>
          </a:bodyPr>
          <a:lstStyle>
            <a:lvl1pPr algn="l">
              <a:buNone/>
              <a:defRPr sz="1200" b="0" i="1">
                <a:solidFill>
                  <a:schemeClr val="tx2"/>
                </a:solidFill>
                <a:latin typeface="+mn-lt"/>
              </a:defRPr>
            </a:lvl1pPr>
          </a:lstStyle>
          <a:p>
            <a:pPr lvl="0"/>
            <a:r>
              <a:rPr lang="en-US"/>
              <a:t>Section name </a:t>
            </a:r>
          </a:p>
        </p:txBody>
      </p:sp>
      <p:sp>
        <p:nvSpPr>
          <p:cNvPr id="10" name="Slide Number Placeholder 5">
            <a:extLst>
              <a:ext uri="{FF2B5EF4-FFF2-40B4-BE49-F238E27FC236}">
                <a16:creationId xmlns:a16="http://schemas.microsoft.com/office/drawing/2014/main" id="{F763B415-1F89-9A48-8938-54AD3313F465}"/>
              </a:ext>
            </a:extLst>
          </p:cNvPr>
          <p:cNvSpPr>
            <a:spLocks noGrp="1"/>
          </p:cNvSpPr>
          <p:nvPr>
            <p:ph type="sldNum" sz="quarter" idx="4"/>
          </p:nvPr>
        </p:nvSpPr>
        <p:spPr>
          <a:xfrm>
            <a:off x="11324535" y="224520"/>
            <a:ext cx="428609" cy="365125"/>
          </a:xfrm>
          <a:prstGeom prst="rect">
            <a:avLst/>
          </a:prstGeom>
        </p:spPr>
        <p:txBody>
          <a:bodyPr vert="horz" lIns="91440" tIns="45720" rIns="91440" bIns="45720" rtlCol="0" anchor="t"/>
          <a:lstStyle>
            <a:lvl1pPr algn="l">
              <a:defRPr sz="1400" b="1">
                <a:solidFill>
                  <a:schemeClr val="accent2"/>
                </a:solidFill>
              </a:defRPr>
            </a:lvl1pPr>
          </a:lstStyle>
          <a:p>
            <a:fld id="{5C7892DB-DEDB-A440-9305-CDECCE7FBDC0}" type="slidenum">
              <a:rPr lang="en-US" smtClean="0"/>
              <a:pPr/>
              <a:t>‹Nº›</a:t>
            </a:fld>
            <a:endParaRPr lang="en-US"/>
          </a:p>
        </p:txBody>
      </p:sp>
      <p:sp>
        <p:nvSpPr>
          <p:cNvPr id="4" name="Title 3">
            <a:extLst>
              <a:ext uri="{FF2B5EF4-FFF2-40B4-BE49-F238E27FC236}">
                <a16:creationId xmlns:a16="http://schemas.microsoft.com/office/drawing/2014/main" id="{5480F0E7-07B5-CF4D-A3C9-1C162F76A8E0}"/>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D8F352D4-BDE5-5C48-BB97-076C276D643C}"/>
              </a:ext>
            </a:extLst>
          </p:cNvPr>
          <p:cNvSpPr>
            <a:spLocks noGrp="1"/>
          </p:cNvSpPr>
          <p:nvPr>
            <p:ph type="ftr" sz="quarter" idx="20"/>
          </p:nvPr>
        </p:nvSpPr>
        <p:spPr/>
        <p:txBody>
          <a:bodyPr/>
          <a:lstStyle/>
          <a:p>
            <a:endParaRPr lang="en-US" sz="1000"/>
          </a:p>
        </p:txBody>
      </p:sp>
    </p:spTree>
    <p:extLst>
      <p:ext uri="{BB962C8B-B14F-4D97-AF65-F5344CB8AC3E}">
        <p14:creationId xmlns:p14="http://schemas.microsoft.com/office/powerpoint/2010/main" val="3801224781"/>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39"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a:solidFill>
                <a:schemeClr val="bg1">
                  <a:lumMod val="50000"/>
                </a:schemeClr>
              </a:solidFill>
              <a:latin typeface="+mn-lt"/>
              <a:ea typeface="+mn-ea"/>
              <a:cs typeface="+mn-cs"/>
              <a:sym typeface="Trebuchet MS" panose="020B0603020202020204" pitchFamily="34" charset="0"/>
            </a:endParaRPr>
          </a:p>
        </p:txBody>
      </p:sp>
      <p:sp>
        <p:nvSpPr>
          <p:cNvPr id="9" name="2. Slide Title">
            <a:extLst>
              <a:ext uri="{FF2B5EF4-FFF2-40B4-BE49-F238E27FC236}">
                <a16:creationId xmlns:a16="http://schemas.microsoft.com/office/drawing/2014/main" id="{98FF70AE-7EF6-4E5B-9FFE-B44C852C9FBA}"/>
              </a:ext>
            </a:extLst>
          </p:cNvPr>
          <p:cNvSpPr>
            <a:spLocks noGrp="1"/>
          </p:cNvSpPr>
          <p:nvPr>
            <p:ph type="title"/>
            <p:custDataLst>
              <p:tags r:id="rId3"/>
            </p:custDataLst>
          </p:nvPr>
        </p:nvSpPr>
        <p:spPr>
          <a:xfrm>
            <a:off x="554736" y="197613"/>
            <a:ext cx="11082528"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edit Master title style</a:t>
            </a:r>
          </a:p>
        </p:txBody>
      </p:sp>
      <p:sp>
        <p:nvSpPr>
          <p:cNvPr id="10"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4"/>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908154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userDrawn="1">
  <p:cSld name="Green one third">
    <p:bg>
      <p:bgPr>
        <a:solidFill>
          <a:srgbClr val="082F3B"/>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3"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554736" y="2681103"/>
            <a:ext cx="3203145" cy="1495794"/>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2"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3"/>
            </p:custDataLst>
          </p:nvPr>
        </p:nvSpPr>
        <p:spPr>
          <a:xfrm>
            <a:off x="1816487" y="41597"/>
            <a:ext cx="1941395" cy="123111"/>
          </a:xfrm>
          <a:prstGeom prst="rect">
            <a:avLst/>
          </a:prstGeom>
          <a:ln w="6350">
            <a:noFill/>
            <a:miter lim="800000"/>
          </a:ln>
        </p:spPr>
        <p:txBody>
          <a:bodyPr vert="horz" wrap="square" lIns="0" tIns="0" rIns="0" bIns="0" rtlCol="0">
            <a:spAutoFit/>
          </a:bodyPr>
          <a:lstStyle>
            <a:lvl1pPr>
              <a:defRPr lang="en-US" sz="800" b="0" dirty="0">
                <a:solidFill>
                  <a:schemeClr val="bg1"/>
                </a:solidFill>
                <a:latin typeface="+mn-lt"/>
                <a:ea typeface="+mn-ea"/>
                <a:cs typeface="+mn-cs"/>
              </a:defRPr>
            </a:lvl1pPr>
          </a:lstStyle>
          <a:p>
            <a:pPr lvl="0">
              <a:buNone/>
            </a:pPr>
            <a:r>
              <a:rPr lang="en-US"/>
              <a:t>Add tracker</a:t>
            </a:r>
          </a:p>
        </p:txBody>
      </p:sp>
      <p:sp>
        <p:nvSpPr>
          <p:cNvPr id="15" name="Slide Number">
            <a:extLst>
              <a:ext uri="{FF2B5EF4-FFF2-40B4-BE49-F238E27FC236}">
                <a16:creationId xmlns:a16="http://schemas.microsoft.com/office/drawing/2014/main" id="{D6030ED5-599F-4E8C-B5A1-51670786D068}"/>
              </a:ext>
            </a:extLst>
          </p:cNvPr>
          <p:cNvSpPr>
            <a:spLocks noChangeArrowheads="1"/>
          </p:cNvSpPr>
          <p:nvPr userDrawn="1">
            <p:custDataLst>
              <p:tags r:id="rId4"/>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fontAlgn="auto">
                <a:spcBef>
                  <a:spcPts val="0"/>
                </a:spcBef>
                <a:spcAft>
                  <a:spcPts val="0"/>
                </a:spcAft>
                <a:defRPr/>
              </a:pPr>
              <a:t>‹Nº›</a:t>
            </a:fld>
            <a:endParaRPr lang="en-US" sz="900" b="0">
              <a:solidFill>
                <a:schemeClr val="tx1"/>
              </a:solidFill>
              <a:latin typeface="+mn-lt"/>
              <a:ea typeface="+mn-ea"/>
              <a:cs typeface="+mn-cs"/>
            </a:endParaRPr>
          </a:p>
        </p:txBody>
      </p:sp>
    </p:spTree>
    <p:extLst>
      <p:ext uri="{BB962C8B-B14F-4D97-AF65-F5344CB8AC3E}">
        <p14:creationId xmlns:p14="http://schemas.microsoft.com/office/powerpoint/2010/main" val="1917275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2"/>
            </p:custDataLst>
            <p:extLst>
              <p:ext uri="{D42A27DB-BD31-4B8C-83A1-F6EECF244321}">
                <p14:modId xmlns:p14="http://schemas.microsoft.com/office/powerpoint/2010/main" val="1290541889"/>
              </p:ext>
            </p:extLst>
          </p:nvPr>
        </p:nvGraphicFramePr>
        <p:xfrm>
          <a:off x="1588" y="1589"/>
          <a:ext cx="1588" cy="1588"/>
        </p:xfrm>
        <a:graphic>
          <a:graphicData uri="http://schemas.openxmlformats.org/presentationml/2006/ole">
            <mc:AlternateContent xmlns:mc="http://schemas.openxmlformats.org/markup-compatibility/2006">
              <mc:Choice xmlns:v="urn:schemas-microsoft-com:vml" Requires="v">
                <p:oleObj spid="_x0000_s118787"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4"/>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4" tIns="45717" rIns="91434" bIns="45717" numCol="1" spcCol="0" rtlCol="0" fromWordArt="0" anchor="t" anchorCtr="0" forceAA="0" compatLnSpc="1">
            <a:prstTxWarp prst="textNoShape">
              <a:avLst/>
            </a:prstTxWarp>
            <a:noAutofit/>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1" name="2. Slide Title">
            <a:extLst>
              <a:ext uri="{FF2B5EF4-FFF2-40B4-BE49-F238E27FC236}">
                <a16:creationId xmlns:a16="http://schemas.microsoft.com/office/drawing/2014/main" id="{91277579-8831-43CF-B160-16FF2827C046}"/>
              </a:ext>
            </a:extLst>
          </p:cNvPr>
          <p:cNvSpPr>
            <a:spLocks noGrp="1"/>
          </p:cNvSpPr>
          <p:nvPr>
            <p:ph type="title"/>
            <p:custDataLst>
              <p:tags r:id="rId5"/>
            </p:custDataLst>
          </p:nvPr>
        </p:nvSpPr>
        <p:spPr>
          <a:xfrm>
            <a:off x="554737" y="197614"/>
            <a:ext cx="7918704" cy="384721"/>
          </a:xfrm>
        </p:spPr>
        <p:txBody>
          <a:bodyPr>
            <a:noAutofit/>
          </a:bodyPr>
          <a:lstStyle>
            <a:lvl1pPr>
              <a:defRPr>
                <a:solidFill>
                  <a:schemeClr val="bg2"/>
                </a:solidFill>
              </a:defRPr>
            </a:lvl1pPr>
          </a:lstStyle>
          <a:p>
            <a:r>
              <a:rPr lang="en-US"/>
              <a:t>Click to edit Master title style</a:t>
            </a:r>
          </a:p>
        </p:txBody>
      </p:sp>
      <p:sp>
        <p:nvSpPr>
          <p:cNvPr id="12" name="3. Subtitle">
            <a:extLst>
              <a:ext uri="{FF2B5EF4-FFF2-40B4-BE49-F238E27FC236}">
                <a16:creationId xmlns:a16="http://schemas.microsoft.com/office/drawing/2014/main" id="{9FB33C37-8F8E-450C-B956-CCA2C562F08E}"/>
              </a:ext>
            </a:extLst>
          </p:cNvPr>
          <p:cNvSpPr>
            <a:spLocks noGrp="1"/>
          </p:cNvSpPr>
          <p:nvPr>
            <p:ph type="subTitle" idx="1"/>
            <p:custDataLst>
              <p:tags r:id="rId6"/>
            </p:custDataLst>
          </p:nvPr>
        </p:nvSpPr>
        <p:spPr>
          <a:xfrm>
            <a:off x="554737" y="663225"/>
            <a:ext cx="7918704" cy="246221"/>
          </a:xfrm>
          <a:prstGeom prst="rect">
            <a:avLst/>
          </a:prstGeom>
        </p:spPr>
        <p:txBody>
          <a:bodyPr wrap="square">
            <a:spAutoFit/>
          </a:bodyPr>
          <a:lstStyle>
            <a:lvl1pPr marL="0" indent="0" algn="l">
              <a:buNone/>
              <a:defRPr sz="1600" b="0" u="none" baseline="0">
                <a:solidFill>
                  <a:schemeClr val="bg2"/>
                </a:solidFill>
              </a:defRPr>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a:t>Click to edit Master subtitle style</a:t>
            </a:r>
          </a:p>
        </p:txBody>
      </p:sp>
      <p:sp>
        <p:nvSpPr>
          <p:cNvPr id="13" name="1. On-page tracker">
            <a:extLst>
              <a:ext uri="{FF2B5EF4-FFF2-40B4-BE49-F238E27FC236}">
                <a16:creationId xmlns:a16="http://schemas.microsoft.com/office/drawing/2014/main" id="{3A776699-A364-4F3B-A0A3-7B19AC18D333}"/>
              </a:ext>
            </a:extLst>
          </p:cNvPr>
          <p:cNvSpPr>
            <a:spLocks noGrp="1"/>
          </p:cNvSpPr>
          <p:nvPr>
            <p:ph type="body" sz="quarter" idx="10" hasCustomPrompt="1"/>
            <p:custDataLst>
              <p:tags r:id="rId7"/>
            </p:custDataLst>
          </p:nvPr>
        </p:nvSpPr>
        <p:spPr>
          <a:xfrm>
            <a:off x="554735" y="41598"/>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14" name="Slide Number">
            <a:extLst>
              <a:ext uri="{FF2B5EF4-FFF2-40B4-BE49-F238E27FC236}">
                <a16:creationId xmlns:a16="http://schemas.microsoft.com/office/drawing/2014/main" id="{1401A3E2-ECC8-43C9-A61C-068D51FCD055}"/>
              </a:ext>
            </a:extLst>
          </p:cNvPr>
          <p:cNvSpPr>
            <a:spLocks noChangeArrowheads="1"/>
          </p:cNvSpPr>
          <p:nvPr userDrawn="1">
            <p:custDataLst>
              <p:tags r:id="rId8"/>
            </p:custDataLst>
          </p:nvPr>
        </p:nvSpPr>
        <p:spPr bwMode="black">
          <a:xfrm>
            <a:off x="11312526" y="6584818"/>
            <a:ext cx="325501" cy="138499"/>
          </a:xfrm>
          <a:prstGeom prst="rect">
            <a:avLst/>
          </a:prstGeom>
          <a:noFill/>
          <a:ln w="9525" algn="ctr">
            <a:noFill/>
            <a:miter lim="800000"/>
            <a:headEnd/>
            <a:tailEnd/>
          </a:ln>
          <a:effectLst/>
        </p:spPr>
        <p:txBody>
          <a:bodyPr wrap="square" lIns="0" tIns="0" rIns="0" bIns="0" anchor="ctr">
            <a:spAutoFit/>
          </a:bodyPr>
          <a:lstStyle/>
          <a:p>
            <a:pPr algn="r" defTabSz="610716"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16" fontAlgn="auto">
                <a:spcBef>
                  <a:spcPts val="0"/>
                </a:spcBef>
                <a:spcAft>
                  <a:spcPts val="0"/>
                </a:spcAft>
                <a:defRPr/>
              </a:pPr>
              <a:t>‹Nº›</a:t>
            </a:fld>
            <a:endParaRPr lang="en-US" sz="900" b="0">
              <a:solidFill>
                <a:schemeClr val="tx1"/>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330858C7-9375-4CF0-A13F-244BB3A00EDB}"/>
              </a:ext>
            </a:extLst>
          </p:cNvPr>
          <p:cNvSpPr txBox="1">
            <a:spLocks/>
          </p:cNvSpPr>
          <p:nvPr userDrawn="1">
            <p:custDataLst>
              <p:tags r:id="rId9"/>
            </p:custDataLst>
          </p:nvPr>
        </p:nvSpPr>
        <p:spPr>
          <a:xfrm>
            <a:off x="553971" y="6592512"/>
            <a:ext cx="791870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solidFill>
                  <a:schemeClr val="bg2"/>
                </a:solidFill>
              </a:rPr>
              <a:t>Source: …</a:t>
            </a:r>
          </a:p>
        </p:txBody>
      </p:sp>
      <p:sp>
        <p:nvSpPr>
          <p:cNvPr id="17" name="Freeform 76">
            <a:extLst>
              <a:ext uri="{FF2B5EF4-FFF2-40B4-BE49-F238E27FC236}">
                <a16:creationId xmlns:a16="http://schemas.microsoft.com/office/drawing/2014/main" id="{0825CA69-3571-4E91-818F-38D43FFA741E}"/>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34" tIns="45717" rIns="91434" bIns="45717" numCol="1" anchor="t" anchorCtr="0" compatLnSpc="1">
            <a:prstTxWarp prst="textNoShape">
              <a:avLst/>
            </a:prstTxWarp>
          </a:bodyPr>
          <a:lstStyle/>
          <a:p>
            <a:endParaRPr lang="en-US" sz="1800"/>
          </a:p>
        </p:txBody>
      </p:sp>
      <p:sp>
        <p:nvSpPr>
          <p:cNvPr id="16" name="Rectangle 15">
            <a:extLst>
              <a:ext uri="{FF2B5EF4-FFF2-40B4-BE49-F238E27FC236}">
                <a16:creationId xmlns:a16="http://schemas.microsoft.com/office/drawing/2014/main" id="{60DD7B27-5F74-408C-85C4-A2D92B2F8ADA}"/>
              </a:ext>
            </a:extLst>
          </p:cNvPr>
          <p:cNvSpPr/>
          <p:nvPr userDrawn="1"/>
        </p:nvSpPr>
        <p:spPr>
          <a:xfrm>
            <a:off x="4244714" y="6542085"/>
            <a:ext cx="3813865" cy="260392"/>
          </a:xfrm>
          <a:prstGeom prst="rect">
            <a:avLst/>
          </a:prstGeom>
        </p:spPr>
        <p:txBody>
          <a:bodyPr wrap="none">
            <a:spAutoFit/>
          </a:bodyPr>
          <a:lstStyle/>
          <a:p>
            <a:r>
              <a:rPr lang="en-US" sz="1092" b="1">
                <a:solidFill>
                  <a:srgbClr val="FF0000"/>
                </a:solidFill>
              </a:rPr>
              <a:t>DRAFT – PRELIMINARY DATA – INTERNAL USE ONLY</a:t>
            </a:r>
          </a:p>
        </p:txBody>
      </p:sp>
    </p:spTree>
    <p:extLst>
      <p:ext uri="{BB962C8B-B14F-4D97-AF65-F5344CB8AC3E}">
        <p14:creationId xmlns:p14="http://schemas.microsoft.com/office/powerpoint/2010/main" val="51701199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userDrawn="1">
  <p:cSld name="D. Four column green">
    <p:bg>
      <p:bgPr>
        <a:solidFill>
          <a:srgbClr val="082F3B"/>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11" name="think-cell Slide" r:id="rId8" imgW="286" imgH="286" progId="TCLayout.ActiveDocument.1">
                  <p:embed/>
                </p:oleObj>
              </mc:Choice>
              <mc:Fallback>
                <p:oleObj name="think-cell Slide" r:id="rId8" imgW="286" imgH="286" progId="TCLayout.ActiveDocument.1">
                  <p:embed/>
                  <p:pic>
                    <p:nvPicPr>
                      <p:cNvPr id="4" name="Object 3" hidden="1"/>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ea typeface="+mn-ea"/>
                <a:cs typeface="+mn-cs"/>
                <a:sym typeface="Trebuchet MS" panose="020B0603020202020204" pitchFamily="34" charset="0"/>
              </a:rPr>
              <a:t>Copyright © 2022 by Boston Consulting Group. All rights reserved.</a:t>
            </a:r>
            <a:endParaRPr lang="en-US" sz="700">
              <a:solidFill>
                <a:schemeClr val="bg1"/>
              </a:solidFill>
              <a:latin typeface="+mn-lt"/>
              <a:ea typeface="+mn-ea"/>
              <a:cs typeface="+mn-cs"/>
              <a:sym typeface="Trebuchet MS" panose="020B0603020202020204" pitchFamily="34" charset="0"/>
            </a:endParaRPr>
          </a:p>
        </p:txBody>
      </p:sp>
      <p:sp>
        <p:nvSpPr>
          <p:cNvPr id="11" name="2. Slide Title">
            <a:extLst>
              <a:ext uri="{FF2B5EF4-FFF2-40B4-BE49-F238E27FC236}">
                <a16:creationId xmlns:a16="http://schemas.microsoft.com/office/drawing/2014/main" id="{98FF70AE-7EF6-4E5B-9FFE-B44C852C9FBA}"/>
              </a:ext>
            </a:extLst>
          </p:cNvPr>
          <p:cNvSpPr>
            <a:spLocks noGrp="1"/>
          </p:cNvSpPr>
          <p:nvPr>
            <p:ph type="title" hasCustomPrompt="1"/>
            <p:custDataLst>
              <p:tags r:id="rId4"/>
            </p:custDataLst>
          </p:nvPr>
        </p:nvSpPr>
        <p:spPr>
          <a:xfrm>
            <a:off x="554736" y="197613"/>
            <a:ext cx="8243306" cy="369332"/>
          </a:xfrm>
          <a:prstGeom prst="rect">
            <a:avLst/>
          </a:prstGeom>
        </p:spPr>
        <p:txBody>
          <a:bodyPr vert="horz" wrap="square" lIns="0" tIns="0" rIns="0" bIns="0" rtlCol="0" anchor="t" anchorCtr="0">
            <a:spAutoFit/>
          </a:bodyPr>
          <a:lstStyle>
            <a:lvl1pPr>
              <a:defRPr sz="2400">
                <a:latin typeface="+mj-lt"/>
                <a:ea typeface="+mj-ea"/>
                <a:cs typeface="+mj-cs"/>
              </a:defRPr>
            </a:lvl1pPr>
          </a:lstStyle>
          <a:p>
            <a:pPr lvl="0"/>
            <a:r>
              <a:rPr lang="en-US"/>
              <a:t>Click to add title</a:t>
            </a:r>
          </a:p>
        </p:txBody>
      </p:sp>
      <p:sp>
        <p:nvSpPr>
          <p:cNvPr id="17" name="TextBox 16"/>
          <p:cNvSpPr txBox="1"/>
          <p:nvPr userDrawn="1"/>
        </p:nvSpPr>
        <p:spPr>
          <a:xfrm>
            <a:off x="554736" y="41597"/>
            <a:ext cx="1349761" cy="123111"/>
          </a:xfrm>
          <a:prstGeom prst="rect">
            <a:avLst/>
          </a:prstGeom>
          <a:ln w="6350">
            <a:noFill/>
            <a:miter lim="800000"/>
          </a:ln>
        </p:spPr>
        <p:txBody>
          <a:bodyPr vert="horz"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000000"/>
                </a:solidFill>
                <a:latin typeface="+mn-lt"/>
                <a:ea typeface="+mn-ea"/>
                <a:cs typeface="+mn-cs"/>
              </a:rPr>
              <a:t>Classified as Internal</a:t>
            </a:r>
          </a:p>
        </p:txBody>
      </p:sp>
      <p:sp>
        <p:nvSpPr>
          <p:cNvPr id="18" name="1. On-page tracker">
            <a:extLst>
              <a:ext uri="{FF2B5EF4-FFF2-40B4-BE49-F238E27FC236}">
                <a16:creationId xmlns:a16="http://schemas.microsoft.com/office/drawing/2014/main" id="{C30AC055-11D5-4540-94E4-C3B7BE6EFD7D}"/>
              </a:ext>
            </a:extLst>
          </p:cNvPr>
          <p:cNvSpPr>
            <a:spLocks noGrp="1"/>
          </p:cNvSpPr>
          <p:nvPr>
            <p:ph type="body" sz="quarter" idx="11" hasCustomPrompt="1"/>
            <p:custDataLst>
              <p:tags r:id="rId5"/>
            </p:custDataLst>
          </p:nvPr>
        </p:nvSpPr>
        <p:spPr>
          <a:xfrm>
            <a:off x="1816486" y="41597"/>
            <a:ext cx="3843338" cy="123111"/>
          </a:xfrm>
          <a:prstGeom prst="rect">
            <a:avLst/>
          </a:prstGeom>
          <a:ln w="6350">
            <a:noFill/>
            <a:miter lim="800000"/>
          </a:ln>
        </p:spPr>
        <p:txBody>
          <a:bodyPr vert="horz" wrap="square" lIns="0" tIns="0" rIns="0" bIns="0" rtlCol="0">
            <a:spAutoFit/>
          </a:bodyPr>
          <a:lstStyle>
            <a:lvl1pPr>
              <a:defRPr lang="en-US" sz="800" b="0" dirty="0">
                <a:latin typeface="+mn-lt"/>
                <a:ea typeface="+mn-ea"/>
                <a:cs typeface="+mn-cs"/>
              </a:defRPr>
            </a:lvl1pPr>
          </a:lstStyle>
          <a:p>
            <a:pPr lvl="0">
              <a:buNone/>
            </a:pPr>
            <a:r>
              <a:rPr lang="en-US"/>
              <a:t>Add tracker</a:t>
            </a:r>
          </a:p>
        </p:txBody>
      </p:sp>
      <p:sp>
        <p:nvSpPr>
          <p:cNvPr id="19" name="Slide Number">
            <a:extLst>
              <a:ext uri="{FF2B5EF4-FFF2-40B4-BE49-F238E27FC236}">
                <a16:creationId xmlns:a16="http://schemas.microsoft.com/office/drawing/2014/main" id="{960BD9BD-BD8A-4FDC-94A5-E70570E8E716}"/>
              </a:ext>
            </a:extLst>
          </p:cNvPr>
          <p:cNvSpPr>
            <a:spLocks noChangeArrowheads="1"/>
          </p:cNvSpPr>
          <p:nvPr userDrawn="1">
            <p:custDataLst>
              <p:tags r:id="rId6"/>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rgbClr val="FFFFFF"/>
                </a:solidFill>
                <a:latin typeface="+mn-lt"/>
                <a:ea typeface="+mn-ea"/>
                <a:cs typeface="+mn-cs"/>
              </a:rPr>
              <a:pPr algn="r" defTabSz="610744" fontAlgn="auto">
                <a:spcBef>
                  <a:spcPts val="0"/>
                </a:spcBef>
                <a:spcAft>
                  <a:spcPts val="0"/>
                </a:spcAft>
                <a:defRPr/>
              </a:pPr>
              <a:t>‹Nº›</a:t>
            </a:fld>
            <a:endParaRPr lang="en-US" sz="900" b="0">
              <a:solidFill>
                <a:srgbClr val="FFFFFF"/>
              </a:solidFill>
              <a:latin typeface="+mn-lt"/>
              <a:ea typeface="+mn-ea"/>
              <a:cs typeface="+mn-cs"/>
            </a:endParaRPr>
          </a:p>
        </p:txBody>
      </p:sp>
    </p:spTree>
    <p:extLst>
      <p:ext uri="{BB962C8B-B14F-4D97-AF65-F5344CB8AC3E}">
        <p14:creationId xmlns:p14="http://schemas.microsoft.com/office/powerpoint/2010/main" val="3298053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‹Nº›</a:t>
            </a:fld>
            <a:endParaRPr lang="en-GB" noProof="0"/>
          </a:p>
        </p:txBody>
      </p:sp>
      <p:sp>
        <p:nvSpPr>
          <p:cNvPr id="12" name="Espace réservé pour une image  8"/>
          <p:cNvSpPr>
            <a:spLocks noGrp="1"/>
          </p:cNvSpPr>
          <p:nvPr>
            <p:ph type="pic" sz="quarter" idx="17" hasCustomPrompt="1"/>
          </p:nvPr>
        </p:nvSpPr>
        <p:spPr bwMode="gray">
          <a:xfrm>
            <a:off x="672000" y="3049568"/>
            <a:ext cx="10848000" cy="1264065"/>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3875511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184910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348015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174106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714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215235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69466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err="1"/>
              <a:t>xxxx</a:t>
            </a:r>
            <a:endParaRPr lang="en-US"/>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47072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‹Nº›</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err="1"/>
              <a:t>x.xm</a:t>
            </a:r>
            <a:endParaRPr lang="en-US"/>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102515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132540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Tree>
    <p:extLst>
      <p:ext uri="{BB962C8B-B14F-4D97-AF65-F5344CB8AC3E}">
        <p14:creationId xmlns:p14="http://schemas.microsoft.com/office/powerpoint/2010/main" val="285759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Associated</a:t>
            </a:r>
            <a:r>
              <a:rPr sz="1395" b="0" i="0" spc="-61">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with</a:t>
            </a:r>
            <a:endParaRPr sz="1395" b="0" i="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Supported</a:t>
            </a:r>
            <a:r>
              <a:rPr sz="1395" b="0" i="0" spc="-67">
                <a:solidFill>
                  <a:srgbClr val="FFFFFF"/>
                </a:solidFill>
                <a:latin typeface="Poppins Medium" pitchFamily="2" charset="77"/>
                <a:cs typeface="Poppins Medium" pitchFamily="2" charset="77"/>
              </a:rPr>
              <a:t> </a:t>
            </a:r>
            <a:r>
              <a:rPr sz="1395" b="0" i="0" spc="-12">
                <a:solidFill>
                  <a:srgbClr val="FFFFFF"/>
                </a:solidFill>
                <a:latin typeface="Poppins Medium" pitchFamily="2" charset="77"/>
                <a:cs typeface="Poppins Medium" pitchFamily="2" charset="77"/>
              </a:rPr>
              <a:t>by</a:t>
            </a:r>
            <a:endParaRPr sz="1395" b="0" i="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a:solidFill>
                  <a:srgbClr val="FFFFFF"/>
                </a:solidFill>
                <a:latin typeface="Poppins Medium" pitchFamily="2" charset="77"/>
                <a:cs typeface="Poppins Medium" pitchFamily="2" charset="77"/>
              </a:rPr>
              <a:t>Hosted</a:t>
            </a:r>
            <a:r>
              <a:rPr sz="1395" b="0" i="0" spc="-64">
                <a:solidFill>
                  <a:srgbClr val="FFFFFF"/>
                </a:solidFill>
                <a:latin typeface="Poppins Medium" pitchFamily="2" charset="77"/>
                <a:cs typeface="Poppins Medium" pitchFamily="2" charset="77"/>
              </a:rPr>
              <a:t> </a:t>
            </a:r>
            <a:r>
              <a:rPr sz="1395" b="0" i="0" spc="-15">
                <a:solidFill>
                  <a:srgbClr val="FFFFFF"/>
                </a:solidFill>
                <a:latin typeface="Poppins Medium" pitchFamily="2" charset="77"/>
                <a:cs typeface="Poppins Medium" pitchFamily="2" charset="77"/>
              </a:rPr>
              <a:t>at</a:t>
            </a:r>
            <a:endParaRPr sz="1395" b="0" i="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Tree>
    <p:extLst>
      <p:ext uri="{BB962C8B-B14F-4D97-AF65-F5344CB8AC3E}">
        <p14:creationId xmlns:p14="http://schemas.microsoft.com/office/powerpoint/2010/main" val="346995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0837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9817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281368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‹Nº›</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153281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319952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15503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a:t>Click icon to insert image</a:t>
            </a:r>
          </a:p>
        </p:txBody>
      </p:sp>
    </p:spTree>
    <p:extLst>
      <p:ext uri="{BB962C8B-B14F-4D97-AF65-F5344CB8AC3E}">
        <p14:creationId xmlns:p14="http://schemas.microsoft.com/office/powerpoint/2010/main" val="288959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20837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174634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387226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160860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262558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‹Nº›</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70698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73188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55297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80627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Agenda</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a:p>
            <a:pPr lvl="0"/>
            <a:r>
              <a:rPr lang="en-GB"/>
              <a:t>09.00 – 12.30</a:t>
            </a:r>
          </a:p>
          <a:p>
            <a:pPr lvl="1"/>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a:t>
            </a:r>
          </a:p>
        </p:txBody>
      </p:sp>
    </p:spTree>
    <p:extLst>
      <p:ext uri="{BB962C8B-B14F-4D97-AF65-F5344CB8AC3E}">
        <p14:creationId xmlns:p14="http://schemas.microsoft.com/office/powerpoint/2010/main" val="88144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Table of contents</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a:p>
            <a:r>
              <a:rPr lang="en-GB"/>
              <a:t>Section #</a:t>
            </a:r>
          </a:p>
          <a:p>
            <a:pPr lvl="1"/>
            <a:r>
              <a:rPr lang="en-GB" b="1"/>
              <a:t>Section # Title Goes Here</a:t>
            </a:r>
            <a:r>
              <a:rPr lang="en-GB"/>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30506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a:t>
            </a:r>
            <a:endParaRPr lang="en-GB"/>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371206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Chairperson</a:t>
            </a:r>
            <a:endParaRPr lang="en-GB"/>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604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3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Tree>
    <p:extLst>
      <p:ext uri="{BB962C8B-B14F-4D97-AF65-F5344CB8AC3E}">
        <p14:creationId xmlns:p14="http://schemas.microsoft.com/office/powerpoint/2010/main" val="416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Team/Speakers 3 columns 4 rows</a:t>
            </a:r>
            <a:endParaRPr lang="en-GB"/>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a:t>Speaker Name</a:t>
            </a:r>
          </a:p>
          <a:p>
            <a:pPr lvl="1"/>
            <a:r>
              <a:rPr lang="en-GB"/>
              <a:t>Job title, Organisation</a:t>
            </a:r>
          </a:p>
          <a:p>
            <a:pPr marL="0" lvl="2" indent="0" algn="l" defTabSz="554492" rtl="0" eaLnBrk="1" latinLnBrk="0" hangingPunct="1">
              <a:lnSpc>
                <a:spcPct val="120000"/>
              </a:lnSpc>
              <a:spcBef>
                <a:spcPts val="0"/>
              </a:spcBef>
              <a:spcAft>
                <a:spcPts val="728"/>
              </a:spcAft>
              <a:buSzPct val="75000"/>
              <a:buFontTx/>
              <a:buNone/>
            </a:pPr>
            <a:r>
              <a:rPr lang="en-GB"/>
              <a:t>@social_handle</a:t>
            </a:r>
          </a:p>
        </p:txBody>
      </p:sp>
    </p:spTree>
    <p:extLst>
      <p:ext uri="{BB962C8B-B14F-4D97-AF65-F5344CB8AC3E}">
        <p14:creationId xmlns:p14="http://schemas.microsoft.com/office/powerpoint/2010/main" val="84130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34382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92238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Tree>
    <p:extLst>
      <p:ext uri="{BB962C8B-B14F-4D97-AF65-F5344CB8AC3E}">
        <p14:creationId xmlns:p14="http://schemas.microsoft.com/office/powerpoint/2010/main" val="81980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4548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71069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93569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a:t>Caption text goes here if required</a:t>
            </a:r>
            <a:endParaRPr lang="en-GB"/>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403332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a:t>Caption, if required, goes here</a:t>
            </a:r>
            <a:endParaRPr lang="en-GB"/>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a:t>Caption, if required, goes here</a:t>
            </a:r>
            <a:endParaRPr lang="en-GB"/>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a:p>
        </p:txBody>
      </p:sp>
    </p:spTree>
    <p:extLst>
      <p:ext uri="{BB962C8B-B14F-4D97-AF65-F5344CB8AC3E}">
        <p14:creationId xmlns:p14="http://schemas.microsoft.com/office/powerpoint/2010/main" val="240507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136342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53383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31239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25137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219568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322833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04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444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26945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Dial-in Details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Topic</a:t>
            </a:r>
          </a:p>
          <a:p>
            <a:pPr lvl="1"/>
            <a:r>
              <a:rPr lang="en-GB"/>
              <a:t>Meeting title</a:t>
            </a:r>
          </a:p>
          <a:p>
            <a:pPr lvl="1"/>
            <a:endParaRPr lang="en-GB"/>
          </a:p>
          <a:p>
            <a:pPr lvl="0"/>
            <a:r>
              <a:rPr lang="en-GB"/>
              <a:t>Time</a:t>
            </a:r>
          </a:p>
          <a:p>
            <a:pPr lvl="1"/>
            <a:r>
              <a:rPr lang="en-GB"/>
              <a:t>MMM DD, YYYY</a:t>
            </a:r>
          </a:p>
          <a:p>
            <a:pPr lvl="1"/>
            <a:r>
              <a:rPr lang="en-GB"/>
              <a:t>04:00 PM CET/10:00 AM ET</a:t>
            </a:r>
          </a:p>
          <a:p>
            <a:pPr lvl="1"/>
            <a:endParaRPr lang="en-GB"/>
          </a:p>
          <a:p>
            <a:pPr lvl="0"/>
            <a:r>
              <a:rPr lang="en-GB"/>
              <a:t>Estimated call length</a:t>
            </a:r>
          </a:p>
          <a:p>
            <a:pPr lvl="1"/>
            <a:r>
              <a:rPr lang="en-GB"/>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a:t>Join Zoom meeting</a:t>
            </a:r>
          </a:p>
          <a:p>
            <a:pPr lvl="1"/>
            <a:r>
              <a:rPr lang="en-GB"/>
              <a:t>Https://</a:t>
            </a:r>
            <a:r>
              <a:rPr lang="en-GB" err="1"/>
              <a:t>zoom.us</a:t>
            </a:r>
            <a:r>
              <a:rPr lang="en-GB"/>
              <a:t>/#/########</a:t>
            </a:r>
          </a:p>
          <a:p>
            <a:pPr lvl="1"/>
            <a:endParaRPr lang="en-GB"/>
          </a:p>
          <a:p>
            <a:pPr lvl="0"/>
            <a:r>
              <a:rPr lang="en-GB"/>
              <a:t>Meeting ID</a:t>
            </a:r>
          </a:p>
          <a:p>
            <a:pPr lvl="1"/>
            <a:r>
              <a:rPr lang="en-GB"/>
              <a:t>985 717 469</a:t>
            </a:r>
          </a:p>
          <a:p>
            <a:pPr lvl="0"/>
            <a:r>
              <a:rPr lang="en-GB"/>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a:t>+ 00000000000, 00000000000# US (New York)</a:t>
            </a:r>
          </a:p>
          <a:p>
            <a:pPr lvl="0"/>
            <a:r>
              <a:rPr lang="en-GB"/>
              <a:t>Dial by your location </a:t>
            </a:r>
          </a:p>
          <a:p>
            <a:pPr lvl="1"/>
            <a:r>
              <a:rPr lang="en-GB"/>
              <a:t>+0 000 000 0000 US (New York)</a:t>
            </a:r>
            <a:br>
              <a:rPr lang="en-GB"/>
            </a:br>
            <a:r>
              <a:rPr lang="en-GB"/>
              <a:t>+ 0 000 000 0000 (Switzerland)</a:t>
            </a:r>
          </a:p>
          <a:p>
            <a:pPr lvl="0"/>
            <a:r>
              <a:rPr lang="en-GB"/>
              <a:t>Find your local number</a:t>
            </a:r>
          </a:p>
          <a:p>
            <a:pPr lvl="1"/>
            <a:r>
              <a:rPr lang="en-GB"/>
              <a:t>https://</a:t>
            </a:r>
            <a:r>
              <a:rPr lang="en-GB" err="1"/>
              <a:t>zoom.us</a:t>
            </a:r>
            <a:r>
              <a:rPr lang="en-GB"/>
              <a:t>/#/########</a:t>
            </a:r>
          </a:p>
        </p:txBody>
      </p:sp>
    </p:spTree>
    <p:extLst>
      <p:ext uri="{BB962C8B-B14F-4D97-AF65-F5344CB8AC3E}">
        <p14:creationId xmlns:p14="http://schemas.microsoft.com/office/powerpoint/2010/main" val="423561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790283315"/>
              </p:ext>
            </p:extLst>
          </p:nvPr>
        </p:nvGraphicFramePr>
        <p:xfrm>
          <a:off x="577221" y="2730107"/>
          <a:ext cx="11036724"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341409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798691264"/>
              </p:ext>
            </p:extLst>
          </p:nvPr>
        </p:nvGraphicFramePr>
        <p:xfrm>
          <a:off x="577222" y="2730107"/>
          <a:ext cx="11036930"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150692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49934824"/>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65397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315793031"/>
              </p:ext>
            </p:extLst>
          </p:nvPr>
        </p:nvGraphicFramePr>
        <p:xfrm>
          <a:off x="577222" y="2730107"/>
          <a:ext cx="11036725"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Timeline/Milestones</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219841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36053135"/>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Delivery Timeline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113191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a:t>Table</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11432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‹Nº›</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a:p>
        </p:txBody>
      </p:sp>
    </p:spTree>
    <p:extLst>
      <p:ext uri="{BB962C8B-B14F-4D97-AF65-F5344CB8AC3E}">
        <p14:creationId xmlns:p14="http://schemas.microsoft.com/office/powerpoint/2010/main" val="184254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6566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8755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a:t>Infographic</a:t>
            </a:r>
            <a:endParaRPr lang="en-GB"/>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40820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a:t>Speaker Name</a:t>
            </a:r>
          </a:p>
          <a:p>
            <a:pPr lvl="1"/>
            <a:r>
              <a:rPr lang="en-GB"/>
              <a:t>Job title, Organisation</a:t>
            </a:r>
          </a:p>
          <a:p>
            <a:pPr lvl="2"/>
            <a:r>
              <a:rPr lang="en-GB"/>
              <a:t>@social_handle</a:t>
            </a:r>
          </a:p>
        </p:txBody>
      </p:sp>
    </p:spTree>
    <p:extLst>
      <p:ext uri="{BB962C8B-B14F-4D97-AF65-F5344CB8AC3E}">
        <p14:creationId xmlns:p14="http://schemas.microsoft.com/office/powerpoint/2010/main" val="82898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239429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a:t>Iconography with text multi-column</a:t>
            </a:r>
            <a:endParaRPr lang="en-GB"/>
          </a:p>
        </p:txBody>
      </p:sp>
    </p:spTree>
    <p:extLst>
      <p:ext uri="{BB962C8B-B14F-4D97-AF65-F5344CB8AC3E}">
        <p14:creationId xmlns:p14="http://schemas.microsoft.com/office/powerpoint/2010/main" val="41640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a:t>Iconography with text multi-column</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Tree>
    <p:extLst>
      <p:ext uri="{BB962C8B-B14F-4D97-AF65-F5344CB8AC3E}">
        <p14:creationId xmlns:p14="http://schemas.microsoft.com/office/powerpoint/2010/main" val="29226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69044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2309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‹Nº›</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a:t>Iconography with text x5+1</a:t>
            </a:r>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69228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619.xml"/><Relationship Id="rId13" Type="http://schemas.openxmlformats.org/officeDocument/2006/relationships/tags" Target="../tags/tag624.xml"/><Relationship Id="rId18" Type="http://schemas.openxmlformats.org/officeDocument/2006/relationships/tags" Target="../tags/tag629.xml"/><Relationship Id="rId26" Type="http://schemas.openxmlformats.org/officeDocument/2006/relationships/image" Target="../media/image25.emf"/><Relationship Id="rId3" Type="http://schemas.openxmlformats.org/officeDocument/2006/relationships/vmlDrawing" Target="../drawings/vmlDrawing89.vml"/><Relationship Id="rId21" Type="http://schemas.openxmlformats.org/officeDocument/2006/relationships/tags" Target="../tags/tag632.xml"/><Relationship Id="rId7" Type="http://schemas.openxmlformats.org/officeDocument/2006/relationships/tags" Target="../tags/tag618.xml"/><Relationship Id="rId12" Type="http://schemas.openxmlformats.org/officeDocument/2006/relationships/tags" Target="../tags/tag623.xml"/><Relationship Id="rId17" Type="http://schemas.openxmlformats.org/officeDocument/2006/relationships/tags" Target="../tags/tag628.xml"/><Relationship Id="rId25" Type="http://schemas.openxmlformats.org/officeDocument/2006/relationships/oleObject" Target="../embeddings/oleObject89.bin"/><Relationship Id="rId2" Type="http://schemas.openxmlformats.org/officeDocument/2006/relationships/theme" Target="../theme/theme10.xml"/><Relationship Id="rId16" Type="http://schemas.openxmlformats.org/officeDocument/2006/relationships/tags" Target="../tags/tag627.xml"/><Relationship Id="rId20" Type="http://schemas.openxmlformats.org/officeDocument/2006/relationships/tags" Target="../tags/tag631.xml"/><Relationship Id="rId1" Type="http://schemas.openxmlformats.org/officeDocument/2006/relationships/slideLayout" Target="../slideLayouts/slideLayout274.xml"/><Relationship Id="rId6" Type="http://schemas.openxmlformats.org/officeDocument/2006/relationships/tags" Target="../tags/tag617.xml"/><Relationship Id="rId11" Type="http://schemas.openxmlformats.org/officeDocument/2006/relationships/tags" Target="../tags/tag622.xml"/><Relationship Id="rId24" Type="http://schemas.openxmlformats.org/officeDocument/2006/relationships/tags" Target="../tags/tag635.xml"/><Relationship Id="rId5" Type="http://schemas.openxmlformats.org/officeDocument/2006/relationships/tags" Target="../tags/tag616.xml"/><Relationship Id="rId15" Type="http://schemas.openxmlformats.org/officeDocument/2006/relationships/tags" Target="../tags/tag626.xml"/><Relationship Id="rId23" Type="http://schemas.openxmlformats.org/officeDocument/2006/relationships/tags" Target="../tags/tag634.xml"/><Relationship Id="rId10" Type="http://schemas.openxmlformats.org/officeDocument/2006/relationships/tags" Target="../tags/tag621.xml"/><Relationship Id="rId19" Type="http://schemas.openxmlformats.org/officeDocument/2006/relationships/tags" Target="../tags/tag630.xml"/><Relationship Id="rId4" Type="http://schemas.openxmlformats.org/officeDocument/2006/relationships/tags" Target="../tags/tag615.xml"/><Relationship Id="rId9" Type="http://schemas.openxmlformats.org/officeDocument/2006/relationships/tags" Target="../tags/tag620.xml"/><Relationship Id="rId14" Type="http://schemas.openxmlformats.org/officeDocument/2006/relationships/tags" Target="../tags/tag625.xml"/><Relationship Id="rId22" Type="http://schemas.openxmlformats.org/officeDocument/2006/relationships/tags" Target="../tags/tag63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slideLayout" Target="../slideLayouts/slideLayout287.xml"/><Relationship Id="rId18" Type="http://schemas.openxmlformats.org/officeDocument/2006/relationships/slideLayout" Target="../slideLayouts/slideLayout292.xml"/><Relationship Id="rId3" Type="http://schemas.openxmlformats.org/officeDocument/2006/relationships/slideLayout" Target="../slideLayouts/slideLayout277.xml"/><Relationship Id="rId21" Type="http://schemas.openxmlformats.org/officeDocument/2006/relationships/image" Target="../media/image38.png"/><Relationship Id="rId7" Type="http://schemas.openxmlformats.org/officeDocument/2006/relationships/slideLayout" Target="../slideLayouts/slideLayout281.xml"/><Relationship Id="rId12" Type="http://schemas.openxmlformats.org/officeDocument/2006/relationships/slideLayout" Target="../slideLayouts/slideLayout286.xml"/><Relationship Id="rId17" Type="http://schemas.openxmlformats.org/officeDocument/2006/relationships/slideLayout" Target="../slideLayouts/slideLayout291.xml"/><Relationship Id="rId2" Type="http://schemas.openxmlformats.org/officeDocument/2006/relationships/slideLayout" Target="../slideLayouts/slideLayout276.xml"/><Relationship Id="rId16" Type="http://schemas.openxmlformats.org/officeDocument/2006/relationships/slideLayout" Target="../slideLayouts/slideLayout290.xml"/><Relationship Id="rId20" Type="http://schemas.openxmlformats.org/officeDocument/2006/relationships/theme" Target="../theme/theme11.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5" Type="http://schemas.openxmlformats.org/officeDocument/2006/relationships/slideLayout" Target="../slideLayouts/slideLayout289.xml"/><Relationship Id="rId10" Type="http://schemas.openxmlformats.org/officeDocument/2006/relationships/slideLayout" Target="../slideLayouts/slideLayout284.xml"/><Relationship Id="rId19" Type="http://schemas.openxmlformats.org/officeDocument/2006/relationships/slideLayout" Target="../slideLayouts/slideLayout293.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slideLayout" Target="../slideLayouts/slideLayout288.xml"/><Relationship Id="rId22" Type="http://schemas.openxmlformats.org/officeDocument/2006/relationships/image" Target="../media/image39.png"/></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306.xml"/><Relationship Id="rId18" Type="http://schemas.openxmlformats.org/officeDocument/2006/relationships/slideLayout" Target="../slideLayouts/slideLayout311.xml"/><Relationship Id="rId26" Type="http://schemas.openxmlformats.org/officeDocument/2006/relationships/slideLayout" Target="../slideLayouts/slideLayout319.xml"/><Relationship Id="rId39" Type="http://schemas.openxmlformats.org/officeDocument/2006/relationships/slideLayout" Target="../slideLayouts/slideLayout332.xml"/><Relationship Id="rId21" Type="http://schemas.openxmlformats.org/officeDocument/2006/relationships/slideLayout" Target="../slideLayouts/slideLayout314.xml"/><Relationship Id="rId34" Type="http://schemas.openxmlformats.org/officeDocument/2006/relationships/slideLayout" Target="../slideLayouts/slideLayout327.xml"/><Relationship Id="rId42" Type="http://schemas.openxmlformats.org/officeDocument/2006/relationships/slideLayout" Target="../slideLayouts/slideLayout335.xml"/><Relationship Id="rId47" Type="http://schemas.openxmlformats.org/officeDocument/2006/relationships/slideLayout" Target="../slideLayouts/slideLayout340.xml"/><Relationship Id="rId50" Type="http://schemas.openxmlformats.org/officeDocument/2006/relationships/slideLayout" Target="../slideLayouts/slideLayout343.xml"/><Relationship Id="rId55" Type="http://schemas.openxmlformats.org/officeDocument/2006/relationships/slideLayout" Target="../slideLayouts/slideLayout348.xml"/><Relationship Id="rId7" Type="http://schemas.openxmlformats.org/officeDocument/2006/relationships/slideLayout" Target="../slideLayouts/slideLayout300.xml"/><Relationship Id="rId2" Type="http://schemas.openxmlformats.org/officeDocument/2006/relationships/slideLayout" Target="../slideLayouts/slideLayout295.xml"/><Relationship Id="rId16" Type="http://schemas.openxmlformats.org/officeDocument/2006/relationships/slideLayout" Target="../slideLayouts/slideLayout309.xml"/><Relationship Id="rId29" Type="http://schemas.openxmlformats.org/officeDocument/2006/relationships/slideLayout" Target="../slideLayouts/slideLayout322.xml"/><Relationship Id="rId11" Type="http://schemas.openxmlformats.org/officeDocument/2006/relationships/slideLayout" Target="../slideLayouts/slideLayout304.xml"/><Relationship Id="rId24" Type="http://schemas.openxmlformats.org/officeDocument/2006/relationships/slideLayout" Target="../slideLayouts/slideLayout317.xml"/><Relationship Id="rId32" Type="http://schemas.openxmlformats.org/officeDocument/2006/relationships/slideLayout" Target="../slideLayouts/slideLayout325.xml"/><Relationship Id="rId37" Type="http://schemas.openxmlformats.org/officeDocument/2006/relationships/slideLayout" Target="../slideLayouts/slideLayout330.xml"/><Relationship Id="rId40" Type="http://schemas.openxmlformats.org/officeDocument/2006/relationships/slideLayout" Target="../slideLayouts/slideLayout333.xml"/><Relationship Id="rId45" Type="http://schemas.openxmlformats.org/officeDocument/2006/relationships/slideLayout" Target="../slideLayouts/slideLayout338.xml"/><Relationship Id="rId53" Type="http://schemas.openxmlformats.org/officeDocument/2006/relationships/slideLayout" Target="../slideLayouts/slideLayout346.xml"/><Relationship Id="rId58" Type="http://schemas.openxmlformats.org/officeDocument/2006/relationships/slideLayout" Target="../slideLayouts/slideLayout351.xml"/><Relationship Id="rId5" Type="http://schemas.openxmlformats.org/officeDocument/2006/relationships/slideLayout" Target="../slideLayouts/slideLayout298.xml"/><Relationship Id="rId61" Type="http://schemas.openxmlformats.org/officeDocument/2006/relationships/theme" Target="../theme/theme12.xml"/><Relationship Id="rId19" Type="http://schemas.openxmlformats.org/officeDocument/2006/relationships/slideLayout" Target="../slideLayouts/slideLayout312.xml"/><Relationship Id="rId14" Type="http://schemas.openxmlformats.org/officeDocument/2006/relationships/slideLayout" Target="../slideLayouts/slideLayout307.xml"/><Relationship Id="rId22" Type="http://schemas.openxmlformats.org/officeDocument/2006/relationships/slideLayout" Target="../slideLayouts/slideLayout315.xml"/><Relationship Id="rId27" Type="http://schemas.openxmlformats.org/officeDocument/2006/relationships/slideLayout" Target="../slideLayouts/slideLayout320.xml"/><Relationship Id="rId30" Type="http://schemas.openxmlformats.org/officeDocument/2006/relationships/slideLayout" Target="../slideLayouts/slideLayout323.xml"/><Relationship Id="rId35" Type="http://schemas.openxmlformats.org/officeDocument/2006/relationships/slideLayout" Target="../slideLayouts/slideLayout328.xml"/><Relationship Id="rId43" Type="http://schemas.openxmlformats.org/officeDocument/2006/relationships/slideLayout" Target="../slideLayouts/slideLayout336.xml"/><Relationship Id="rId48" Type="http://schemas.openxmlformats.org/officeDocument/2006/relationships/slideLayout" Target="../slideLayouts/slideLayout341.xml"/><Relationship Id="rId56" Type="http://schemas.openxmlformats.org/officeDocument/2006/relationships/slideLayout" Target="../slideLayouts/slideLayout349.xml"/><Relationship Id="rId8" Type="http://schemas.openxmlformats.org/officeDocument/2006/relationships/slideLayout" Target="../slideLayouts/slideLayout301.xml"/><Relationship Id="rId51" Type="http://schemas.openxmlformats.org/officeDocument/2006/relationships/slideLayout" Target="../slideLayouts/slideLayout344.xml"/><Relationship Id="rId3" Type="http://schemas.openxmlformats.org/officeDocument/2006/relationships/slideLayout" Target="../slideLayouts/slideLayout296.xml"/><Relationship Id="rId12" Type="http://schemas.openxmlformats.org/officeDocument/2006/relationships/slideLayout" Target="../slideLayouts/slideLayout305.xml"/><Relationship Id="rId17" Type="http://schemas.openxmlformats.org/officeDocument/2006/relationships/slideLayout" Target="../slideLayouts/slideLayout310.xml"/><Relationship Id="rId25" Type="http://schemas.openxmlformats.org/officeDocument/2006/relationships/slideLayout" Target="../slideLayouts/slideLayout318.xml"/><Relationship Id="rId33" Type="http://schemas.openxmlformats.org/officeDocument/2006/relationships/slideLayout" Target="../slideLayouts/slideLayout326.xml"/><Relationship Id="rId38" Type="http://schemas.openxmlformats.org/officeDocument/2006/relationships/slideLayout" Target="../slideLayouts/slideLayout331.xml"/><Relationship Id="rId46" Type="http://schemas.openxmlformats.org/officeDocument/2006/relationships/slideLayout" Target="../slideLayouts/slideLayout339.xml"/><Relationship Id="rId59" Type="http://schemas.openxmlformats.org/officeDocument/2006/relationships/slideLayout" Target="../slideLayouts/slideLayout352.xml"/><Relationship Id="rId20" Type="http://schemas.openxmlformats.org/officeDocument/2006/relationships/slideLayout" Target="../slideLayouts/slideLayout313.xml"/><Relationship Id="rId41" Type="http://schemas.openxmlformats.org/officeDocument/2006/relationships/slideLayout" Target="../slideLayouts/slideLayout334.xml"/><Relationship Id="rId54" Type="http://schemas.openxmlformats.org/officeDocument/2006/relationships/slideLayout" Target="../slideLayouts/slideLayout347.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5" Type="http://schemas.openxmlformats.org/officeDocument/2006/relationships/slideLayout" Target="../slideLayouts/slideLayout308.xml"/><Relationship Id="rId23" Type="http://schemas.openxmlformats.org/officeDocument/2006/relationships/slideLayout" Target="../slideLayouts/slideLayout316.xml"/><Relationship Id="rId28" Type="http://schemas.openxmlformats.org/officeDocument/2006/relationships/slideLayout" Target="../slideLayouts/slideLayout321.xml"/><Relationship Id="rId36" Type="http://schemas.openxmlformats.org/officeDocument/2006/relationships/slideLayout" Target="../slideLayouts/slideLayout329.xml"/><Relationship Id="rId49" Type="http://schemas.openxmlformats.org/officeDocument/2006/relationships/slideLayout" Target="../slideLayouts/slideLayout342.xml"/><Relationship Id="rId57" Type="http://schemas.openxmlformats.org/officeDocument/2006/relationships/slideLayout" Target="../slideLayouts/slideLayout350.xml"/><Relationship Id="rId10" Type="http://schemas.openxmlformats.org/officeDocument/2006/relationships/slideLayout" Target="../slideLayouts/slideLayout303.xml"/><Relationship Id="rId31" Type="http://schemas.openxmlformats.org/officeDocument/2006/relationships/slideLayout" Target="../slideLayouts/slideLayout324.xml"/><Relationship Id="rId44" Type="http://schemas.openxmlformats.org/officeDocument/2006/relationships/slideLayout" Target="../slideLayouts/slideLayout337.xml"/><Relationship Id="rId52" Type="http://schemas.openxmlformats.org/officeDocument/2006/relationships/slideLayout" Target="../slideLayouts/slideLayout345.xml"/><Relationship Id="rId60" Type="http://schemas.openxmlformats.org/officeDocument/2006/relationships/slideLayout" Target="../slideLayouts/slideLayout353.xml"/><Relationship Id="rId4" Type="http://schemas.openxmlformats.org/officeDocument/2006/relationships/slideLayout" Target="../slideLayouts/slideLayout297.xml"/><Relationship Id="rId9" Type="http://schemas.openxmlformats.org/officeDocument/2006/relationships/slideLayout" Target="../slideLayouts/slideLayout302.xml"/></Relationships>
</file>

<file path=ppt/slideMasters/_rels/slideMaster13.xml.rels><?xml version="1.0" encoding="UTF-8" standalone="yes"?>
<Relationships xmlns="http://schemas.openxmlformats.org/package/2006/relationships"><Relationship Id="rId8" Type="http://schemas.openxmlformats.org/officeDocument/2006/relationships/tags" Target="../tags/tag655.xml"/><Relationship Id="rId13" Type="http://schemas.openxmlformats.org/officeDocument/2006/relationships/tags" Target="../tags/tag660.xml"/><Relationship Id="rId18" Type="http://schemas.openxmlformats.org/officeDocument/2006/relationships/tags" Target="../tags/tag665.xml"/><Relationship Id="rId3" Type="http://schemas.openxmlformats.org/officeDocument/2006/relationships/vmlDrawing" Target="../drawings/vmlDrawing92.vml"/><Relationship Id="rId21" Type="http://schemas.openxmlformats.org/officeDocument/2006/relationships/tags" Target="../tags/tag668.xml"/><Relationship Id="rId7" Type="http://schemas.openxmlformats.org/officeDocument/2006/relationships/tags" Target="../tags/tag654.xml"/><Relationship Id="rId12" Type="http://schemas.openxmlformats.org/officeDocument/2006/relationships/tags" Target="../tags/tag659.xml"/><Relationship Id="rId17" Type="http://schemas.openxmlformats.org/officeDocument/2006/relationships/tags" Target="../tags/tag664.xml"/><Relationship Id="rId25" Type="http://schemas.openxmlformats.org/officeDocument/2006/relationships/image" Target="../media/image24.emf"/><Relationship Id="rId2" Type="http://schemas.openxmlformats.org/officeDocument/2006/relationships/theme" Target="../theme/theme13.xml"/><Relationship Id="rId16" Type="http://schemas.openxmlformats.org/officeDocument/2006/relationships/tags" Target="../tags/tag663.xml"/><Relationship Id="rId20" Type="http://schemas.openxmlformats.org/officeDocument/2006/relationships/tags" Target="../tags/tag667.xml"/><Relationship Id="rId1" Type="http://schemas.openxmlformats.org/officeDocument/2006/relationships/slideLayout" Target="../slideLayouts/slideLayout354.xml"/><Relationship Id="rId6" Type="http://schemas.openxmlformats.org/officeDocument/2006/relationships/tags" Target="../tags/tag653.xml"/><Relationship Id="rId11" Type="http://schemas.openxmlformats.org/officeDocument/2006/relationships/tags" Target="../tags/tag658.xml"/><Relationship Id="rId24" Type="http://schemas.openxmlformats.org/officeDocument/2006/relationships/oleObject" Target="../embeddings/oleObject92.bin"/><Relationship Id="rId5" Type="http://schemas.openxmlformats.org/officeDocument/2006/relationships/tags" Target="../tags/tag652.xml"/><Relationship Id="rId15" Type="http://schemas.openxmlformats.org/officeDocument/2006/relationships/tags" Target="../tags/tag662.xml"/><Relationship Id="rId23" Type="http://schemas.openxmlformats.org/officeDocument/2006/relationships/tags" Target="../tags/tag670.xml"/><Relationship Id="rId10" Type="http://schemas.openxmlformats.org/officeDocument/2006/relationships/tags" Target="../tags/tag657.xml"/><Relationship Id="rId19" Type="http://schemas.openxmlformats.org/officeDocument/2006/relationships/tags" Target="../tags/tag666.xml"/><Relationship Id="rId4" Type="http://schemas.openxmlformats.org/officeDocument/2006/relationships/tags" Target="../tags/tag651.xml"/><Relationship Id="rId9" Type="http://schemas.openxmlformats.org/officeDocument/2006/relationships/tags" Target="../tags/tag656.xml"/><Relationship Id="rId14" Type="http://schemas.openxmlformats.org/officeDocument/2006/relationships/tags" Target="../tags/tag661.xml"/><Relationship Id="rId22" Type="http://schemas.openxmlformats.org/officeDocument/2006/relationships/tags" Target="../tags/tag669.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367.xml"/><Relationship Id="rId18" Type="http://schemas.openxmlformats.org/officeDocument/2006/relationships/slideLayout" Target="../slideLayouts/slideLayout372.xml"/><Relationship Id="rId26" Type="http://schemas.openxmlformats.org/officeDocument/2006/relationships/theme" Target="../theme/theme14.xml"/><Relationship Id="rId39" Type="http://schemas.openxmlformats.org/officeDocument/2006/relationships/tags" Target="../tags/tag690.xml"/><Relationship Id="rId21" Type="http://schemas.openxmlformats.org/officeDocument/2006/relationships/slideLayout" Target="../slideLayouts/slideLayout375.xml"/><Relationship Id="rId34" Type="http://schemas.openxmlformats.org/officeDocument/2006/relationships/tags" Target="../tags/tag685.xml"/><Relationship Id="rId42" Type="http://schemas.openxmlformats.org/officeDocument/2006/relationships/tags" Target="../tags/tag693.xml"/><Relationship Id="rId47" Type="http://schemas.openxmlformats.org/officeDocument/2006/relationships/tags" Target="../tags/tag698.xml"/><Relationship Id="rId7" Type="http://schemas.openxmlformats.org/officeDocument/2006/relationships/slideLayout" Target="../slideLayouts/slideLayout361.xml"/><Relationship Id="rId2" Type="http://schemas.openxmlformats.org/officeDocument/2006/relationships/slideLayout" Target="../slideLayouts/slideLayout356.xml"/><Relationship Id="rId16" Type="http://schemas.openxmlformats.org/officeDocument/2006/relationships/slideLayout" Target="../slideLayouts/slideLayout370.xml"/><Relationship Id="rId29" Type="http://schemas.openxmlformats.org/officeDocument/2006/relationships/tags" Target="../tags/tag680.xml"/><Relationship Id="rId11" Type="http://schemas.openxmlformats.org/officeDocument/2006/relationships/slideLayout" Target="../slideLayouts/slideLayout365.xml"/><Relationship Id="rId24" Type="http://schemas.openxmlformats.org/officeDocument/2006/relationships/slideLayout" Target="../slideLayouts/slideLayout378.xml"/><Relationship Id="rId32" Type="http://schemas.openxmlformats.org/officeDocument/2006/relationships/tags" Target="../tags/tag683.xml"/><Relationship Id="rId37" Type="http://schemas.openxmlformats.org/officeDocument/2006/relationships/tags" Target="../tags/tag688.xml"/><Relationship Id="rId40" Type="http://schemas.openxmlformats.org/officeDocument/2006/relationships/tags" Target="../tags/tag691.xml"/><Relationship Id="rId45" Type="http://schemas.openxmlformats.org/officeDocument/2006/relationships/tags" Target="../tags/tag696.xml"/><Relationship Id="rId5" Type="http://schemas.openxmlformats.org/officeDocument/2006/relationships/slideLayout" Target="../slideLayouts/slideLayout359.xml"/><Relationship Id="rId15" Type="http://schemas.openxmlformats.org/officeDocument/2006/relationships/slideLayout" Target="../slideLayouts/slideLayout369.xml"/><Relationship Id="rId23" Type="http://schemas.openxmlformats.org/officeDocument/2006/relationships/slideLayout" Target="../slideLayouts/slideLayout377.xml"/><Relationship Id="rId28" Type="http://schemas.openxmlformats.org/officeDocument/2006/relationships/tags" Target="../tags/tag679.xml"/><Relationship Id="rId36" Type="http://schemas.openxmlformats.org/officeDocument/2006/relationships/tags" Target="../tags/tag687.xml"/><Relationship Id="rId49" Type="http://schemas.openxmlformats.org/officeDocument/2006/relationships/image" Target="../media/image24.emf"/><Relationship Id="rId10" Type="http://schemas.openxmlformats.org/officeDocument/2006/relationships/slideLayout" Target="../slideLayouts/slideLayout364.xml"/><Relationship Id="rId19" Type="http://schemas.openxmlformats.org/officeDocument/2006/relationships/slideLayout" Target="../slideLayouts/slideLayout373.xml"/><Relationship Id="rId31" Type="http://schemas.openxmlformats.org/officeDocument/2006/relationships/tags" Target="../tags/tag682.xml"/><Relationship Id="rId44" Type="http://schemas.openxmlformats.org/officeDocument/2006/relationships/tags" Target="../tags/tag695.xml"/><Relationship Id="rId4" Type="http://schemas.openxmlformats.org/officeDocument/2006/relationships/slideLayout" Target="../slideLayouts/slideLayout358.xml"/><Relationship Id="rId9" Type="http://schemas.openxmlformats.org/officeDocument/2006/relationships/slideLayout" Target="../slideLayouts/slideLayout363.xml"/><Relationship Id="rId14" Type="http://schemas.openxmlformats.org/officeDocument/2006/relationships/slideLayout" Target="../slideLayouts/slideLayout368.xml"/><Relationship Id="rId22" Type="http://schemas.openxmlformats.org/officeDocument/2006/relationships/slideLayout" Target="../slideLayouts/slideLayout376.xml"/><Relationship Id="rId27" Type="http://schemas.openxmlformats.org/officeDocument/2006/relationships/vmlDrawing" Target="../drawings/vmlDrawing94.vml"/><Relationship Id="rId30" Type="http://schemas.openxmlformats.org/officeDocument/2006/relationships/tags" Target="../tags/tag681.xml"/><Relationship Id="rId35" Type="http://schemas.openxmlformats.org/officeDocument/2006/relationships/tags" Target="../tags/tag686.xml"/><Relationship Id="rId43" Type="http://schemas.openxmlformats.org/officeDocument/2006/relationships/tags" Target="../tags/tag694.xml"/><Relationship Id="rId48" Type="http://schemas.openxmlformats.org/officeDocument/2006/relationships/oleObject" Target="../embeddings/oleObject94.bin"/><Relationship Id="rId8" Type="http://schemas.openxmlformats.org/officeDocument/2006/relationships/slideLayout" Target="../slideLayouts/slideLayout362.xml"/><Relationship Id="rId3" Type="http://schemas.openxmlformats.org/officeDocument/2006/relationships/slideLayout" Target="../slideLayouts/slideLayout357.xml"/><Relationship Id="rId12" Type="http://schemas.openxmlformats.org/officeDocument/2006/relationships/slideLayout" Target="../slideLayouts/slideLayout366.xml"/><Relationship Id="rId17" Type="http://schemas.openxmlformats.org/officeDocument/2006/relationships/slideLayout" Target="../slideLayouts/slideLayout371.xml"/><Relationship Id="rId25" Type="http://schemas.openxmlformats.org/officeDocument/2006/relationships/slideLayout" Target="../slideLayouts/slideLayout379.xml"/><Relationship Id="rId33" Type="http://schemas.openxmlformats.org/officeDocument/2006/relationships/tags" Target="../tags/tag684.xml"/><Relationship Id="rId38" Type="http://schemas.openxmlformats.org/officeDocument/2006/relationships/tags" Target="../tags/tag689.xml"/><Relationship Id="rId46" Type="http://schemas.openxmlformats.org/officeDocument/2006/relationships/tags" Target="../tags/tag697.xml"/><Relationship Id="rId20" Type="http://schemas.openxmlformats.org/officeDocument/2006/relationships/slideLayout" Target="../slideLayouts/slideLayout374.xml"/><Relationship Id="rId41" Type="http://schemas.openxmlformats.org/officeDocument/2006/relationships/tags" Target="../tags/tag692.xml"/><Relationship Id="rId1" Type="http://schemas.openxmlformats.org/officeDocument/2006/relationships/slideLayout" Target="../slideLayouts/slideLayout355.xml"/><Relationship Id="rId6" Type="http://schemas.openxmlformats.org/officeDocument/2006/relationships/slideLayout" Target="../slideLayouts/slideLayout36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47" Type="http://schemas.openxmlformats.org/officeDocument/2006/relationships/slideLayout" Target="../slideLayouts/slideLayout97.xml"/><Relationship Id="rId50" Type="http://schemas.openxmlformats.org/officeDocument/2006/relationships/slideLayout" Target="../slideLayouts/slideLayout100.xml"/><Relationship Id="rId55" Type="http://schemas.openxmlformats.org/officeDocument/2006/relationships/slideLayout" Target="../slideLayouts/slideLayout105.xml"/><Relationship Id="rId63" Type="http://schemas.openxmlformats.org/officeDocument/2006/relationships/slideLayout" Target="../slideLayouts/slideLayout11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9" Type="http://schemas.openxmlformats.org/officeDocument/2006/relationships/slideLayout" Target="../slideLayouts/slideLayout79.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3" Type="http://schemas.openxmlformats.org/officeDocument/2006/relationships/slideLayout" Target="../slideLayouts/slideLayout103.xml"/><Relationship Id="rId58" Type="http://schemas.openxmlformats.org/officeDocument/2006/relationships/slideLayout" Target="../slideLayouts/slideLayout108.xml"/><Relationship Id="rId5" Type="http://schemas.openxmlformats.org/officeDocument/2006/relationships/slideLayout" Target="../slideLayouts/slideLayout55.xml"/><Relationship Id="rId61" Type="http://schemas.openxmlformats.org/officeDocument/2006/relationships/slideLayout" Target="../slideLayouts/slideLayout111.xml"/><Relationship Id="rId19" Type="http://schemas.openxmlformats.org/officeDocument/2006/relationships/slideLayout" Target="../slideLayouts/slideLayout6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48" Type="http://schemas.openxmlformats.org/officeDocument/2006/relationships/slideLayout" Target="../slideLayouts/slideLayout98.xml"/><Relationship Id="rId56" Type="http://schemas.openxmlformats.org/officeDocument/2006/relationships/slideLayout" Target="../slideLayouts/slideLayout106.xml"/><Relationship Id="rId64" Type="http://schemas.openxmlformats.org/officeDocument/2006/relationships/theme" Target="../theme/theme2.xml"/><Relationship Id="rId8" Type="http://schemas.openxmlformats.org/officeDocument/2006/relationships/slideLayout" Target="../slideLayouts/slideLayout58.xml"/><Relationship Id="rId51" Type="http://schemas.openxmlformats.org/officeDocument/2006/relationships/slideLayout" Target="../slideLayouts/slideLayout101.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slideLayout" Target="../slideLayouts/slideLayout96.xml"/><Relationship Id="rId59" Type="http://schemas.openxmlformats.org/officeDocument/2006/relationships/slideLayout" Target="../slideLayouts/slideLayout109.xml"/><Relationship Id="rId20" Type="http://schemas.openxmlformats.org/officeDocument/2006/relationships/slideLayout" Target="../slideLayouts/slideLayout70.xml"/><Relationship Id="rId41" Type="http://schemas.openxmlformats.org/officeDocument/2006/relationships/slideLayout" Target="../slideLayouts/slideLayout91.xml"/><Relationship Id="rId54" Type="http://schemas.openxmlformats.org/officeDocument/2006/relationships/slideLayout" Target="../slideLayouts/slideLayout104.xml"/><Relationship Id="rId62" Type="http://schemas.openxmlformats.org/officeDocument/2006/relationships/slideLayout" Target="../slideLayouts/slideLayout11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49" Type="http://schemas.openxmlformats.org/officeDocument/2006/relationships/slideLayout" Target="../slideLayouts/slideLayout99.xml"/><Relationship Id="rId57" Type="http://schemas.openxmlformats.org/officeDocument/2006/relationships/slideLayout" Target="../slideLayouts/slideLayout107.xml"/><Relationship Id="rId10" Type="http://schemas.openxmlformats.org/officeDocument/2006/relationships/slideLayout" Target="../slideLayouts/slideLayout60.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52" Type="http://schemas.openxmlformats.org/officeDocument/2006/relationships/slideLayout" Target="../slideLayouts/slideLayout102.xml"/><Relationship Id="rId60" Type="http://schemas.openxmlformats.org/officeDocument/2006/relationships/slideLayout" Target="../slideLayouts/slideLayout11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heme" Target="../theme/theme3.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image" Target="../media/image23.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image" Target="../media/image22.png"/><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slideLayout" Target="../slideLayouts/slideLayout156.xml"/><Relationship Id="rId39" Type="http://schemas.openxmlformats.org/officeDocument/2006/relationships/slideLayout" Target="../slideLayouts/slideLayout169.xml"/><Relationship Id="rId21" Type="http://schemas.openxmlformats.org/officeDocument/2006/relationships/slideLayout" Target="../slideLayouts/slideLayout151.xml"/><Relationship Id="rId34" Type="http://schemas.openxmlformats.org/officeDocument/2006/relationships/slideLayout" Target="../slideLayouts/slideLayout164.xml"/><Relationship Id="rId42" Type="http://schemas.openxmlformats.org/officeDocument/2006/relationships/slideLayout" Target="../slideLayouts/slideLayout172.xml"/><Relationship Id="rId47" Type="http://schemas.openxmlformats.org/officeDocument/2006/relationships/slideLayout" Target="../slideLayouts/slideLayout177.xml"/><Relationship Id="rId50" Type="http://schemas.openxmlformats.org/officeDocument/2006/relationships/slideLayout" Target="../slideLayouts/slideLayout180.xml"/><Relationship Id="rId55" Type="http://schemas.openxmlformats.org/officeDocument/2006/relationships/slideLayout" Target="../slideLayouts/slideLayout185.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9" Type="http://schemas.openxmlformats.org/officeDocument/2006/relationships/slideLayout" Target="../slideLayouts/slideLayout159.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32" Type="http://schemas.openxmlformats.org/officeDocument/2006/relationships/slideLayout" Target="../slideLayouts/slideLayout162.xml"/><Relationship Id="rId37" Type="http://schemas.openxmlformats.org/officeDocument/2006/relationships/slideLayout" Target="../slideLayouts/slideLayout167.xml"/><Relationship Id="rId40" Type="http://schemas.openxmlformats.org/officeDocument/2006/relationships/slideLayout" Target="../slideLayouts/slideLayout170.xml"/><Relationship Id="rId45" Type="http://schemas.openxmlformats.org/officeDocument/2006/relationships/slideLayout" Target="../slideLayouts/slideLayout175.xml"/><Relationship Id="rId53" Type="http://schemas.openxmlformats.org/officeDocument/2006/relationships/slideLayout" Target="../slideLayouts/slideLayout183.xml"/><Relationship Id="rId58" Type="http://schemas.openxmlformats.org/officeDocument/2006/relationships/slideLayout" Target="../slideLayouts/slideLayout188.xml"/><Relationship Id="rId5" Type="http://schemas.openxmlformats.org/officeDocument/2006/relationships/slideLayout" Target="../slideLayouts/slideLayout135.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slideLayout" Target="../slideLayouts/slideLayout157.xml"/><Relationship Id="rId30" Type="http://schemas.openxmlformats.org/officeDocument/2006/relationships/slideLayout" Target="../slideLayouts/slideLayout160.xml"/><Relationship Id="rId35" Type="http://schemas.openxmlformats.org/officeDocument/2006/relationships/slideLayout" Target="../slideLayouts/slideLayout165.xml"/><Relationship Id="rId43" Type="http://schemas.openxmlformats.org/officeDocument/2006/relationships/slideLayout" Target="../slideLayouts/slideLayout173.xml"/><Relationship Id="rId48" Type="http://schemas.openxmlformats.org/officeDocument/2006/relationships/slideLayout" Target="../slideLayouts/slideLayout178.xml"/><Relationship Id="rId56" Type="http://schemas.openxmlformats.org/officeDocument/2006/relationships/slideLayout" Target="../slideLayouts/slideLayout186.xml"/><Relationship Id="rId8" Type="http://schemas.openxmlformats.org/officeDocument/2006/relationships/slideLayout" Target="../slideLayouts/slideLayout138.xml"/><Relationship Id="rId51" Type="http://schemas.openxmlformats.org/officeDocument/2006/relationships/slideLayout" Target="../slideLayouts/slideLayout181.xml"/><Relationship Id="rId3" Type="http://schemas.openxmlformats.org/officeDocument/2006/relationships/slideLayout" Target="../slideLayouts/slideLayout133.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33" Type="http://schemas.openxmlformats.org/officeDocument/2006/relationships/slideLayout" Target="../slideLayouts/slideLayout163.xml"/><Relationship Id="rId38" Type="http://schemas.openxmlformats.org/officeDocument/2006/relationships/slideLayout" Target="../slideLayouts/slideLayout168.xml"/><Relationship Id="rId46" Type="http://schemas.openxmlformats.org/officeDocument/2006/relationships/slideLayout" Target="../slideLayouts/slideLayout176.xml"/><Relationship Id="rId59" Type="http://schemas.openxmlformats.org/officeDocument/2006/relationships/theme" Target="../theme/theme4.xml"/><Relationship Id="rId20" Type="http://schemas.openxmlformats.org/officeDocument/2006/relationships/slideLayout" Target="../slideLayouts/slideLayout150.xml"/><Relationship Id="rId41" Type="http://schemas.openxmlformats.org/officeDocument/2006/relationships/slideLayout" Target="../slideLayouts/slideLayout171.xml"/><Relationship Id="rId54" Type="http://schemas.openxmlformats.org/officeDocument/2006/relationships/slideLayout" Target="../slideLayouts/slideLayout184.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slideLayout" Target="../slideLayouts/slideLayout158.xml"/><Relationship Id="rId36" Type="http://schemas.openxmlformats.org/officeDocument/2006/relationships/slideLayout" Target="../slideLayouts/slideLayout166.xml"/><Relationship Id="rId49" Type="http://schemas.openxmlformats.org/officeDocument/2006/relationships/slideLayout" Target="../slideLayouts/slideLayout179.xml"/><Relationship Id="rId57" Type="http://schemas.openxmlformats.org/officeDocument/2006/relationships/slideLayout" Target="../slideLayouts/slideLayout187.xml"/><Relationship Id="rId10" Type="http://schemas.openxmlformats.org/officeDocument/2006/relationships/slideLayout" Target="../slideLayouts/slideLayout140.xml"/><Relationship Id="rId31" Type="http://schemas.openxmlformats.org/officeDocument/2006/relationships/slideLayout" Target="../slideLayouts/slideLayout161.xml"/><Relationship Id="rId44" Type="http://schemas.openxmlformats.org/officeDocument/2006/relationships/slideLayout" Target="../slideLayouts/slideLayout174.xml"/><Relationship Id="rId52" Type="http://schemas.openxmlformats.org/officeDocument/2006/relationships/slideLayout" Target="../slideLayouts/slideLayout18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26" Type="http://schemas.openxmlformats.org/officeDocument/2006/relationships/tags" Target="../tags/tag7.xml"/><Relationship Id="rId39" Type="http://schemas.openxmlformats.org/officeDocument/2006/relationships/tags" Target="../tags/tag20.xml"/><Relationship Id="rId21" Type="http://schemas.openxmlformats.org/officeDocument/2006/relationships/vmlDrawing" Target="../drawings/vmlDrawing2.vml"/><Relationship Id="rId34" Type="http://schemas.openxmlformats.org/officeDocument/2006/relationships/tags" Target="../tags/tag15.xml"/><Relationship Id="rId42" Type="http://schemas.openxmlformats.org/officeDocument/2006/relationships/oleObject" Target="../embeddings/oleObject2.bin"/><Relationship Id="rId7" Type="http://schemas.openxmlformats.org/officeDocument/2006/relationships/slideLayout" Target="../slideLayouts/slideLayout195.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theme" Target="../theme/theme5.xml"/><Relationship Id="rId29" Type="http://schemas.openxmlformats.org/officeDocument/2006/relationships/tags" Target="../tags/tag10.xml"/><Relationship Id="rId41" Type="http://schemas.openxmlformats.org/officeDocument/2006/relationships/tags" Target="../tags/tag22.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tags" Target="../tags/tag5.xml"/><Relationship Id="rId32" Type="http://schemas.openxmlformats.org/officeDocument/2006/relationships/tags" Target="../tags/tag13.xml"/><Relationship Id="rId37" Type="http://schemas.openxmlformats.org/officeDocument/2006/relationships/tags" Target="../tags/tag18.xml"/><Relationship Id="rId40" Type="http://schemas.openxmlformats.org/officeDocument/2006/relationships/tags" Target="../tags/tag21.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tags" Target="../tags/tag4.xml"/><Relationship Id="rId28" Type="http://schemas.openxmlformats.org/officeDocument/2006/relationships/tags" Target="../tags/tag9.xml"/><Relationship Id="rId36" Type="http://schemas.openxmlformats.org/officeDocument/2006/relationships/tags" Target="../tags/tag17.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31" Type="http://schemas.openxmlformats.org/officeDocument/2006/relationships/tags" Target="../tags/tag12.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tags" Target="../tags/tag11.xml"/><Relationship Id="rId35" Type="http://schemas.openxmlformats.org/officeDocument/2006/relationships/tags" Target="../tags/tag16.xml"/><Relationship Id="rId43" Type="http://schemas.openxmlformats.org/officeDocument/2006/relationships/image" Target="../media/image24.emf"/><Relationship Id="rId8" Type="http://schemas.openxmlformats.org/officeDocument/2006/relationships/slideLayout" Target="../slideLayouts/slideLayout196.xml"/><Relationship Id="rId3" Type="http://schemas.openxmlformats.org/officeDocument/2006/relationships/slideLayout" Target="../slideLayouts/slideLayout191.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5" Type="http://schemas.openxmlformats.org/officeDocument/2006/relationships/tags" Target="../tags/tag6.xml"/><Relationship Id="rId33" Type="http://schemas.openxmlformats.org/officeDocument/2006/relationships/tags" Target="../tags/tag14.xml"/><Relationship Id="rId38" Type="http://schemas.openxmlformats.org/officeDocument/2006/relationships/tags" Target="../tags/tag19.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20.xml"/><Relationship Id="rId18" Type="http://schemas.openxmlformats.org/officeDocument/2006/relationships/tags" Target="../tags/tag127.xml"/><Relationship Id="rId26" Type="http://schemas.openxmlformats.org/officeDocument/2006/relationships/tags" Target="../tags/tag135.xml"/><Relationship Id="rId39" Type="http://schemas.openxmlformats.org/officeDocument/2006/relationships/image" Target="../media/image24.emf"/><Relationship Id="rId21" Type="http://schemas.openxmlformats.org/officeDocument/2006/relationships/tags" Target="../tags/tag130.xml"/><Relationship Id="rId34" Type="http://schemas.openxmlformats.org/officeDocument/2006/relationships/tags" Target="../tags/tag143.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17" Type="http://schemas.openxmlformats.org/officeDocument/2006/relationships/tags" Target="../tags/tag126.xml"/><Relationship Id="rId25" Type="http://schemas.openxmlformats.org/officeDocument/2006/relationships/tags" Target="../tags/tag134.xml"/><Relationship Id="rId33" Type="http://schemas.openxmlformats.org/officeDocument/2006/relationships/tags" Target="../tags/tag142.xml"/><Relationship Id="rId38" Type="http://schemas.openxmlformats.org/officeDocument/2006/relationships/oleObject" Target="../embeddings/oleObject21.bin"/><Relationship Id="rId2" Type="http://schemas.openxmlformats.org/officeDocument/2006/relationships/slideLayout" Target="../slideLayouts/slideLayout209.xml"/><Relationship Id="rId16" Type="http://schemas.openxmlformats.org/officeDocument/2006/relationships/vmlDrawing" Target="../drawings/vmlDrawing21.vml"/><Relationship Id="rId20" Type="http://schemas.openxmlformats.org/officeDocument/2006/relationships/tags" Target="../tags/tag129.xml"/><Relationship Id="rId29" Type="http://schemas.openxmlformats.org/officeDocument/2006/relationships/tags" Target="../tags/tag138.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24" Type="http://schemas.openxmlformats.org/officeDocument/2006/relationships/tags" Target="../tags/tag133.xml"/><Relationship Id="rId32" Type="http://schemas.openxmlformats.org/officeDocument/2006/relationships/tags" Target="../tags/tag141.xml"/><Relationship Id="rId37" Type="http://schemas.openxmlformats.org/officeDocument/2006/relationships/tags" Target="../tags/tag146.xml"/><Relationship Id="rId5" Type="http://schemas.openxmlformats.org/officeDocument/2006/relationships/slideLayout" Target="../slideLayouts/slideLayout212.xml"/><Relationship Id="rId15" Type="http://schemas.openxmlformats.org/officeDocument/2006/relationships/theme" Target="../theme/theme6.xml"/><Relationship Id="rId23" Type="http://schemas.openxmlformats.org/officeDocument/2006/relationships/tags" Target="../tags/tag132.xml"/><Relationship Id="rId28" Type="http://schemas.openxmlformats.org/officeDocument/2006/relationships/tags" Target="../tags/tag137.xml"/><Relationship Id="rId36" Type="http://schemas.openxmlformats.org/officeDocument/2006/relationships/tags" Target="../tags/tag145.xml"/><Relationship Id="rId10" Type="http://schemas.openxmlformats.org/officeDocument/2006/relationships/slideLayout" Target="../slideLayouts/slideLayout217.xml"/><Relationship Id="rId19" Type="http://schemas.openxmlformats.org/officeDocument/2006/relationships/tags" Target="../tags/tag128.xml"/><Relationship Id="rId31" Type="http://schemas.openxmlformats.org/officeDocument/2006/relationships/tags" Target="../tags/tag140.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 Id="rId22" Type="http://schemas.openxmlformats.org/officeDocument/2006/relationships/tags" Target="../tags/tag131.xml"/><Relationship Id="rId27" Type="http://schemas.openxmlformats.org/officeDocument/2006/relationships/tags" Target="../tags/tag136.xml"/><Relationship Id="rId30" Type="http://schemas.openxmlformats.org/officeDocument/2006/relationships/tags" Target="../tags/tag139.xml"/><Relationship Id="rId35" Type="http://schemas.openxmlformats.org/officeDocument/2006/relationships/tags" Target="../tags/tag144.xml"/><Relationship Id="rId8" Type="http://schemas.openxmlformats.org/officeDocument/2006/relationships/slideLayout" Target="../slideLayouts/slideLayout215.xml"/><Relationship Id="rId3" Type="http://schemas.openxmlformats.org/officeDocument/2006/relationships/slideLayout" Target="../slideLayouts/slideLayout210.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34.xml"/><Relationship Id="rId18" Type="http://schemas.openxmlformats.org/officeDocument/2006/relationships/tags" Target="../tags/tag235.xml"/><Relationship Id="rId26" Type="http://schemas.openxmlformats.org/officeDocument/2006/relationships/tags" Target="../tags/tag243.xml"/><Relationship Id="rId39" Type="http://schemas.openxmlformats.org/officeDocument/2006/relationships/image" Target="../media/image24.emf"/><Relationship Id="rId21" Type="http://schemas.openxmlformats.org/officeDocument/2006/relationships/tags" Target="../tags/tag238.xml"/><Relationship Id="rId34" Type="http://schemas.openxmlformats.org/officeDocument/2006/relationships/tags" Target="../tags/tag251.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vmlDrawing" Target="../drawings/vmlDrawing36.vml"/><Relationship Id="rId25" Type="http://schemas.openxmlformats.org/officeDocument/2006/relationships/tags" Target="../tags/tag242.xml"/><Relationship Id="rId33" Type="http://schemas.openxmlformats.org/officeDocument/2006/relationships/tags" Target="../tags/tag250.xml"/><Relationship Id="rId38" Type="http://schemas.openxmlformats.org/officeDocument/2006/relationships/oleObject" Target="../embeddings/oleObject36.bin"/><Relationship Id="rId2" Type="http://schemas.openxmlformats.org/officeDocument/2006/relationships/slideLayout" Target="../slideLayouts/slideLayout223.xml"/><Relationship Id="rId16" Type="http://schemas.openxmlformats.org/officeDocument/2006/relationships/theme" Target="../theme/theme7.xml"/><Relationship Id="rId20" Type="http://schemas.openxmlformats.org/officeDocument/2006/relationships/tags" Target="../tags/tag237.xml"/><Relationship Id="rId29" Type="http://schemas.openxmlformats.org/officeDocument/2006/relationships/tags" Target="../tags/tag246.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24" Type="http://schemas.openxmlformats.org/officeDocument/2006/relationships/tags" Target="../tags/tag241.xml"/><Relationship Id="rId32" Type="http://schemas.openxmlformats.org/officeDocument/2006/relationships/tags" Target="../tags/tag249.xml"/><Relationship Id="rId37" Type="http://schemas.openxmlformats.org/officeDocument/2006/relationships/tags" Target="../tags/tag254.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tags" Target="../tags/tag240.xml"/><Relationship Id="rId28" Type="http://schemas.openxmlformats.org/officeDocument/2006/relationships/tags" Target="../tags/tag245.xml"/><Relationship Id="rId36" Type="http://schemas.openxmlformats.org/officeDocument/2006/relationships/tags" Target="../tags/tag253.xml"/><Relationship Id="rId10" Type="http://schemas.openxmlformats.org/officeDocument/2006/relationships/slideLayout" Target="../slideLayouts/slideLayout231.xml"/><Relationship Id="rId19" Type="http://schemas.openxmlformats.org/officeDocument/2006/relationships/tags" Target="../tags/tag236.xml"/><Relationship Id="rId31" Type="http://schemas.openxmlformats.org/officeDocument/2006/relationships/tags" Target="../tags/tag248.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tags" Target="../tags/tag239.xml"/><Relationship Id="rId27" Type="http://schemas.openxmlformats.org/officeDocument/2006/relationships/tags" Target="../tags/tag244.xml"/><Relationship Id="rId30" Type="http://schemas.openxmlformats.org/officeDocument/2006/relationships/tags" Target="../tags/tag247.xml"/><Relationship Id="rId35" Type="http://schemas.openxmlformats.org/officeDocument/2006/relationships/tags" Target="../tags/tag252.xml"/><Relationship Id="rId8" Type="http://schemas.openxmlformats.org/officeDocument/2006/relationships/slideLayout" Target="../slideLayouts/slideLayout229.xml"/><Relationship Id="rId3" Type="http://schemas.openxmlformats.org/officeDocument/2006/relationships/slideLayout" Target="../slideLayouts/slideLayout22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49.xml"/><Relationship Id="rId18" Type="http://schemas.openxmlformats.org/officeDocument/2006/relationships/vmlDrawing" Target="../drawings/vmlDrawing52.vml"/><Relationship Id="rId26" Type="http://schemas.openxmlformats.org/officeDocument/2006/relationships/tags" Target="../tags/tag357.xml"/><Relationship Id="rId39" Type="http://schemas.openxmlformats.org/officeDocument/2006/relationships/oleObject" Target="../embeddings/oleObject52.bin"/><Relationship Id="rId21" Type="http://schemas.openxmlformats.org/officeDocument/2006/relationships/tags" Target="../tags/tag352.xml"/><Relationship Id="rId34" Type="http://schemas.openxmlformats.org/officeDocument/2006/relationships/tags" Target="../tags/tag365.xml"/><Relationship Id="rId7" Type="http://schemas.openxmlformats.org/officeDocument/2006/relationships/slideLayout" Target="../slideLayouts/slideLayout243.xml"/><Relationship Id="rId2" Type="http://schemas.openxmlformats.org/officeDocument/2006/relationships/slideLayout" Target="../slideLayouts/slideLayout238.xml"/><Relationship Id="rId16" Type="http://schemas.openxmlformats.org/officeDocument/2006/relationships/slideLayout" Target="../slideLayouts/slideLayout252.xml"/><Relationship Id="rId20" Type="http://schemas.openxmlformats.org/officeDocument/2006/relationships/tags" Target="../tags/tag351.xml"/><Relationship Id="rId29" Type="http://schemas.openxmlformats.org/officeDocument/2006/relationships/tags" Target="../tags/tag360.xml"/><Relationship Id="rId41" Type="http://schemas.openxmlformats.org/officeDocument/2006/relationships/image" Target="../media/image33.wmf"/><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24" Type="http://schemas.openxmlformats.org/officeDocument/2006/relationships/tags" Target="../tags/tag355.xml"/><Relationship Id="rId32" Type="http://schemas.openxmlformats.org/officeDocument/2006/relationships/tags" Target="../tags/tag363.xml"/><Relationship Id="rId37" Type="http://schemas.openxmlformats.org/officeDocument/2006/relationships/tags" Target="../tags/tag368.xml"/><Relationship Id="rId40" Type="http://schemas.openxmlformats.org/officeDocument/2006/relationships/image" Target="../media/image24.emf"/><Relationship Id="rId5" Type="http://schemas.openxmlformats.org/officeDocument/2006/relationships/slideLayout" Target="../slideLayouts/slideLayout241.xml"/><Relationship Id="rId15" Type="http://schemas.openxmlformats.org/officeDocument/2006/relationships/slideLayout" Target="../slideLayouts/slideLayout251.xml"/><Relationship Id="rId23" Type="http://schemas.openxmlformats.org/officeDocument/2006/relationships/tags" Target="../tags/tag354.xml"/><Relationship Id="rId28" Type="http://schemas.openxmlformats.org/officeDocument/2006/relationships/tags" Target="../tags/tag359.xml"/><Relationship Id="rId36" Type="http://schemas.openxmlformats.org/officeDocument/2006/relationships/tags" Target="../tags/tag367.xml"/><Relationship Id="rId10" Type="http://schemas.openxmlformats.org/officeDocument/2006/relationships/slideLayout" Target="../slideLayouts/slideLayout246.xml"/><Relationship Id="rId19" Type="http://schemas.openxmlformats.org/officeDocument/2006/relationships/tags" Target="../tags/tag350.xml"/><Relationship Id="rId31" Type="http://schemas.openxmlformats.org/officeDocument/2006/relationships/tags" Target="../tags/tag362.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slideLayout" Target="../slideLayouts/slideLayout250.xml"/><Relationship Id="rId22" Type="http://schemas.openxmlformats.org/officeDocument/2006/relationships/tags" Target="../tags/tag353.xml"/><Relationship Id="rId27" Type="http://schemas.openxmlformats.org/officeDocument/2006/relationships/tags" Target="../tags/tag358.xml"/><Relationship Id="rId30" Type="http://schemas.openxmlformats.org/officeDocument/2006/relationships/tags" Target="../tags/tag361.xml"/><Relationship Id="rId35" Type="http://schemas.openxmlformats.org/officeDocument/2006/relationships/tags" Target="../tags/tag366.xml"/><Relationship Id="rId8" Type="http://schemas.openxmlformats.org/officeDocument/2006/relationships/slideLayout" Target="../slideLayouts/slideLayout244.xml"/><Relationship Id="rId3" Type="http://schemas.openxmlformats.org/officeDocument/2006/relationships/slideLayout" Target="../slideLayouts/slideLayout239.xml"/><Relationship Id="rId12" Type="http://schemas.openxmlformats.org/officeDocument/2006/relationships/slideLayout" Target="../slideLayouts/slideLayout248.xml"/><Relationship Id="rId17" Type="http://schemas.openxmlformats.org/officeDocument/2006/relationships/theme" Target="../theme/theme8.xml"/><Relationship Id="rId25" Type="http://schemas.openxmlformats.org/officeDocument/2006/relationships/tags" Target="../tags/tag356.xml"/><Relationship Id="rId33" Type="http://schemas.openxmlformats.org/officeDocument/2006/relationships/tags" Target="../tags/tag364.xml"/><Relationship Id="rId38" Type="http://schemas.openxmlformats.org/officeDocument/2006/relationships/tags" Target="../tags/tag369.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65.xml"/><Relationship Id="rId18" Type="http://schemas.openxmlformats.org/officeDocument/2006/relationships/slideLayout" Target="../slideLayouts/slideLayout270.xml"/><Relationship Id="rId26" Type="http://schemas.openxmlformats.org/officeDocument/2006/relationships/tags" Target="../tags/tag461.xml"/><Relationship Id="rId39" Type="http://schemas.openxmlformats.org/officeDocument/2006/relationships/tags" Target="../tags/tag474.xml"/><Relationship Id="rId21" Type="http://schemas.openxmlformats.org/officeDocument/2006/relationships/slideLayout" Target="../slideLayouts/slideLayout273.xml"/><Relationship Id="rId34" Type="http://schemas.openxmlformats.org/officeDocument/2006/relationships/tags" Target="../tags/tag469.xml"/><Relationship Id="rId42" Type="http://schemas.openxmlformats.org/officeDocument/2006/relationships/tags" Target="../tags/tag477.xml"/><Relationship Id="rId7" Type="http://schemas.openxmlformats.org/officeDocument/2006/relationships/slideLayout" Target="../slideLayouts/slideLayout259.xml"/><Relationship Id="rId2" Type="http://schemas.openxmlformats.org/officeDocument/2006/relationships/slideLayout" Target="../slideLayouts/slideLayout254.xml"/><Relationship Id="rId16" Type="http://schemas.openxmlformats.org/officeDocument/2006/relationships/slideLayout" Target="../slideLayouts/slideLayout268.xml"/><Relationship Id="rId29" Type="http://schemas.openxmlformats.org/officeDocument/2006/relationships/tags" Target="../tags/tag46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24" Type="http://schemas.openxmlformats.org/officeDocument/2006/relationships/tags" Target="../tags/tag459.xml"/><Relationship Id="rId32" Type="http://schemas.openxmlformats.org/officeDocument/2006/relationships/tags" Target="../tags/tag467.xml"/><Relationship Id="rId37" Type="http://schemas.openxmlformats.org/officeDocument/2006/relationships/tags" Target="../tags/tag472.xml"/><Relationship Id="rId40" Type="http://schemas.openxmlformats.org/officeDocument/2006/relationships/tags" Target="../tags/tag475.xml"/><Relationship Id="rId45" Type="http://schemas.openxmlformats.org/officeDocument/2006/relationships/oleObject" Target="../embeddings/oleObject67.bin"/><Relationship Id="rId5" Type="http://schemas.openxmlformats.org/officeDocument/2006/relationships/slideLayout" Target="../slideLayouts/slideLayout257.xml"/><Relationship Id="rId15" Type="http://schemas.openxmlformats.org/officeDocument/2006/relationships/slideLayout" Target="../slideLayouts/slideLayout267.xml"/><Relationship Id="rId23" Type="http://schemas.openxmlformats.org/officeDocument/2006/relationships/vmlDrawing" Target="../drawings/vmlDrawing67.vml"/><Relationship Id="rId28" Type="http://schemas.openxmlformats.org/officeDocument/2006/relationships/tags" Target="../tags/tag463.xml"/><Relationship Id="rId36" Type="http://schemas.openxmlformats.org/officeDocument/2006/relationships/tags" Target="../tags/tag471.xml"/><Relationship Id="rId10" Type="http://schemas.openxmlformats.org/officeDocument/2006/relationships/slideLayout" Target="../slideLayouts/slideLayout262.xml"/><Relationship Id="rId19" Type="http://schemas.openxmlformats.org/officeDocument/2006/relationships/slideLayout" Target="../slideLayouts/slideLayout271.xml"/><Relationship Id="rId31" Type="http://schemas.openxmlformats.org/officeDocument/2006/relationships/tags" Target="../tags/tag466.xml"/><Relationship Id="rId44" Type="http://schemas.openxmlformats.org/officeDocument/2006/relationships/tags" Target="../tags/tag479.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 Id="rId22" Type="http://schemas.openxmlformats.org/officeDocument/2006/relationships/theme" Target="../theme/theme9.xml"/><Relationship Id="rId27" Type="http://schemas.openxmlformats.org/officeDocument/2006/relationships/tags" Target="../tags/tag462.xml"/><Relationship Id="rId30" Type="http://schemas.openxmlformats.org/officeDocument/2006/relationships/tags" Target="../tags/tag465.xml"/><Relationship Id="rId35" Type="http://schemas.openxmlformats.org/officeDocument/2006/relationships/tags" Target="../tags/tag470.xml"/><Relationship Id="rId43" Type="http://schemas.openxmlformats.org/officeDocument/2006/relationships/tags" Target="../tags/tag478.xml"/><Relationship Id="rId8" Type="http://schemas.openxmlformats.org/officeDocument/2006/relationships/slideLayout" Target="../slideLayouts/slideLayout260.xml"/><Relationship Id="rId3" Type="http://schemas.openxmlformats.org/officeDocument/2006/relationships/slideLayout" Target="../slideLayouts/slideLayout255.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5" Type="http://schemas.openxmlformats.org/officeDocument/2006/relationships/tags" Target="../tags/tag460.xml"/><Relationship Id="rId33" Type="http://schemas.openxmlformats.org/officeDocument/2006/relationships/tags" Target="../tags/tag468.xml"/><Relationship Id="rId38" Type="http://schemas.openxmlformats.org/officeDocument/2006/relationships/tags" Target="../tags/tag473.xml"/><Relationship Id="rId46" Type="http://schemas.openxmlformats.org/officeDocument/2006/relationships/image" Target="../media/image25.emf"/><Relationship Id="rId20" Type="http://schemas.openxmlformats.org/officeDocument/2006/relationships/slideLayout" Target="../slideLayouts/slideLayout272.xml"/><Relationship Id="rId41" Type="http://schemas.openxmlformats.org/officeDocument/2006/relationships/tags" Target="../tags/tag4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810030"/>
          </a:xfrm>
          <a:prstGeom prst="rect">
            <a:avLst/>
          </a:prstGeom>
        </p:spPr>
        <p:txBody>
          <a:bodyPr vert="horz" wrap="square" lIns="0" tIns="0" rIns="0" bIns="0" rtlCol="0" anchor="t" anchorCtr="0">
            <a:spAutoFit/>
          </a:bodyPr>
          <a:lstStyle/>
          <a:p>
            <a:r>
              <a:rPr lang="es-ES" dirty="0"/>
              <a:t>Haga clic para editar el estilo del título principal</a:t>
            </a:r>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s-ES" dirty="0"/>
              <a:t>Haga clic para editar los estilos de texto maestro</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s-ES" spc="3" dirty="0"/>
              <a:t>Inmunización, vacunas y productos biológicos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s-ES" smtClean="0"/>
              <a:t>‹Nº›</a:t>
            </a:fld>
            <a:endParaRPr lang="es-ES" dirty="0"/>
          </a:p>
        </p:txBody>
      </p:sp>
    </p:spTree>
    <p:extLst>
      <p:ext uri="{BB962C8B-B14F-4D97-AF65-F5344CB8AC3E}">
        <p14:creationId xmlns:p14="http://schemas.microsoft.com/office/powerpoint/2010/main" val="460026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9" name="think-cell Slide" r:id="rId25" imgW="592" imgH="591" progId="TCLayout.ActiveDocument.1">
                  <p:embed/>
                </p:oleObj>
              </mc:Choice>
              <mc:Fallback>
                <p:oleObj name="think-cell Slide" r:id="rId25"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5"/>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6"/>
            </p:custDataLst>
          </p:nvPr>
        </p:nvSpPr>
        <p:spPr>
          <a:xfrm>
            <a:off x="554736" y="172212"/>
            <a:ext cx="11082528" cy="384721"/>
          </a:xfrm>
          <a:prstGeom prst="rect">
            <a:avLst/>
          </a:prstGeom>
        </p:spPr>
        <p:txBody>
          <a:bodyPr vert="horz" wrap="square" lIns="0" tIns="0" rIns="0" bIns="0" rtlCol="0" anchor="t" anchorCtr="0">
            <a:spAutoFit/>
          </a:bodyPr>
          <a:lstStyle/>
          <a:p>
            <a:pPr lvl="0"/>
            <a:r>
              <a:rPr lang="en-US"/>
              <a:t>Haga clic para editar el estilo del título principal</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7"/>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399032"/>
              <a:ext cx="11082528" cy="4818888"/>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8"/>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Notas a pie de página</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9"/>
            </p:custDataLst>
          </p:nvPr>
        </p:nvSpPr>
        <p:spPr>
          <a:xfrm>
            <a:off x="5987738" y="1874464"/>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Cuadro superior Título de la muestra</a:t>
            </a:r>
            <a:br>
              <a:rPr lang="en-US"/>
            </a:br>
            <a:r>
              <a:rPr lang="en-US" sz="1400" b="0"/>
              <a:t>Unidad de medida</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1874464"/>
            <a:ext cx="2484655" cy="1631216"/>
          </a:xfrm>
          <a:prstGeom prst="rect">
            <a:avLst/>
          </a:prstGeom>
        </p:spPr>
        <p:txBody>
          <a:bodyPr vert="horz" lIns="0" tIns="0" rIns="0" bIns="0" rtlCol="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grpSp>
        <p:nvGrpSpPr>
          <p:cNvPr id="146" name="LegendBoxes" hidden="1">
            <a:extLst>
              <a:ext uri="{FF2B5EF4-FFF2-40B4-BE49-F238E27FC236}">
                <a16:creationId xmlns:a16="http://schemas.microsoft.com/office/drawing/2014/main" id="{2158B4C2-7070-4970-9075-074579651292}"/>
              </a:ext>
            </a:extLst>
          </p:cNvPr>
          <p:cNvGrpSpPr/>
          <p:nvPr userDrawn="1"/>
        </p:nvGrpSpPr>
        <p:grpSpPr>
          <a:xfrm>
            <a:off x="10714801" y="4381500"/>
            <a:ext cx="922463" cy="1717282"/>
            <a:chOff x="10554770" y="4322824"/>
            <a:chExt cx="922463" cy="1717282"/>
          </a:xfrm>
        </p:grpSpPr>
        <p:sp>
          <p:nvSpPr>
            <p:cNvPr id="147" name="RectangleLegend1">
              <a:extLst>
                <a:ext uri="{FF2B5EF4-FFF2-40B4-BE49-F238E27FC236}">
                  <a16:creationId xmlns:a16="http://schemas.microsoft.com/office/drawing/2014/main" id="{379EC487-940B-4265-95EA-3CF79E6CCE55}"/>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48" name="RectangleLegend2">
              <a:extLst>
                <a:ext uri="{FF2B5EF4-FFF2-40B4-BE49-F238E27FC236}">
                  <a16:creationId xmlns:a16="http://schemas.microsoft.com/office/drawing/2014/main" id="{DC88818F-F297-43BB-9A43-2422F2B83A55}"/>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49" name="RectangleLegend3">
              <a:extLst>
                <a:ext uri="{FF2B5EF4-FFF2-40B4-BE49-F238E27FC236}">
                  <a16:creationId xmlns:a16="http://schemas.microsoft.com/office/drawing/2014/main" id="{9816F140-9A98-49D2-977D-9B52999B3367}"/>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50" name="RectangleLegend4">
              <a:extLst>
                <a:ext uri="{FF2B5EF4-FFF2-40B4-BE49-F238E27FC236}">
                  <a16:creationId xmlns:a16="http://schemas.microsoft.com/office/drawing/2014/main" id="{E7C4606A-A53F-435D-8A35-C2D915A32B2A}"/>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51" name="RectangleLegend5">
              <a:extLst>
                <a:ext uri="{FF2B5EF4-FFF2-40B4-BE49-F238E27FC236}">
                  <a16:creationId xmlns:a16="http://schemas.microsoft.com/office/drawing/2014/main" id="{FD0F07AB-B842-40A6-8158-C6EACA4D704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52" name="Legend1">
              <a:extLst>
                <a:ext uri="{FF2B5EF4-FFF2-40B4-BE49-F238E27FC236}">
                  <a16:creationId xmlns:a16="http://schemas.microsoft.com/office/drawing/2014/main" id="{2CAAF451-70AF-4DB0-A7C2-B67E73F2DC8C}"/>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3" name="Legend2">
              <a:extLst>
                <a:ext uri="{FF2B5EF4-FFF2-40B4-BE49-F238E27FC236}">
                  <a16:creationId xmlns:a16="http://schemas.microsoft.com/office/drawing/2014/main" id="{42990AC1-9FE9-4C07-841E-21C2FFF810CF}"/>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4" name="Legend3">
              <a:extLst>
                <a:ext uri="{FF2B5EF4-FFF2-40B4-BE49-F238E27FC236}">
                  <a16:creationId xmlns:a16="http://schemas.microsoft.com/office/drawing/2014/main" id="{F6F89546-15EF-48A6-8CAD-1604BC838B33}"/>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5" name="Legend4">
              <a:extLst>
                <a:ext uri="{FF2B5EF4-FFF2-40B4-BE49-F238E27FC236}">
                  <a16:creationId xmlns:a16="http://schemas.microsoft.com/office/drawing/2014/main" id="{A6A85DAF-9B0F-4C6A-9A37-364FF621CA74}"/>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6" name="Legend5">
              <a:extLst>
                <a:ext uri="{FF2B5EF4-FFF2-40B4-BE49-F238E27FC236}">
                  <a16:creationId xmlns:a16="http://schemas.microsoft.com/office/drawing/2014/main" id="{06E8EAAF-EFFD-46C7-9BBA-63ACDCA4EC39}"/>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grpSp>
      <p:grpSp>
        <p:nvGrpSpPr>
          <p:cNvPr id="157" name="LegendLines" hidden="1">
            <a:extLst>
              <a:ext uri="{FF2B5EF4-FFF2-40B4-BE49-F238E27FC236}">
                <a16:creationId xmlns:a16="http://schemas.microsoft.com/office/drawing/2014/main" id="{14507677-EABF-4F00-AEF6-AD841D8DFDD2}"/>
              </a:ext>
            </a:extLst>
          </p:cNvPr>
          <p:cNvGrpSpPr/>
          <p:nvPr userDrawn="1"/>
        </p:nvGrpSpPr>
        <p:grpSpPr>
          <a:xfrm>
            <a:off x="10317304" y="3150831"/>
            <a:ext cx="1319960" cy="958286"/>
            <a:chOff x="10162879" y="3243772"/>
            <a:chExt cx="1319960" cy="958286"/>
          </a:xfrm>
        </p:grpSpPr>
        <p:sp>
          <p:nvSpPr>
            <p:cNvPr id="158" name="Legend1">
              <a:extLst>
                <a:ext uri="{FF2B5EF4-FFF2-40B4-BE49-F238E27FC236}">
                  <a16:creationId xmlns:a16="http://schemas.microsoft.com/office/drawing/2014/main" id="{30B7C886-F3A4-457E-AA05-AC7FE391B524}"/>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9" name="Legend2">
              <a:extLst>
                <a:ext uri="{FF2B5EF4-FFF2-40B4-BE49-F238E27FC236}">
                  <a16:creationId xmlns:a16="http://schemas.microsoft.com/office/drawing/2014/main" id="{D58E36DB-226C-4DC2-A542-CA2DC06237EC}"/>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60" name="Legend3">
              <a:extLst>
                <a:ext uri="{FF2B5EF4-FFF2-40B4-BE49-F238E27FC236}">
                  <a16:creationId xmlns:a16="http://schemas.microsoft.com/office/drawing/2014/main" id="{9B255207-0C46-4B12-BCF2-E308280B971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61" name="LineLegend3">
              <a:extLst>
                <a:ext uri="{FF2B5EF4-FFF2-40B4-BE49-F238E27FC236}">
                  <a16:creationId xmlns:a16="http://schemas.microsoft.com/office/drawing/2014/main" id="{1756B2E5-AAD1-4147-ADA6-58981440C73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2" name="LineLegend2">
              <a:extLst>
                <a:ext uri="{FF2B5EF4-FFF2-40B4-BE49-F238E27FC236}">
                  <a16:creationId xmlns:a16="http://schemas.microsoft.com/office/drawing/2014/main" id="{75E7C7ED-D2DB-401C-A6B9-4A61F9BE329E}"/>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3" name="LineLegend1">
              <a:extLst>
                <a:ext uri="{FF2B5EF4-FFF2-40B4-BE49-F238E27FC236}">
                  <a16:creationId xmlns:a16="http://schemas.microsoft.com/office/drawing/2014/main" id="{A868A205-634B-41FC-A2B3-B610E22F573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grpSp>
      <p:grpSp>
        <p:nvGrpSpPr>
          <p:cNvPr id="164" name="LegendMoons" hidden="1">
            <a:extLst>
              <a:ext uri="{FF2B5EF4-FFF2-40B4-BE49-F238E27FC236}">
                <a16:creationId xmlns:a16="http://schemas.microsoft.com/office/drawing/2014/main" id="{66A4250B-677E-4C4E-AF29-565E1756B4E6}"/>
              </a:ext>
            </a:extLst>
          </p:cNvPr>
          <p:cNvGrpSpPr/>
          <p:nvPr userDrawn="1"/>
        </p:nvGrpSpPr>
        <p:grpSpPr>
          <a:xfrm>
            <a:off x="10684859" y="1146588"/>
            <a:ext cx="948949" cy="1731859"/>
            <a:chOff x="7716535" y="2630582"/>
            <a:chExt cx="948949" cy="1731859"/>
          </a:xfrm>
        </p:grpSpPr>
        <p:sp>
          <p:nvSpPr>
            <p:cNvPr id="165" name="Legend1">
              <a:extLst>
                <a:ext uri="{FF2B5EF4-FFF2-40B4-BE49-F238E27FC236}">
                  <a16:creationId xmlns:a16="http://schemas.microsoft.com/office/drawing/2014/main" id="{3A16F2B1-DABD-4244-BECC-395671CB9AD9}"/>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66" name="Legend2">
              <a:extLst>
                <a:ext uri="{FF2B5EF4-FFF2-40B4-BE49-F238E27FC236}">
                  <a16:creationId xmlns:a16="http://schemas.microsoft.com/office/drawing/2014/main" id="{8AAB6DFA-45A6-4DEF-BF38-832804EF80B2}"/>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67" name="Legend3">
              <a:extLst>
                <a:ext uri="{FF2B5EF4-FFF2-40B4-BE49-F238E27FC236}">
                  <a16:creationId xmlns:a16="http://schemas.microsoft.com/office/drawing/2014/main" id="{3048649E-EF9F-474C-B03C-62ADE0392297}"/>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208" name="Legend4">
              <a:extLst>
                <a:ext uri="{FF2B5EF4-FFF2-40B4-BE49-F238E27FC236}">
                  <a16:creationId xmlns:a16="http://schemas.microsoft.com/office/drawing/2014/main" id="{4DF192CD-E2C3-4E79-8630-7F138D27FAA8}"/>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209" name="Legend5">
              <a:extLst>
                <a:ext uri="{FF2B5EF4-FFF2-40B4-BE49-F238E27FC236}">
                  <a16:creationId xmlns:a16="http://schemas.microsoft.com/office/drawing/2014/main" id="{F17DDB48-40F6-4778-BB7C-991F3C552CE1}"/>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grpSp>
          <p:nvGrpSpPr>
            <p:cNvPr id="210" name="MoonLegend1">
              <a:extLst>
                <a:ext uri="{FF2B5EF4-FFF2-40B4-BE49-F238E27FC236}">
                  <a16:creationId xmlns:a16="http://schemas.microsoft.com/office/drawing/2014/main" id="{E325A43E-3E33-4930-BE7D-513DE821B49C}"/>
                </a:ext>
              </a:extLst>
            </p:cNvPr>
            <p:cNvGrpSpPr>
              <a:grpSpLocks noChangeAspect="1"/>
            </p:cNvGrpSpPr>
            <p:nvPr>
              <p:custDataLst>
                <p:tags r:id="rId10"/>
              </p:custDataLst>
            </p:nvPr>
          </p:nvGrpSpPr>
          <p:grpSpPr>
            <a:xfrm>
              <a:off x="7716535" y="2630582"/>
              <a:ext cx="228600" cy="228600"/>
              <a:chOff x="762000" y="1270000"/>
              <a:chExt cx="254000" cy="254000"/>
            </a:xfrm>
          </p:grpSpPr>
          <p:sp>
            <p:nvSpPr>
              <p:cNvPr id="223" name="Oval 222">
                <a:extLst>
                  <a:ext uri="{FF2B5EF4-FFF2-40B4-BE49-F238E27FC236}">
                    <a16:creationId xmlns:a16="http://schemas.microsoft.com/office/drawing/2014/main" id="{502208D2-CD1A-4712-AF4D-09F82319A6AD}"/>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4" name="Arc 223">
                <a:extLst>
                  <a:ext uri="{FF2B5EF4-FFF2-40B4-BE49-F238E27FC236}">
                    <a16:creationId xmlns:a16="http://schemas.microsoft.com/office/drawing/2014/main" id="{81B1BDC0-71B2-4620-ABBF-AF5BAEF77D78}"/>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1" name="MoonLegend2">
              <a:extLst>
                <a:ext uri="{FF2B5EF4-FFF2-40B4-BE49-F238E27FC236}">
                  <a16:creationId xmlns:a16="http://schemas.microsoft.com/office/drawing/2014/main" id="{19F131A6-85CB-4AD6-A06B-5193162AD063}"/>
                </a:ext>
              </a:extLst>
            </p:cNvPr>
            <p:cNvGrpSpPr>
              <a:grpSpLocks noChangeAspect="1"/>
            </p:cNvGrpSpPr>
            <p:nvPr>
              <p:custDataLst>
                <p:tags r:id="rId11"/>
              </p:custDataLst>
            </p:nvPr>
          </p:nvGrpSpPr>
          <p:grpSpPr>
            <a:xfrm>
              <a:off x="7716535" y="3006395"/>
              <a:ext cx="228600" cy="228600"/>
              <a:chOff x="762000" y="1270000"/>
              <a:chExt cx="254000" cy="254000"/>
            </a:xfrm>
          </p:grpSpPr>
          <p:sp>
            <p:nvSpPr>
              <p:cNvPr id="221" name="Oval 220">
                <a:extLst>
                  <a:ext uri="{FF2B5EF4-FFF2-40B4-BE49-F238E27FC236}">
                    <a16:creationId xmlns:a16="http://schemas.microsoft.com/office/drawing/2014/main" id="{CB5D8F0C-A24D-4C23-8702-57B3F4C8D2C8}"/>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2" name="Arc 221">
                <a:extLst>
                  <a:ext uri="{FF2B5EF4-FFF2-40B4-BE49-F238E27FC236}">
                    <a16:creationId xmlns:a16="http://schemas.microsoft.com/office/drawing/2014/main" id="{49A7DA05-A2C9-43C6-8B99-0883F4108C99}"/>
                  </a:ext>
                </a:extLst>
              </p:cNvPr>
              <p:cNvSpPr/>
              <p:nvPr>
                <p:custDataLst>
                  <p:tags r:id="rId22"/>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2" name="MoonLegend3">
              <a:extLst>
                <a:ext uri="{FF2B5EF4-FFF2-40B4-BE49-F238E27FC236}">
                  <a16:creationId xmlns:a16="http://schemas.microsoft.com/office/drawing/2014/main" id="{D5846526-557E-406A-B4CE-BD6D0F4E670C}"/>
                </a:ext>
              </a:extLst>
            </p:cNvPr>
            <p:cNvGrpSpPr>
              <a:grpSpLocks noChangeAspect="1"/>
            </p:cNvGrpSpPr>
            <p:nvPr>
              <p:custDataLst>
                <p:tags r:id="rId12"/>
              </p:custDataLst>
            </p:nvPr>
          </p:nvGrpSpPr>
          <p:grpSpPr>
            <a:xfrm>
              <a:off x="7716535" y="3382210"/>
              <a:ext cx="228600" cy="228600"/>
              <a:chOff x="762000" y="1270000"/>
              <a:chExt cx="254000" cy="254000"/>
            </a:xfrm>
          </p:grpSpPr>
          <p:sp>
            <p:nvSpPr>
              <p:cNvPr id="219" name="Oval 218">
                <a:extLst>
                  <a:ext uri="{FF2B5EF4-FFF2-40B4-BE49-F238E27FC236}">
                    <a16:creationId xmlns:a16="http://schemas.microsoft.com/office/drawing/2014/main" id="{2E6DFB59-C2BA-4F0F-B3CE-3D41D5C09056}"/>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0" name="Arc 219">
                <a:extLst>
                  <a:ext uri="{FF2B5EF4-FFF2-40B4-BE49-F238E27FC236}">
                    <a16:creationId xmlns:a16="http://schemas.microsoft.com/office/drawing/2014/main" id="{88C508BD-0DFC-444E-B5D5-C5D8E79E44EE}"/>
                  </a:ext>
                </a:extLst>
              </p:cNvPr>
              <p:cNvSpPr/>
              <p:nvPr>
                <p:custDataLst>
                  <p:tags r:id="rId20"/>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3" name="MoonLegend4">
              <a:extLst>
                <a:ext uri="{FF2B5EF4-FFF2-40B4-BE49-F238E27FC236}">
                  <a16:creationId xmlns:a16="http://schemas.microsoft.com/office/drawing/2014/main" id="{85A9AEAF-42C3-405E-933E-2CFC97C51BB8}"/>
                </a:ext>
              </a:extLst>
            </p:cNvPr>
            <p:cNvGrpSpPr>
              <a:grpSpLocks noChangeAspect="1"/>
            </p:cNvGrpSpPr>
            <p:nvPr>
              <p:custDataLst>
                <p:tags r:id="rId13"/>
              </p:custDataLst>
            </p:nvPr>
          </p:nvGrpSpPr>
          <p:grpSpPr>
            <a:xfrm>
              <a:off x="7716535" y="3758025"/>
              <a:ext cx="228600" cy="228600"/>
              <a:chOff x="762000" y="1270000"/>
              <a:chExt cx="254000" cy="254000"/>
            </a:xfrm>
          </p:grpSpPr>
          <p:sp>
            <p:nvSpPr>
              <p:cNvPr id="217" name="Oval 216">
                <a:extLst>
                  <a:ext uri="{FF2B5EF4-FFF2-40B4-BE49-F238E27FC236}">
                    <a16:creationId xmlns:a16="http://schemas.microsoft.com/office/drawing/2014/main" id="{BC04D552-54D4-452F-B36D-B26D8DF62AFE}"/>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8" name="Arc 217">
                <a:extLst>
                  <a:ext uri="{FF2B5EF4-FFF2-40B4-BE49-F238E27FC236}">
                    <a16:creationId xmlns:a16="http://schemas.microsoft.com/office/drawing/2014/main" id="{94A381D6-5B9C-4731-8CC1-EF095BA2345C}"/>
                  </a:ext>
                </a:extLst>
              </p:cNvPr>
              <p:cNvSpPr/>
              <p:nvPr>
                <p:custDataLst>
                  <p:tags r:id="rId18"/>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4" name="MoonLegend5">
              <a:extLst>
                <a:ext uri="{FF2B5EF4-FFF2-40B4-BE49-F238E27FC236}">
                  <a16:creationId xmlns:a16="http://schemas.microsoft.com/office/drawing/2014/main" id="{DD8F3B51-EA52-4C42-A46A-E5ACEBAFAD24}"/>
                </a:ext>
              </a:extLst>
            </p:cNvPr>
            <p:cNvGrpSpPr>
              <a:grpSpLocks noChangeAspect="1"/>
            </p:cNvGrpSpPr>
            <p:nvPr>
              <p:custDataLst>
                <p:tags r:id="rId14"/>
              </p:custDataLst>
            </p:nvPr>
          </p:nvGrpSpPr>
          <p:grpSpPr>
            <a:xfrm>
              <a:off x="7716535" y="4133841"/>
              <a:ext cx="228600" cy="228600"/>
              <a:chOff x="762000" y="1270000"/>
              <a:chExt cx="254000" cy="254000"/>
            </a:xfrm>
          </p:grpSpPr>
          <p:sp>
            <p:nvSpPr>
              <p:cNvPr id="215" name="Oval 214">
                <a:extLst>
                  <a:ext uri="{FF2B5EF4-FFF2-40B4-BE49-F238E27FC236}">
                    <a16:creationId xmlns:a16="http://schemas.microsoft.com/office/drawing/2014/main" id="{42F219B6-5632-4728-AE24-34BB86314787}"/>
                  </a:ext>
                </a:extLst>
              </p:cNvPr>
              <p:cNvSpPr/>
              <p:nvPr>
                <p:custDataLst>
                  <p:tags r:id="rId1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6" name="Arc 215">
                <a:extLst>
                  <a:ext uri="{FF2B5EF4-FFF2-40B4-BE49-F238E27FC236}">
                    <a16:creationId xmlns:a16="http://schemas.microsoft.com/office/drawing/2014/main" id="{D157541D-6626-49B4-90BC-E6119A72DD0B}"/>
                  </a:ext>
                </a:extLst>
              </p:cNvPr>
              <p:cNvSpPr/>
              <p:nvPr>
                <p:custDataLst>
                  <p:tags r:id="rId16"/>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cxnSp>
        <p:nvCxnSpPr>
          <p:cNvPr id="168" name="Straight Connector 167">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Freeform 76">
            <a:extLst>
              <a:ext uri="{FF2B5EF4-FFF2-40B4-BE49-F238E27FC236}">
                <a16:creationId xmlns:a16="http://schemas.microsoft.com/office/drawing/2014/main" id="{AEBE6396-A6F4-4CD0-A040-090C743A6E9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MSIPCMContentMarking" descr="{&quot;HashCode&quot;:2027334168,&quot;Placement&quot;:&quot;Header&quot;,&quot;Top&quot;:0.0,&quot;Left&quot;:0.0,&quot;SlideWidth&quot;:960,&quot;SlideHeight&quot;:540}">
            <a:extLst>
              <a:ext uri="{FF2B5EF4-FFF2-40B4-BE49-F238E27FC236}">
                <a16:creationId xmlns:a16="http://schemas.microsoft.com/office/drawing/2014/main" id="{BCF4BA2D-F0D6-4691-8AC0-B33DA9731B59}"/>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Clasificado como interno</a:t>
            </a:r>
          </a:p>
        </p:txBody>
      </p:sp>
    </p:spTree>
    <p:extLst>
      <p:ext uri="{BB962C8B-B14F-4D97-AF65-F5344CB8AC3E}">
        <p14:creationId xmlns:p14="http://schemas.microsoft.com/office/powerpoint/2010/main" val="1096824095"/>
      </p:ext>
    </p:extLst>
  </p:cSld>
  <p:clrMap bg1="lt1" tx1="dk1" bg2="lt2" tx2="dk2" accent1="accent1" accent2="accent2" accent3="accent3" accent4="accent4" accent5="accent5" accent6="accent6" hlink="hlink" folHlink="folHlink"/>
  <p:sldLayoutIdLst>
    <p:sldLayoutId id="2147484071" r:id="rId1"/>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133174"/>
            <a:ext cx="8160000" cy="720000"/>
          </a:xfrm>
          <a:prstGeom prst="rect">
            <a:avLst/>
          </a:prstGeom>
        </p:spPr>
        <p:txBody>
          <a:bodyPr vert="horz" lIns="18000" tIns="0" rIns="360000" bIns="0" rtlCol="0" anchor="b">
            <a:noAutofit/>
          </a:bodyPr>
          <a:lstStyle/>
          <a:p>
            <a:r>
              <a:rPr lang="en-GB" noProof="0"/>
              <a:t>Haga clic para editar el estilo del título principal</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Editar estilos de texto maestro</a:t>
            </a:r>
          </a:p>
          <a:p>
            <a:pPr lvl="1"/>
            <a:r>
              <a:rPr lang="en-GB" noProof="0"/>
              <a:t>Segundo nivel</a:t>
            </a:r>
          </a:p>
          <a:p>
            <a:pPr lvl="2"/>
            <a:r>
              <a:rPr lang="en-GB" noProof="0"/>
              <a:t>Tercer nivel</a:t>
            </a:r>
          </a:p>
          <a:p>
            <a:pPr lvl="3"/>
            <a:r>
              <a:rPr lang="en-GB" noProof="0"/>
              <a:t>Cuarto nivel</a:t>
            </a:r>
          </a:p>
          <a:p>
            <a:pPr lvl="4"/>
            <a:r>
              <a:rPr lang="en-GB" noProof="0"/>
              <a:t>Quinto nivel</a:t>
            </a:r>
          </a:p>
          <a:p>
            <a:pPr lvl="5"/>
            <a:r>
              <a:rPr lang="en-GB" noProof="0"/>
              <a:t>Sexto nivel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9FD3510A-415C-415B-B110-AE4B24C8CED3}" type="datetime1">
              <a:rPr lang="en-US" smtClean="0"/>
              <a:t>4/19/2022</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t>‹Nº›</a:t>
            </a:fld>
            <a:endParaRPr lang="en-GB"/>
          </a:p>
        </p:txBody>
      </p:sp>
      <p:sp>
        <p:nvSpPr>
          <p:cNvPr id="9" name="Rectangle 8"/>
          <p:cNvSpPr/>
          <p:nvPr userDrawn="1"/>
        </p:nvSpPr>
        <p:spPr bwMode="invGray">
          <a:xfrm>
            <a:off x="9735601" y="2128187"/>
            <a:ext cx="1976400" cy="694800"/>
          </a:xfrm>
          <a:prstGeom prst="rect">
            <a:avLst/>
          </a:prstGeom>
          <a:blipFill dpi="0" rotWithShape="1">
            <a:blip r:embed="rId2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10210515" y="3899"/>
            <a:ext cx="1976400" cy="694800"/>
          </a:xfrm>
          <a:prstGeom prst="rect">
            <a:avLst/>
          </a:prstGeom>
          <a:blipFill dpi="0" rotWithShape="1">
            <a:blip r:embed="rId2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111414211"/>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 id="2147484007" r:id="rId19"/>
  </p:sldLayoutIdLst>
  <p:hf hdr="0" ft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Haga clic para editar el estilo del título principal</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Inmunización, vacunas y productos biológicos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t>‹Nº›</a:t>
            </a:fld>
            <a:endParaRPr lang="en-GB"/>
          </a:p>
        </p:txBody>
      </p:sp>
    </p:spTree>
    <p:extLst>
      <p:ext uri="{BB962C8B-B14F-4D97-AF65-F5344CB8AC3E}">
        <p14:creationId xmlns:p14="http://schemas.microsoft.com/office/powerpoint/2010/main" val="146563746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 id="2147484026" r:id="rId18"/>
    <p:sldLayoutId id="2147484027" r:id="rId19"/>
    <p:sldLayoutId id="2147484028" r:id="rId20"/>
    <p:sldLayoutId id="2147484029" r:id="rId21"/>
    <p:sldLayoutId id="2147484030" r:id="rId22"/>
    <p:sldLayoutId id="2147484031" r:id="rId23"/>
    <p:sldLayoutId id="2147484032" r:id="rId24"/>
    <p:sldLayoutId id="2147484033" r:id="rId25"/>
    <p:sldLayoutId id="2147484034" r:id="rId26"/>
    <p:sldLayoutId id="2147484035" r:id="rId27"/>
    <p:sldLayoutId id="2147484036" r:id="rId28"/>
    <p:sldLayoutId id="2147484037" r:id="rId29"/>
    <p:sldLayoutId id="2147484038" r:id="rId30"/>
    <p:sldLayoutId id="2147484039" r:id="rId31"/>
    <p:sldLayoutId id="2147484040" r:id="rId32"/>
    <p:sldLayoutId id="2147484041" r:id="rId33"/>
    <p:sldLayoutId id="2147484042" r:id="rId34"/>
    <p:sldLayoutId id="2147484043" r:id="rId35"/>
    <p:sldLayoutId id="2147484044" r:id="rId36"/>
    <p:sldLayoutId id="2147484045" r:id="rId37"/>
    <p:sldLayoutId id="2147484046" r:id="rId38"/>
    <p:sldLayoutId id="2147484047" r:id="rId39"/>
    <p:sldLayoutId id="2147484048" r:id="rId40"/>
    <p:sldLayoutId id="2147484049" r:id="rId41"/>
    <p:sldLayoutId id="2147484050" r:id="rId42"/>
    <p:sldLayoutId id="2147484051" r:id="rId43"/>
    <p:sldLayoutId id="2147484052" r:id="rId44"/>
    <p:sldLayoutId id="2147484053" r:id="rId45"/>
    <p:sldLayoutId id="2147484054" r:id="rId46"/>
    <p:sldLayoutId id="2147484055" r:id="rId47"/>
    <p:sldLayoutId id="2147484056" r:id="rId48"/>
    <p:sldLayoutId id="2147484057" r:id="rId49"/>
    <p:sldLayoutId id="2147484058" r:id="rId50"/>
    <p:sldLayoutId id="2147484059" r:id="rId51"/>
    <p:sldLayoutId id="2147484060" r:id="rId52"/>
    <p:sldLayoutId id="2147484061" r:id="rId53"/>
    <p:sldLayoutId id="2147484062" r:id="rId54"/>
    <p:sldLayoutId id="2147484063" r:id="rId55"/>
    <p:sldLayoutId id="2147484064" r:id="rId56"/>
    <p:sldLayoutId id="2147484065" r:id="rId57"/>
    <p:sldLayoutId id="2147484066" r:id="rId58"/>
    <p:sldLayoutId id="2147484067" r:id="rId59"/>
    <p:sldLayoutId id="2147484068" r:id="rId60"/>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hf hdr="0" ft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4"/>
            </p:custDataLst>
            <p:extLst>
              <p:ext uri="{D42A27DB-BD31-4B8C-83A1-F6EECF244321}">
                <p14:modId xmlns:p14="http://schemas.microsoft.com/office/powerpoint/2010/main" val="367472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1" name="think-cell Slide" r:id="rId24" imgW="413" imgH="416" progId="TCLayout.ActiveDocument.1">
                  <p:embed/>
                </p:oleObj>
              </mc:Choice>
              <mc:Fallback>
                <p:oleObj name="think-cell Slide" r:id="rId24"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5"/>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6"/>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Notas a pie de página</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7"/>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Haga clic para editar el estilo del título principal</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8"/>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Cuadro superior Título de la muestra</a:t>
            </a:r>
            <a:br>
              <a:rPr lang="en-US"/>
            </a:br>
            <a:r>
              <a:rPr lang="en-US" sz="1400" b="0"/>
              <a:t>Unidad de medida</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9"/>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10"/>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21"/>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11"/>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1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12"/>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1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17"/>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13"/>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1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15"/>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94691575"/>
      </p:ext>
    </p:extLst>
  </p:cSld>
  <p:clrMap bg1="lt1" tx1="dk1" bg2="lt2" tx2="dk2" accent1="accent1" accent2="accent2" accent3="accent3" accent4="accent4" accent5="accent5" accent6="accent6" hlink="hlink" folHlink="folHlink"/>
  <p:sldLayoutIdLst>
    <p:sldLayoutId id="2147484070" r:id="rId1"/>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8"/>
            </p:custDataLst>
            <p:extLst>
              <p:ext uri="{D42A27DB-BD31-4B8C-83A1-F6EECF244321}">
                <p14:modId xmlns:p14="http://schemas.microsoft.com/office/powerpoint/2010/main" val="2002615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59" name="think-cell Slide" r:id="rId48" imgW="413" imgH="416" progId="TCLayout.ActiveDocument.1">
                  <p:embed/>
                </p:oleObj>
              </mc:Choice>
              <mc:Fallback>
                <p:oleObj name="think-cell Slide" r:id="rId4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30"/>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Notas a pie de página</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31"/>
            </p:custDataLst>
          </p:nvPr>
        </p:nvSpPr>
        <p:spPr>
          <a:xfrm>
            <a:off x="554736" y="197613"/>
            <a:ext cx="11082528" cy="384721"/>
          </a:xfrm>
          <a:prstGeom prst="rect">
            <a:avLst/>
          </a:prstGeom>
        </p:spPr>
        <p:txBody>
          <a:bodyPr vert="horz" wrap="square" lIns="0" tIns="0" rIns="0" bIns="0" rtlCol="0" anchor="t" anchorCtr="0">
            <a:spAutoFit/>
          </a:bodyPr>
          <a:lstStyle/>
          <a:p>
            <a:pPr lvl="0"/>
            <a:r>
              <a:rPr lang="en-GB"/>
              <a:t>Haga clic para editar el estilo del título principal</a:t>
            </a:r>
            <a:endParaRPr lang="en-US"/>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32"/>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Cuadro superior Título de la muestra</a:t>
            </a:r>
            <a:br>
              <a:rPr lang="en-US"/>
            </a:br>
            <a:r>
              <a:rPr lang="en-US" sz="1400" b="0"/>
              <a:t>Unidad de medida</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a:t>
            </a:r>
            <a:endParaRPr lang="en-US"/>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3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4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4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3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4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4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3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4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3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4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3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3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195508"/>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 id="2147484089" r:id="rId17"/>
    <p:sldLayoutId id="2147484090" r:id="rId18"/>
    <p:sldLayoutId id="2147484091" r:id="rId19"/>
    <p:sldLayoutId id="2147484092" r:id="rId20"/>
    <p:sldLayoutId id="2147484093" r:id="rId21"/>
    <p:sldLayoutId id="2147484094" r:id="rId22"/>
    <p:sldLayoutId id="2147484095" r:id="rId23"/>
    <p:sldLayoutId id="2147484096" r:id="rId24"/>
    <p:sldLayoutId id="2147484097" r:id="rId2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Haga clic para editar el estilo del título principal</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dirty="0" err="1"/>
              <a:t>Inmunización</a:t>
            </a:r>
            <a:r>
              <a:rPr lang="en-GB" spc="3" dirty="0"/>
              <a:t>, </a:t>
            </a:r>
            <a:r>
              <a:rPr lang="en-GB" spc="3" dirty="0" err="1"/>
              <a:t>vacunas</a:t>
            </a:r>
            <a:r>
              <a:rPr lang="en-GB" spc="3" dirty="0"/>
              <a:t> y </a:t>
            </a:r>
            <a:r>
              <a:rPr lang="en-GB" spc="3" dirty="0" err="1"/>
              <a:t>productos</a:t>
            </a:r>
            <a:r>
              <a:rPr lang="en-GB" spc="3" dirty="0"/>
              <a:t> </a:t>
            </a:r>
            <a:r>
              <a:rPr lang="en-GB" spc="3" dirty="0" err="1"/>
              <a:t>biológicos</a:t>
            </a:r>
            <a:endParaRPr lang="en-GB" spc="3" dirty="0"/>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901943" y="6445156"/>
            <a:ext cx="886606" cy="223963"/>
          </a:xfrm>
          <a:prstGeom prst="rect">
            <a:avLst/>
          </a:prstGeom>
        </p:spPr>
        <p:txBody>
          <a:bodyPr vert="horz" wrap="square" lIns="0" tIns="0" rIns="0" bIns="0" rtlCol="0" anchor="t" anchorCtr="0">
            <a:spAutoFit/>
          </a:bodyPr>
          <a:lstStyle>
            <a:lvl1pPr algn="r">
              <a:defRPr sz="1455">
                <a:solidFill>
                  <a:schemeClr val="tx1">
                    <a:tint val="75000"/>
                  </a:schemeClr>
                </a:solidFill>
                <a:latin typeface="Poppins" pitchFamily="2" charset="77"/>
                <a:cs typeface="Poppins" pitchFamily="2" charset="77"/>
              </a:defRPr>
            </a:lvl1pPr>
          </a:lstStyle>
          <a:p>
            <a:r>
              <a:rPr lang="en-GB"/>
              <a:t>Diapositiva</a:t>
            </a:r>
            <a:fld id="{E2E31AFC-DF42-41A5-B57C-06A83BBA6616}" type="slidenum">
              <a:rPr lang="en-GB" smtClean="0"/>
              <a:t>‹Nº›</a:t>
            </a:fld>
            <a:endParaRPr lang="en-GB"/>
          </a:p>
        </p:txBody>
      </p:sp>
    </p:spTree>
    <p:extLst>
      <p:ext uri="{BB962C8B-B14F-4D97-AF65-F5344CB8AC3E}">
        <p14:creationId xmlns:p14="http://schemas.microsoft.com/office/powerpoint/2010/main" val="231981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 id="2147483760" r:id="rId49"/>
    <p:sldLayoutId id="2147483761" r:id="rId50"/>
    <p:sldLayoutId id="2147483762" r:id="rId51"/>
    <p:sldLayoutId id="2147483763" r:id="rId52"/>
    <p:sldLayoutId id="2147483764" r:id="rId53"/>
    <p:sldLayoutId id="2147483765" r:id="rId54"/>
    <p:sldLayoutId id="2147483766" r:id="rId55"/>
    <p:sldLayoutId id="2147483767" r:id="rId56"/>
    <p:sldLayoutId id="2147483768" r:id="rId57"/>
    <p:sldLayoutId id="2147483769" r:id="rId58"/>
    <p:sldLayoutId id="2147483770" r:id="rId59"/>
    <p:sldLayoutId id="2147483771" r:id="rId60"/>
    <p:sldLayoutId id="2147483772" r:id="rId61"/>
    <p:sldLayoutId id="2147483773" r:id="rId62"/>
    <p:sldLayoutId id="2147483774" r:id="rId63"/>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133174"/>
            <a:ext cx="8160000" cy="720000"/>
          </a:xfrm>
          <a:prstGeom prst="rect">
            <a:avLst/>
          </a:prstGeom>
        </p:spPr>
        <p:txBody>
          <a:bodyPr vert="horz" lIns="18000" tIns="0" rIns="360000" bIns="0" rtlCol="0" anchor="b">
            <a:noAutofit/>
          </a:bodyPr>
          <a:lstStyle/>
          <a:p>
            <a:r>
              <a:rPr lang="en-GB" noProof="0"/>
              <a:t>Haga clic para editar el estilo del título principal</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Editar estilos de texto maestro</a:t>
            </a:r>
          </a:p>
          <a:p>
            <a:pPr lvl="1"/>
            <a:r>
              <a:rPr lang="en-GB" noProof="0"/>
              <a:t>Segundo nivel</a:t>
            </a:r>
          </a:p>
          <a:p>
            <a:pPr lvl="2"/>
            <a:r>
              <a:rPr lang="en-GB" noProof="0"/>
              <a:t>Tercer nivel</a:t>
            </a:r>
          </a:p>
          <a:p>
            <a:pPr lvl="3"/>
            <a:r>
              <a:rPr lang="en-GB" noProof="0"/>
              <a:t>Cuarto nivel</a:t>
            </a:r>
          </a:p>
          <a:p>
            <a:pPr lvl="4"/>
            <a:r>
              <a:rPr lang="en-GB" noProof="0"/>
              <a:t>Quinto nivel</a:t>
            </a:r>
          </a:p>
          <a:p>
            <a:pPr lvl="5"/>
            <a:r>
              <a:rPr lang="en-GB" noProof="0"/>
              <a:t>Sexto nivel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9FD3510A-415C-415B-B110-AE4B24C8CED3}" type="datetime1">
              <a:rPr lang="en-US" smtClean="0"/>
              <a:t>4/19/2022</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t>‹Nº›</a:t>
            </a:fld>
            <a:endParaRPr lang="en-GB"/>
          </a:p>
        </p:txBody>
      </p:sp>
      <p:sp>
        <p:nvSpPr>
          <p:cNvPr id="9" name="Rectangle 8"/>
          <p:cNvSpPr/>
          <p:nvPr userDrawn="1"/>
        </p:nvSpPr>
        <p:spPr bwMode="invGray">
          <a:xfrm>
            <a:off x="9735601" y="2128187"/>
            <a:ext cx="1976400" cy="694800"/>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10210515" y="3899"/>
            <a:ext cx="1976400" cy="694800"/>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366703114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hdr="0" ft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Haga clic para editar el estilo del título principal</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Inmunización, vacunas y productos biológicos</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t>‹Nº›</a:t>
            </a:fld>
            <a:endParaRPr lang="en-GB"/>
          </a:p>
        </p:txBody>
      </p:sp>
    </p:spTree>
    <p:extLst>
      <p:ext uri="{BB962C8B-B14F-4D97-AF65-F5344CB8AC3E}">
        <p14:creationId xmlns:p14="http://schemas.microsoft.com/office/powerpoint/2010/main" val="29658132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829" r:id="rId36"/>
    <p:sldLayoutId id="2147483830" r:id="rId37"/>
    <p:sldLayoutId id="2147483831" r:id="rId38"/>
    <p:sldLayoutId id="2147483832" r:id="rId39"/>
    <p:sldLayoutId id="2147483833" r:id="rId40"/>
    <p:sldLayoutId id="2147483834" r:id="rId41"/>
    <p:sldLayoutId id="2147483835" r:id="rId42"/>
    <p:sldLayoutId id="2147483836" r:id="rId43"/>
    <p:sldLayoutId id="2147483837" r:id="rId44"/>
    <p:sldLayoutId id="2147483838" r:id="rId45"/>
    <p:sldLayoutId id="2147483839" r:id="rId46"/>
    <p:sldLayoutId id="2147483840" r:id="rId47"/>
    <p:sldLayoutId id="2147483841" r:id="rId48"/>
    <p:sldLayoutId id="2147483842" r:id="rId49"/>
    <p:sldLayoutId id="2147483843" r:id="rId50"/>
    <p:sldLayoutId id="2147483844" r:id="rId51"/>
    <p:sldLayoutId id="2147483845" r:id="rId52"/>
    <p:sldLayoutId id="2147483846" r:id="rId53"/>
    <p:sldLayoutId id="2147483847" r:id="rId54"/>
    <p:sldLayoutId id="2147483848" r:id="rId55"/>
    <p:sldLayoutId id="2147483849" r:id="rId56"/>
    <p:sldLayoutId id="2147483850" r:id="rId57"/>
    <p:sldLayoutId id="2147483851" r:id="rId58"/>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2"/>
            </p:custDataLst>
            <p:extLst>
              <p:ext uri="{D42A27DB-BD31-4B8C-83A1-F6EECF244321}">
                <p14:modId xmlns:p14="http://schemas.microsoft.com/office/powerpoint/2010/main" val="3370337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42" imgW="413" imgH="416" progId="TCLayout.ActiveDocument.1">
                  <p:embed/>
                </p:oleObj>
              </mc:Choice>
              <mc:Fallback>
                <p:oleObj name="think-cell Slide" r:id="rId42"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4"/>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Notas a pie de página</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5"/>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Haga clic para editar el estilo del título principal</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6"/>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Cuadro superior Título de la muestra</a:t>
            </a:r>
            <a:br>
              <a:rPr lang="en-US"/>
            </a:br>
            <a:r>
              <a:rPr lang="en-US" sz="1400" b="0"/>
              <a:t>Unidad de medida</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27"/>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28"/>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3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29"/>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30"/>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31"/>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3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MSIPCMContentMarking" descr="{&quot;HashCode&quot;:2027334168,&quot;Placement&quot;:&quot;Header&quot;,&quot;Top&quot;:0.0,&quot;Left&quot;:0.0,&quot;SlideWidth&quot;:960,&quot;SlideHeight&quot;:540}">
            <a:extLst>
              <a:ext uri="{FF2B5EF4-FFF2-40B4-BE49-F238E27FC236}">
                <a16:creationId xmlns:a16="http://schemas.microsoft.com/office/drawing/2014/main" id="{09B809E2-C5CF-4E65-A30D-FB0DB4C31033}"/>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Clasificado como interno</a:t>
            </a:r>
          </a:p>
        </p:txBody>
      </p:sp>
    </p:spTree>
    <p:extLst>
      <p:ext uri="{BB962C8B-B14F-4D97-AF65-F5344CB8AC3E}">
        <p14:creationId xmlns:p14="http://schemas.microsoft.com/office/powerpoint/2010/main" val="60629051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904185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7" name="think-cell Slide" r:id="rId38" imgW="413" imgH="416" progId="TCLayout.ActiveDocument.1">
                  <p:embed/>
                </p:oleObj>
              </mc:Choice>
              <mc:Fallback>
                <p:oleObj name="think-cell Slide" r:id="rId3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Notas a pie de página</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Haga clic para editar el estilo del título principal</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Cuadro superior Título de la muestra</a:t>
            </a:r>
            <a:br>
              <a:rPr lang="en-US"/>
            </a:br>
            <a:r>
              <a:rPr lang="en-US" sz="1400" b="0"/>
              <a:t>Unidad de medida</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Slide Number">
            <a:extLst>
              <a:ext uri="{FF2B5EF4-FFF2-40B4-BE49-F238E27FC236}">
                <a16:creationId xmlns:a16="http://schemas.microsoft.com/office/drawing/2014/main" id="{88505C36-493E-4238-BA7C-A0F365DD7B9D}"/>
              </a:ext>
            </a:extLst>
          </p:cNvPr>
          <p:cNvSpPr>
            <a:spLocks noChangeArrowheads="1"/>
          </p:cNvSpPr>
          <p:nvPr userDrawn="1">
            <p:custDataLst>
              <p:tags r:id="rId22"/>
            </p:custDataLst>
          </p:nvPr>
        </p:nvSpPr>
        <p:spPr bwMode="black">
          <a:xfrm>
            <a:off x="11312525" y="6584817"/>
            <a:ext cx="325501" cy="138499"/>
          </a:xfrm>
          <a:prstGeom prst="rect">
            <a:avLst/>
          </a:prstGeom>
          <a:noFill/>
          <a:ln w="9525" algn="ctr">
            <a:noFill/>
            <a:miter lim="800000"/>
            <a:headEnd/>
            <a:tailEnd/>
          </a:ln>
          <a:effectLst/>
        </p:spPr>
        <p:txBody>
          <a:bodyPr wrap="square" lIns="0" tIns="0" rIns="0" bIns="0" anchor="ctr">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t>‹Nº›</a:t>
            </a:fld>
            <a:endParaRPr lang="en-US" sz="900" b="0">
              <a:solidFill>
                <a:schemeClr val="tx1"/>
              </a:solidFill>
              <a:latin typeface="+mn-lt"/>
              <a:ea typeface="+mn-ea"/>
              <a:cs typeface="Arial" panose="020B0604020202020204" pitchFamily="34" charset="0"/>
            </a:endParaRPr>
          </a:p>
        </p:txBody>
      </p:sp>
      <p:sp>
        <p:nvSpPr>
          <p:cNvPr id="6" name="MSIPCMContentMarking" descr="{&quot;HashCode&quot;:2027334168,&quot;Placement&quot;:&quot;Header&quot;,&quot;Top&quot;:0.0,&quot;Left&quot;:0.0,&quot;SlideWidth&quot;:960,&quot;SlideHeight&quot;:540}">
            <a:extLst>
              <a:ext uri="{FF2B5EF4-FFF2-40B4-BE49-F238E27FC236}">
                <a16:creationId xmlns:a16="http://schemas.microsoft.com/office/drawing/2014/main" id="{35722499-6DF5-46DC-AB9C-1295F8231525}"/>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Clasificado como interno</a:t>
            </a:r>
          </a:p>
        </p:txBody>
      </p:sp>
    </p:spTree>
    <p:extLst>
      <p:ext uri="{BB962C8B-B14F-4D97-AF65-F5344CB8AC3E}">
        <p14:creationId xmlns:p14="http://schemas.microsoft.com/office/powerpoint/2010/main" val="2063934980"/>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8"/>
            </p:custDataLst>
            <p:extLst>
              <p:ext uri="{D42A27DB-BD31-4B8C-83A1-F6EECF244321}">
                <p14:modId xmlns:p14="http://schemas.microsoft.com/office/powerpoint/2010/main" val="1638619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7" name="think-cell Slide" r:id="rId38" imgW="413" imgH="416" progId="TCLayout.ActiveDocument.1">
                  <p:embed/>
                </p:oleObj>
              </mc:Choice>
              <mc:Fallback>
                <p:oleObj name="think-cell Slide" r:id="rId3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Notas a pie de página</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197613"/>
            <a:ext cx="11082528" cy="384721"/>
          </a:xfrm>
          <a:prstGeom prst="rect">
            <a:avLst/>
          </a:prstGeom>
        </p:spPr>
        <p:txBody>
          <a:bodyPr vert="horz" wrap="square" lIns="0" tIns="0" rIns="0" bIns="0" rtlCol="0" anchor="t" anchorCtr="0">
            <a:spAutoFit/>
          </a:bodyPr>
          <a:lstStyle/>
          <a:p>
            <a:pPr lvl="0"/>
            <a:r>
              <a:rPr lang="en-US"/>
              <a:t>Haga clic para editar el estilo del título principal</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393235"/>
              <a:ext cx="11082528" cy="4824685"/>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38" y="1872797"/>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Cuadro superior Título de la muestra</a:t>
            </a:r>
            <a:br>
              <a:rPr lang="en-US"/>
            </a:br>
            <a:r>
              <a:rPr lang="en-US" sz="1400" b="0"/>
              <a:t>Unidad de medida</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872797"/>
            <a:ext cx="2484655" cy="1631216"/>
          </a:xfrm>
          <a:prstGeom prst="rect">
            <a:avLst/>
          </a:prstGeom>
        </p:spPr>
        <p:txBody>
          <a:bodyPr vert="horz" wrap="square" lIns="0" tIns="0" rIns="0" bIns="0" rtlCol="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grpSp>
        <p:nvGrpSpPr>
          <p:cNvPr id="170" name="LegendLines" hidden="1">
            <a:extLst>
              <a:ext uri="{FF2B5EF4-FFF2-40B4-BE49-F238E27FC236}">
                <a16:creationId xmlns:a16="http://schemas.microsoft.com/office/drawing/2014/main" id="{002554E5-F124-4BE6-A938-5466B27EEA82}"/>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CEE6DB68-2DAA-4E75-A4FB-B516116DB3CA}"/>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2" name="Legend2">
              <a:extLst>
                <a:ext uri="{FF2B5EF4-FFF2-40B4-BE49-F238E27FC236}">
                  <a16:creationId xmlns:a16="http://schemas.microsoft.com/office/drawing/2014/main" id="{97754DDF-C63C-4248-AC3D-45C182524B57}"/>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3" name="Legend3">
              <a:extLst>
                <a:ext uri="{FF2B5EF4-FFF2-40B4-BE49-F238E27FC236}">
                  <a16:creationId xmlns:a16="http://schemas.microsoft.com/office/drawing/2014/main" id="{89886DF4-DD3E-43D5-9864-2A2BC0616D1C}"/>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74" name="LineLegend3">
              <a:extLst>
                <a:ext uri="{FF2B5EF4-FFF2-40B4-BE49-F238E27FC236}">
                  <a16:creationId xmlns:a16="http://schemas.microsoft.com/office/drawing/2014/main" id="{5B110060-5E69-4634-973F-ED6AF02A8B0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5" name="LineLegend2">
              <a:extLst>
                <a:ext uri="{FF2B5EF4-FFF2-40B4-BE49-F238E27FC236}">
                  <a16:creationId xmlns:a16="http://schemas.microsoft.com/office/drawing/2014/main" id="{A5842F53-F9C3-4E5A-9778-7B4054EBD6F0}"/>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76" name="LineLegend1">
              <a:extLst>
                <a:ext uri="{FF2B5EF4-FFF2-40B4-BE49-F238E27FC236}">
                  <a16:creationId xmlns:a16="http://schemas.microsoft.com/office/drawing/2014/main" id="{72EA63FA-FE11-4A99-A68C-855D137252E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77" name="LegendMoons" hidden="1">
            <a:extLst>
              <a:ext uri="{FF2B5EF4-FFF2-40B4-BE49-F238E27FC236}">
                <a16:creationId xmlns:a16="http://schemas.microsoft.com/office/drawing/2014/main" id="{F95EF70E-BD62-4CF1-994F-3618D22DBDD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D795E26E-87CE-4D50-B9D8-767FFAEC9672}"/>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86" name="Legend2">
              <a:extLst>
                <a:ext uri="{FF2B5EF4-FFF2-40B4-BE49-F238E27FC236}">
                  <a16:creationId xmlns:a16="http://schemas.microsoft.com/office/drawing/2014/main" id="{908F05FD-ED3E-4BF0-8391-02CD4F900501}"/>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8" name="Legend3">
              <a:extLst>
                <a:ext uri="{FF2B5EF4-FFF2-40B4-BE49-F238E27FC236}">
                  <a16:creationId xmlns:a16="http://schemas.microsoft.com/office/drawing/2014/main" id="{39906D3E-93D3-4FD5-AB5F-0C22E3781CAB}"/>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99" name="Legend4">
              <a:extLst>
                <a:ext uri="{FF2B5EF4-FFF2-40B4-BE49-F238E27FC236}">
                  <a16:creationId xmlns:a16="http://schemas.microsoft.com/office/drawing/2014/main" id="{35D69CAE-F33C-476C-B254-909EA95E89F9}"/>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00" name="Legend5">
              <a:extLst>
                <a:ext uri="{FF2B5EF4-FFF2-40B4-BE49-F238E27FC236}">
                  <a16:creationId xmlns:a16="http://schemas.microsoft.com/office/drawing/2014/main" id="{E09D790D-7056-424F-A8DA-5C868D0B35EE}"/>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nvGrpSpPr>
            <p:cNvPr id="201" name="MoonLegend1">
              <a:extLst>
                <a:ext uri="{FF2B5EF4-FFF2-40B4-BE49-F238E27FC236}">
                  <a16:creationId xmlns:a16="http://schemas.microsoft.com/office/drawing/2014/main" id="{259D1037-7873-4435-BBB9-6E249A6F2976}"/>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6ED72A14-997E-43A1-8277-64E43B8C35F3}"/>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5" name="Arc 214">
                <a:extLst>
                  <a:ext uri="{FF2B5EF4-FFF2-40B4-BE49-F238E27FC236}">
                    <a16:creationId xmlns:a16="http://schemas.microsoft.com/office/drawing/2014/main" id="{F9B15371-13C6-4FC5-A65B-0EDE237980EC}"/>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2" name="MoonLegend2">
              <a:extLst>
                <a:ext uri="{FF2B5EF4-FFF2-40B4-BE49-F238E27FC236}">
                  <a16:creationId xmlns:a16="http://schemas.microsoft.com/office/drawing/2014/main" id="{5B25FABC-A1CB-4179-93E5-2B0E2705BFF1}"/>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E5B7F2A-8FB0-41B4-8C1B-EA8A313794A0}"/>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3" name="Arc 212">
                <a:extLst>
                  <a:ext uri="{FF2B5EF4-FFF2-40B4-BE49-F238E27FC236}">
                    <a16:creationId xmlns:a16="http://schemas.microsoft.com/office/drawing/2014/main" id="{D743921E-6D1E-4571-B683-6DAA333BDEC0}"/>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3" name="MoonLegend3">
              <a:extLst>
                <a:ext uri="{FF2B5EF4-FFF2-40B4-BE49-F238E27FC236}">
                  <a16:creationId xmlns:a16="http://schemas.microsoft.com/office/drawing/2014/main" id="{EFE8AD28-8704-4A66-90FB-0D38F38CA97A}"/>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9FF5ED0A-DB5E-486D-948E-C524BDCBA3FF}"/>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11" name="Arc 210">
                <a:extLst>
                  <a:ext uri="{FF2B5EF4-FFF2-40B4-BE49-F238E27FC236}">
                    <a16:creationId xmlns:a16="http://schemas.microsoft.com/office/drawing/2014/main" id="{03D44525-7618-42C3-A26B-9CC5DF2D2566}"/>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4" name="MoonLegend4">
              <a:extLst>
                <a:ext uri="{FF2B5EF4-FFF2-40B4-BE49-F238E27FC236}">
                  <a16:creationId xmlns:a16="http://schemas.microsoft.com/office/drawing/2014/main" id="{A5A294A2-58B5-4E0F-A069-8841C3D7E9E3}"/>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32E0E44-FAA6-4DC8-BBFA-E67911DFBAD7}"/>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9" name="Arc 208">
                <a:extLst>
                  <a:ext uri="{FF2B5EF4-FFF2-40B4-BE49-F238E27FC236}">
                    <a16:creationId xmlns:a16="http://schemas.microsoft.com/office/drawing/2014/main" id="{4EE447D4-D1F3-48FC-A5DF-CC5107A778A6}"/>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205" name="MoonLegend5">
              <a:extLst>
                <a:ext uri="{FF2B5EF4-FFF2-40B4-BE49-F238E27FC236}">
                  <a16:creationId xmlns:a16="http://schemas.microsoft.com/office/drawing/2014/main" id="{8DC9BA04-93EE-4E6C-A59A-D77D8E3E66EF}"/>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EE99225C-33E4-450B-9E02-9EAE60978205}"/>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err="1">
                  <a:solidFill>
                    <a:schemeClr val="tx1"/>
                  </a:solidFill>
                </a:endParaRPr>
              </a:p>
            </p:txBody>
          </p:sp>
          <p:sp>
            <p:nvSpPr>
              <p:cNvPr id="207" name="Arc 206">
                <a:extLst>
                  <a:ext uri="{FF2B5EF4-FFF2-40B4-BE49-F238E27FC236}">
                    <a16:creationId xmlns:a16="http://schemas.microsoft.com/office/drawing/2014/main" id="{044D8867-620D-4691-A0DD-79E16FC985B3}"/>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216" name="LegendBoxes" hidden="1">
            <a:extLst>
              <a:ext uri="{FF2B5EF4-FFF2-40B4-BE49-F238E27FC236}">
                <a16:creationId xmlns:a16="http://schemas.microsoft.com/office/drawing/2014/main" id="{A0E654AE-5F79-4BF0-8FB5-7F13C251CAAD}"/>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9DA215AB-9F91-423A-93B2-0C935900AD9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8" name="RectangleLegend2">
              <a:extLst>
                <a:ext uri="{FF2B5EF4-FFF2-40B4-BE49-F238E27FC236}">
                  <a16:creationId xmlns:a16="http://schemas.microsoft.com/office/drawing/2014/main" id="{E73033B1-9970-4145-B36A-4ADB5EA17FD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19" name="RectangleLegend3">
              <a:extLst>
                <a:ext uri="{FF2B5EF4-FFF2-40B4-BE49-F238E27FC236}">
                  <a16:creationId xmlns:a16="http://schemas.microsoft.com/office/drawing/2014/main" id="{CBF00C76-B394-4C0D-B57E-83F32D114FAC}"/>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0" name="RectangleLegend4">
              <a:extLst>
                <a:ext uri="{FF2B5EF4-FFF2-40B4-BE49-F238E27FC236}">
                  <a16:creationId xmlns:a16="http://schemas.microsoft.com/office/drawing/2014/main" id="{530948E3-0246-4F0C-B58A-498D999088C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1" name="RectangleLegend5">
              <a:extLst>
                <a:ext uri="{FF2B5EF4-FFF2-40B4-BE49-F238E27FC236}">
                  <a16:creationId xmlns:a16="http://schemas.microsoft.com/office/drawing/2014/main" id="{CD801A43-CDAA-4DE6-95F8-A05BCF4CDA7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err="1">
                <a:solidFill>
                  <a:schemeClr val="tx1"/>
                </a:solidFill>
              </a:endParaRPr>
            </a:p>
          </p:txBody>
        </p:sp>
        <p:sp>
          <p:nvSpPr>
            <p:cNvPr id="222" name="Legend1">
              <a:extLst>
                <a:ext uri="{FF2B5EF4-FFF2-40B4-BE49-F238E27FC236}">
                  <a16:creationId xmlns:a16="http://schemas.microsoft.com/office/drawing/2014/main" id="{1A78357B-86E2-4C37-8D1D-92F48BB78A96}"/>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3" name="Legend2">
              <a:extLst>
                <a:ext uri="{FF2B5EF4-FFF2-40B4-BE49-F238E27FC236}">
                  <a16:creationId xmlns:a16="http://schemas.microsoft.com/office/drawing/2014/main" id="{85737C2C-6F82-42F9-8CBB-E747145B866E}"/>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4" name="Legend3">
              <a:extLst>
                <a:ext uri="{FF2B5EF4-FFF2-40B4-BE49-F238E27FC236}">
                  <a16:creationId xmlns:a16="http://schemas.microsoft.com/office/drawing/2014/main" id="{2A03EBFC-AC29-4924-8142-8B62E83E58D0}"/>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5" name="Legend4">
              <a:extLst>
                <a:ext uri="{FF2B5EF4-FFF2-40B4-BE49-F238E27FC236}">
                  <a16:creationId xmlns:a16="http://schemas.microsoft.com/office/drawing/2014/main" id="{F950371F-39A1-4467-977F-0ED0F9F75DF4}"/>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6" name="Legend5">
              <a:extLst>
                <a:ext uri="{FF2B5EF4-FFF2-40B4-BE49-F238E27FC236}">
                  <a16:creationId xmlns:a16="http://schemas.microsoft.com/office/drawing/2014/main" id="{E95AA835-DC23-4AEB-914C-A6D459337EA1}"/>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cxnSp>
        <p:nvCxnSpPr>
          <p:cNvPr id="149" name="Straight Connector 148">
            <a:extLst>
              <a:ext uri="{FF2B5EF4-FFF2-40B4-BE49-F238E27FC236}">
                <a16:creationId xmlns:a16="http://schemas.microsoft.com/office/drawing/2014/main" id="{CF962E25-52A0-4B53-86F8-9B97218918E7}"/>
              </a:ext>
            </a:extLst>
          </p:cNvPr>
          <p:cNvCxnSpPr>
            <a:cxnSpLocks/>
          </p:cNvCxnSpPr>
          <p:nvPr userDrawn="1"/>
        </p:nvCxnSpPr>
        <p:spPr bwMode="lt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8" name="Freeform 76">
            <a:extLst>
              <a:ext uri="{FF2B5EF4-FFF2-40B4-BE49-F238E27FC236}">
                <a16:creationId xmlns:a16="http://schemas.microsoft.com/office/drawing/2014/main" id="{1F5F280D-2C3D-42CA-A5E9-C0DDA34CDB97}"/>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MSIPCMContentMarking" descr="{&quot;HashCode&quot;:2027334168,&quot;Placement&quot;:&quot;Header&quot;,&quot;Top&quot;:0.0,&quot;Left&quot;:0.0,&quot;SlideWidth&quot;:960,&quot;SlideHeight&quot;:540}">
            <a:extLst>
              <a:ext uri="{FF2B5EF4-FFF2-40B4-BE49-F238E27FC236}">
                <a16:creationId xmlns:a16="http://schemas.microsoft.com/office/drawing/2014/main" id="{5FEC51C4-9AE4-42ED-85D7-1EBFA4832805}"/>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Clasificado como interno</a:t>
            </a:r>
          </a:p>
        </p:txBody>
      </p:sp>
    </p:spTree>
    <p:extLst>
      <p:ext uri="{BB962C8B-B14F-4D97-AF65-F5344CB8AC3E}">
        <p14:creationId xmlns:p14="http://schemas.microsoft.com/office/powerpoint/2010/main" val="814675873"/>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9"/>
            </p:custDataLst>
            <p:extLst>
              <p:ext uri="{D42A27DB-BD31-4B8C-83A1-F6EECF244321}">
                <p14:modId xmlns:p14="http://schemas.microsoft.com/office/powerpoint/2010/main" val="214286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1"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149" name="Rectangle 12">
            <a:extLst>
              <a:ext uri="{FF2B5EF4-FFF2-40B4-BE49-F238E27FC236}">
                <a16:creationId xmlns:a16="http://schemas.microsoft.com/office/drawing/2014/main" id="{995DEE4D-DE68-4D88-892E-A824D28BADE8}"/>
              </a:ext>
            </a:extLst>
          </p:cNvPr>
          <p:cNvSpPr>
            <a:spLocks noChangeArrowheads="1"/>
          </p:cNvSpPr>
          <p:nvPr userDrawn="1"/>
        </p:nvSpPr>
        <p:spPr bwMode="auto">
          <a:xfrm>
            <a:off x="-6634" y="6450014"/>
            <a:ext cx="12198633" cy="424748"/>
          </a:xfrm>
          <a:prstGeom prst="rect">
            <a:avLst/>
          </a:prstGeom>
          <a:solidFill>
            <a:schemeClr val="accent3"/>
          </a:solidFill>
          <a:ln>
            <a:noFill/>
          </a:ln>
          <a:effectLst/>
        </p:spPr>
        <p:txBody>
          <a:bodyPr wrap="none" anchor="ctr"/>
          <a:lstStyle/>
          <a:p>
            <a:endParaRPr lang="en-US"/>
          </a:p>
        </p:txBody>
      </p:sp>
      <p:pic>
        <p:nvPicPr>
          <p:cNvPr id="152" name="Picture 17">
            <a:extLst>
              <a:ext uri="{FF2B5EF4-FFF2-40B4-BE49-F238E27FC236}">
                <a16:creationId xmlns:a16="http://schemas.microsoft.com/office/drawing/2014/main" id="{21E2EAA5-B57A-4298-86E2-F46FEDB28FDE}"/>
              </a:ext>
            </a:extLst>
          </p:cNvPr>
          <p:cNvPicPr>
            <a:picLocks noChangeAspect="1" noChangeArrowheads="1"/>
          </p:cNvPicPr>
          <p:nvPr userDrawn="1"/>
        </p:nvPicPr>
        <p:blipFill>
          <a:blip r:embed="rId41">
            <a:extLst>
              <a:ext uri="{28A0092B-C50C-407E-A947-70E740481C1C}">
                <a14:useLocalDpi xmlns:a14="http://schemas.microsoft.com/office/drawing/2010/main" val="0"/>
              </a:ext>
            </a:extLst>
          </a:blip>
          <a:stretch>
            <a:fillRect/>
          </a:stretch>
        </p:blipFill>
        <p:spPr bwMode="auto">
          <a:xfrm>
            <a:off x="10437313" y="6485868"/>
            <a:ext cx="1198428" cy="366048"/>
          </a:xfrm>
          <a:prstGeom prst="rect">
            <a:avLst/>
          </a:prstGeom>
          <a:extLst>
            <a:ext uri="{909E8E84-426E-40DD-AFC4-6F175D3DCCD1}">
              <a14:hiddenFill xmlns:a14="http://schemas.microsoft.com/office/drawing/2010/main">
                <a:solidFill>
                  <a:srgbClr val="FFFFFF"/>
                </a:solidFill>
              </a14:hiddenFill>
            </a:ext>
          </a:extLst>
        </p:spPr>
      </p:pic>
      <p:sp>
        <p:nvSpPr>
          <p:cNvPr id="2" name="Rectangle 1" hidden="1">
            <a:extLst>
              <a:ext uri="{FF2B5EF4-FFF2-40B4-BE49-F238E27FC236}">
                <a16:creationId xmlns:a16="http://schemas.microsoft.com/office/drawing/2014/main" id="{15B28737-798E-48D4-BBDB-8EB35CB9FFFB}"/>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Notas a pie de página</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2"/>
            </p:custDataLst>
          </p:nvPr>
        </p:nvSpPr>
        <p:spPr>
          <a:xfrm>
            <a:off x="554736" y="172212"/>
            <a:ext cx="11082528" cy="731520"/>
          </a:xfrm>
          <a:prstGeom prst="rect">
            <a:avLst/>
          </a:prstGeom>
        </p:spPr>
        <p:txBody>
          <a:bodyPr vert="horz" wrap="square" lIns="0" tIns="0" rIns="0" bIns="0" rtlCol="0" anchor="ctr" anchorCtr="0">
            <a:noAutofit/>
          </a:bodyPr>
          <a:lstStyle/>
          <a:p>
            <a:pPr lvl="0"/>
            <a:r>
              <a:rPr lang="en-US"/>
              <a:t>Haga clic para editar el estilo del título principal</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5023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Cuadro superior Título de la exposición</a:t>
            </a:r>
          </a:p>
          <a:p>
            <a:pPr lvl="0"/>
            <a:r>
              <a:rPr lang="en-US" b="0"/>
              <a:t>Unidad de medida</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grpSp>
        <p:nvGrpSpPr>
          <p:cNvPr id="153" name="LegendLines" hidden="1">
            <a:extLst>
              <a:ext uri="{FF2B5EF4-FFF2-40B4-BE49-F238E27FC236}">
                <a16:creationId xmlns:a16="http://schemas.microsoft.com/office/drawing/2014/main" id="{824664CA-9CBA-4BC2-AEEE-EB680CBAC853}"/>
              </a:ext>
            </a:extLst>
          </p:cNvPr>
          <p:cNvGrpSpPr/>
          <p:nvPr userDrawn="1"/>
        </p:nvGrpSpPr>
        <p:grpSpPr>
          <a:xfrm>
            <a:off x="10317304" y="3150223"/>
            <a:ext cx="1319960" cy="958286"/>
            <a:chOff x="10162879" y="3243772"/>
            <a:chExt cx="1319960" cy="958286"/>
          </a:xfrm>
        </p:grpSpPr>
        <p:sp>
          <p:nvSpPr>
            <p:cNvPr id="154" name="Legend1">
              <a:extLst>
                <a:ext uri="{FF2B5EF4-FFF2-40B4-BE49-F238E27FC236}">
                  <a16:creationId xmlns:a16="http://schemas.microsoft.com/office/drawing/2014/main" id="{50866770-7E78-4B98-AE5C-FC36613ACEE3}"/>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55" name="Legend2">
              <a:extLst>
                <a:ext uri="{FF2B5EF4-FFF2-40B4-BE49-F238E27FC236}">
                  <a16:creationId xmlns:a16="http://schemas.microsoft.com/office/drawing/2014/main" id="{60800198-ACA8-4569-B19F-EDC2AA395739}"/>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56" name="Legend3">
              <a:extLst>
                <a:ext uri="{FF2B5EF4-FFF2-40B4-BE49-F238E27FC236}">
                  <a16:creationId xmlns:a16="http://schemas.microsoft.com/office/drawing/2014/main" id="{1AD78493-2F46-4D78-B490-9CB3A59F0F25}"/>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57" name="LineLegend3">
              <a:extLst>
                <a:ext uri="{FF2B5EF4-FFF2-40B4-BE49-F238E27FC236}">
                  <a16:creationId xmlns:a16="http://schemas.microsoft.com/office/drawing/2014/main" id="{D78428E7-1031-4525-958D-2AEC82E576E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58" name="LineLegend2">
              <a:extLst>
                <a:ext uri="{FF2B5EF4-FFF2-40B4-BE49-F238E27FC236}">
                  <a16:creationId xmlns:a16="http://schemas.microsoft.com/office/drawing/2014/main" id="{32960FFE-A946-4DC5-A896-73EC6891F61A}"/>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sp>
          <p:nvSpPr>
            <p:cNvPr id="159" name="LineLegend1">
              <a:extLst>
                <a:ext uri="{FF2B5EF4-FFF2-40B4-BE49-F238E27FC236}">
                  <a16:creationId xmlns:a16="http://schemas.microsoft.com/office/drawing/2014/main" id="{2D89AC4B-3F7B-414E-BBC9-753E2DCD022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400" baseline="0">
                <a:ea typeface="+mn-ea"/>
              </a:endParaRPr>
            </a:p>
          </p:txBody>
        </p:sp>
      </p:grpSp>
      <p:grpSp>
        <p:nvGrpSpPr>
          <p:cNvPr id="160" name="LegendMoons" hidden="1">
            <a:extLst>
              <a:ext uri="{FF2B5EF4-FFF2-40B4-BE49-F238E27FC236}">
                <a16:creationId xmlns:a16="http://schemas.microsoft.com/office/drawing/2014/main" id="{1C2C0F83-8077-434A-80BF-DC74551C0FEE}"/>
              </a:ext>
            </a:extLst>
          </p:cNvPr>
          <p:cNvGrpSpPr/>
          <p:nvPr userDrawn="1"/>
        </p:nvGrpSpPr>
        <p:grpSpPr>
          <a:xfrm>
            <a:off x="10688315" y="1145373"/>
            <a:ext cx="948949" cy="1731859"/>
            <a:chOff x="7723680" y="1702457"/>
            <a:chExt cx="948949" cy="1731859"/>
          </a:xfrm>
        </p:grpSpPr>
        <p:sp>
          <p:nvSpPr>
            <p:cNvPr id="161" name="Legend1">
              <a:extLst>
                <a:ext uri="{FF2B5EF4-FFF2-40B4-BE49-F238E27FC236}">
                  <a16:creationId xmlns:a16="http://schemas.microsoft.com/office/drawing/2014/main" id="{60EC90F2-C3D6-4A1E-A522-2B0084B9AE3B}"/>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62" name="Legend2">
              <a:extLst>
                <a:ext uri="{FF2B5EF4-FFF2-40B4-BE49-F238E27FC236}">
                  <a16:creationId xmlns:a16="http://schemas.microsoft.com/office/drawing/2014/main" id="{608623A6-B3C2-40FD-9974-313B9899F29B}"/>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63" name="Legend3">
              <a:extLst>
                <a:ext uri="{FF2B5EF4-FFF2-40B4-BE49-F238E27FC236}">
                  <a16:creationId xmlns:a16="http://schemas.microsoft.com/office/drawing/2014/main" id="{079CB4EB-D6E1-4D96-95B5-5BA83C6B2D10}"/>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64" name="Legend4">
              <a:extLst>
                <a:ext uri="{FF2B5EF4-FFF2-40B4-BE49-F238E27FC236}">
                  <a16:creationId xmlns:a16="http://schemas.microsoft.com/office/drawing/2014/main" id="{2D239807-0A7B-4680-A18C-E70D41EBB90E}"/>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165" name="Legend5">
              <a:extLst>
                <a:ext uri="{FF2B5EF4-FFF2-40B4-BE49-F238E27FC236}">
                  <a16:creationId xmlns:a16="http://schemas.microsoft.com/office/drawing/2014/main" id="{31B15AEC-CBEB-4DC7-8CBE-55C046CC45AC}"/>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nvGrpSpPr>
            <p:cNvPr id="166" name="MoonLegend1">
              <a:extLst>
                <a:ext uri="{FF2B5EF4-FFF2-40B4-BE49-F238E27FC236}">
                  <a16:creationId xmlns:a16="http://schemas.microsoft.com/office/drawing/2014/main" id="{AE632BB1-F875-4D92-8B2F-237708A0CA61}"/>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190" name="Oval 189">
                <a:extLst>
                  <a:ext uri="{FF2B5EF4-FFF2-40B4-BE49-F238E27FC236}">
                    <a16:creationId xmlns:a16="http://schemas.microsoft.com/office/drawing/2014/main" id="{E7BB0302-2398-47BF-BAA0-1F7D6CFFC747}"/>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91" name="Arc 190">
                <a:extLst>
                  <a:ext uri="{FF2B5EF4-FFF2-40B4-BE49-F238E27FC236}">
                    <a16:creationId xmlns:a16="http://schemas.microsoft.com/office/drawing/2014/main" id="{1EC76811-ECA2-4449-B4B1-696BEA5678D4}"/>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167" name="MoonLegend2">
              <a:extLst>
                <a:ext uri="{FF2B5EF4-FFF2-40B4-BE49-F238E27FC236}">
                  <a16:creationId xmlns:a16="http://schemas.microsoft.com/office/drawing/2014/main" id="{B3BB233A-1F5C-412E-96A0-C1B1668CF844}"/>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188" name="Oval 187">
                <a:extLst>
                  <a:ext uri="{FF2B5EF4-FFF2-40B4-BE49-F238E27FC236}">
                    <a16:creationId xmlns:a16="http://schemas.microsoft.com/office/drawing/2014/main" id="{677312EB-258E-4A3B-AF67-2E3390F5E0F9}"/>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89" name="Arc 188">
                <a:extLst>
                  <a:ext uri="{FF2B5EF4-FFF2-40B4-BE49-F238E27FC236}">
                    <a16:creationId xmlns:a16="http://schemas.microsoft.com/office/drawing/2014/main" id="{AE4A3AA3-1575-43DC-A2FC-75F17D4920A0}"/>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168" name="MoonLegend3">
              <a:extLst>
                <a:ext uri="{FF2B5EF4-FFF2-40B4-BE49-F238E27FC236}">
                  <a16:creationId xmlns:a16="http://schemas.microsoft.com/office/drawing/2014/main" id="{245259AB-784C-44BE-BC51-53B81C3C6047}"/>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185" name="Oval 184">
                <a:extLst>
                  <a:ext uri="{FF2B5EF4-FFF2-40B4-BE49-F238E27FC236}">
                    <a16:creationId xmlns:a16="http://schemas.microsoft.com/office/drawing/2014/main" id="{63530634-CB58-4B0E-8669-BD58DE6E7C85}"/>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87" name="Arc 186">
                <a:extLst>
                  <a:ext uri="{FF2B5EF4-FFF2-40B4-BE49-F238E27FC236}">
                    <a16:creationId xmlns:a16="http://schemas.microsoft.com/office/drawing/2014/main" id="{570FB72B-45DC-46A5-BB9A-8BDC5E58FACA}"/>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179" name="MoonLegend4">
              <a:extLst>
                <a:ext uri="{FF2B5EF4-FFF2-40B4-BE49-F238E27FC236}">
                  <a16:creationId xmlns:a16="http://schemas.microsoft.com/office/drawing/2014/main" id="{FBF435B8-807F-4D16-841C-6025441A19CE}"/>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183" name="Oval 182">
                <a:extLst>
                  <a:ext uri="{FF2B5EF4-FFF2-40B4-BE49-F238E27FC236}">
                    <a16:creationId xmlns:a16="http://schemas.microsoft.com/office/drawing/2014/main" id="{8DCCA69E-B122-4D78-8DCB-61D80D85E588}"/>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84" name="Arc 183">
                <a:extLst>
                  <a:ext uri="{FF2B5EF4-FFF2-40B4-BE49-F238E27FC236}">
                    <a16:creationId xmlns:a16="http://schemas.microsoft.com/office/drawing/2014/main" id="{EBD6A758-DCE6-4ECA-8A27-B8158F3FA9C7}"/>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nvGrpSpPr>
            <p:cNvPr id="180" name="MoonLegend5">
              <a:extLst>
                <a:ext uri="{FF2B5EF4-FFF2-40B4-BE49-F238E27FC236}">
                  <a16:creationId xmlns:a16="http://schemas.microsoft.com/office/drawing/2014/main" id="{5495CBB2-1285-426E-A323-C51AA6A72569}"/>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181" name="Oval 180">
                <a:extLst>
                  <a:ext uri="{FF2B5EF4-FFF2-40B4-BE49-F238E27FC236}">
                    <a16:creationId xmlns:a16="http://schemas.microsoft.com/office/drawing/2014/main" id="{0CD67488-479D-480B-BA77-F62D0CD5292A}"/>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a:solidFill>
                    <a:schemeClr val="tx1"/>
                  </a:solidFill>
                </a:endParaRPr>
              </a:p>
            </p:txBody>
          </p:sp>
          <p:sp>
            <p:nvSpPr>
              <p:cNvPr id="182" name="Arc 181">
                <a:extLst>
                  <a:ext uri="{FF2B5EF4-FFF2-40B4-BE49-F238E27FC236}">
                    <a16:creationId xmlns:a16="http://schemas.microsoft.com/office/drawing/2014/main" id="{6DE8F7C9-C68D-4169-8A18-D9ECEB288892}"/>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400"/>
              </a:p>
            </p:txBody>
          </p:sp>
        </p:grpSp>
      </p:grpSp>
      <p:grpSp>
        <p:nvGrpSpPr>
          <p:cNvPr id="192" name="LegendBoxes" hidden="1">
            <a:extLst>
              <a:ext uri="{FF2B5EF4-FFF2-40B4-BE49-F238E27FC236}">
                <a16:creationId xmlns:a16="http://schemas.microsoft.com/office/drawing/2014/main" id="{B155AAC0-1705-4D70-B770-11BF11451495}"/>
              </a:ext>
            </a:extLst>
          </p:cNvPr>
          <p:cNvGrpSpPr/>
          <p:nvPr userDrawn="1"/>
        </p:nvGrpSpPr>
        <p:grpSpPr>
          <a:xfrm>
            <a:off x="10714801" y="4381500"/>
            <a:ext cx="922463" cy="1717282"/>
            <a:chOff x="10652400" y="4322824"/>
            <a:chExt cx="922463" cy="1717282"/>
          </a:xfrm>
        </p:grpSpPr>
        <p:sp>
          <p:nvSpPr>
            <p:cNvPr id="193" name="RectangleLegend1">
              <a:extLst>
                <a:ext uri="{FF2B5EF4-FFF2-40B4-BE49-F238E27FC236}">
                  <a16:creationId xmlns:a16="http://schemas.microsoft.com/office/drawing/2014/main" id="{86FC8069-537A-4597-9DA1-F1C857D7B76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94" name="RectangleLegend2">
              <a:extLst>
                <a:ext uri="{FF2B5EF4-FFF2-40B4-BE49-F238E27FC236}">
                  <a16:creationId xmlns:a16="http://schemas.microsoft.com/office/drawing/2014/main" id="{2502BF71-FDE8-4313-A13C-3FD87E6904DA}"/>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95" name="RectangleLegend3">
              <a:extLst>
                <a:ext uri="{FF2B5EF4-FFF2-40B4-BE49-F238E27FC236}">
                  <a16:creationId xmlns:a16="http://schemas.microsoft.com/office/drawing/2014/main" id="{AAAC8C7F-D65F-4555-A58C-AE9E3B6D7014}"/>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96" name="RectangleLegend4">
              <a:extLst>
                <a:ext uri="{FF2B5EF4-FFF2-40B4-BE49-F238E27FC236}">
                  <a16:creationId xmlns:a16="http://schemas.microsoft.com/office/drawing/2014/main" id="{A3594C7D-CFDB-4980-848D-11EA3BFC98E8}"/>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97" name="RectangleLegend5">
              <a:extLst>
                <a:ext uri="{FF2B5EF4-FFF2-40B4-BE49-F238E27FC236}">
                  <a16:creationId xmlns:a16="http://schemas.microsoft.com/office/drawing/2014/main" id="{27D659C1-FA2F-4455-88B1-C3AAAC688F11}"/>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227" name="Legend1">
              <a:extLst>
                <a:ext uri="{FF2B5EF4-FFF2-40B4-BE49-F238E27FC236}">
                  <a16:creationId xmlns:a16="http://schemas.microsoft.com/office/drawing/2014/main" id="{DD68C5FB-28D3-4635-BB70-CDC92FE3C38A}"/>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8" name="Legend2">
              <a:extLst>
                <a:ext uri="{FF2B5EF4-FFF2-40B4-BE49-F238E27FC236}">
                  <a16:creationId xmlns:a16="http://schemas.microsoft.com/office/drawing/2014/main" id="{0F1454F8-83B7-4593-9440-E5FFBC024CAB}"/>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29" name="Legend3">
              <a:extLst>
                <a:ext uri="{FF2B5EF4-FFF2-40B4-BE49-F238E27FC236}">
                  <a16:creationId xmlns:a16="http://schemas.microsoft.com/office/drawing/2014/main" id="{939A538E-F8F2-4DC4-AB07-DB4B55953C03}"/>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30" name="Legend4">
              <a:extLst>
                <a:ext uri="{FF2B5EF4-FFF2-40B4-BE49-F238E27FC236}">
                  <a16:creationId xmlns:a16="http://schemas.microsoft.com/office/drawing/2014/main" id="{8D10687F-B099-467B-8A36-F9E9168AE45D}"/>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sp>
          <p:nvSpPr>
            <p:cNvPr id="231" name="Legend5">
              <a:extLst>
                <a:ext uri="{FF2B5EF4-FFF2-40B4-BE49-F238E27FC236}">
                  <a16:creationId xmlns:a16="http://schemas.microsoft.com/office/drawing/2014/main" id="{B548876E-830B-4B02-86BE-66E2E18A68BF}"/>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en-US" sz="1400"/>
                <a:t>Leyenda</a:t>
              </a:r>
            </a:p>
          </p:txBody>
        </p:sp>
      </p:grpSp>
      <p:cxnSp>
        <p:nvCxnSpPr>
          <p:cNvPr id="7" name="Straight Connector 6">
            <a:extLst>
              <a:ext uri="{FF2B5EF4-FFF2-40B4-BE49-F238E27FC236}">
                <a16:creationId xmlns:a16="http://schemas.microsoft.com/office/drawing/2014/main" id="{DF6FFE83-1A24-49A9-A905-1B582A31325C}"/>
              </a:ext>
            </a:extLst>
          </p:cNvPr>
          <p:cNvCxnSpPr/>
          <p:nvPr userDrawn="1"/>
        </p:nvCxnSpPr>
        <p:spPr>
          <a:xfrm>
            <a:off x="-7620" y="960118"/>
            <a:ext cx="12206254" cy="0"/>
          </a:xfrm>
          <a:prstGeom prst="line">
            <a:avLst/>
          </a:prstGeom>
          <a:ln w="28575" cap="flat">
            <a:solidFill>
              <a:schemeClr val="accent3"/>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27905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24"/>
            </p:custDataLst>
            <p:extLst>
              <p:ext uri="{D42A27DB-BD31-4B8C-83A1-F6EECF244321}">
                <p14:modId xmlns:p14="http://schemas.microsoft.com/office/powerpoint/2010/main" val="4145383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1" name="think-cell Slide" r:id="rId45" imgW="592" imgH="591" progId="TCLayout.ActiveDocument.1">
                  <p:embed/>
                </p:oleObj>
              </mc:Choice>
              <mc:Fallback>
                <p:oleObj name="think-cell Slide" r:id="rId45"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25"/>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6"/>
            </p:custDataLst>
          </p:nvPr>
        </p:nvSpPr>
        <p:spPr>
          <a:xfrm>
            <a:off x="554736" y="172212"/>
            <a:ext cx="11082528" cy="384721"/>
          </a:xfrm>
          <a:prstGeom prst="rect">
            <a:avLst/>
          </a:prstGeom>
        </p:spPr>
        <p:txBody>
          <a:bodyPr vert="horz" wrap="square" lIns="0" tIns="0" rIns="0" bIns="0" rtlCol="0" anchor="t" anchorCtr="0">
            <a:spAutoFit/>
          </a:bodyPr>
          <a:lstStyle/>
          <a:p>
            <a:pPr lvl="0"/>
            <a:r>
              <a:rPr lang="en-US"/>
              <a:t>Haga clic para editar el estilo del título principal</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7"/>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399032"/>
              <a:ext cx="11082528" cy="4818888"/>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186537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39903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8"/>
            </p:custDataLst>
          </p:nvPr>
        </p:nvSpPr>
        <p:spPr>
          <a:xfrm>
            <a:off x="553972" y="6278400"/>
            <a:ext cx="9144000"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Notas a pie de página</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02680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9"/>
            </p:custDataLst>
          </p:nvPr>
        </p:nvSpPr>
        <p:spPr>
          <a:xfrm>
            <a:off x="5987738" y="1874464"/>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Cuadro superior Título de la muestra</a:t>
            </a:r>
            <a:br>
              <a:rPr lang="en-US"/>
            </a:br>
            <a:r>
              <a:rPr lang="en-US" sz="1400" b="0"/>
              <a:t>Unidad de medida</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1874464"/>
            <a:ext cx="2484655" cy="1631216"/>
          </a:xfrm>
          <a:prstGeom prst="rect">
            <a:avLst/>
          </a:prstGeom>
        </p:spPr>
        <p:txBody>
          <a:bodyPr vert="horz" lIns="0" tIns="0" rIns="0" bIns="0" rtlCol="0">
            <a:sp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grpSp>
        <p:nvGrpSpPr>
          <p:cNvPr id="146" name="LegendBoxes" hidden="1">
            <a:extLst>
              <a:ext uri="{FF2B5EF4-FFF2-40B4-BE49-F238E27FC236}">
                <a16:creationId xmlns:a16="http://schemas.microsoft.com/office/drawing/2014/main" id="{2158B4C2-7070-4970-9075-074579651292}"/>
              </a:ext>
            </a:extLst>
          </p:cNvPr>
          <p:cNvGrpSpPr/>
          <p:nvPr userDrawn="1"/>
        </p:nvGrpSpPr>
        <p:grpSpPr>
          <a:xfrm>
            <a:off x="10714801" y="4381500"/>
            <a:ext cx="922463" cy="1717282"/>
            <a:chOff x="10554770" y="4322824"/>
            <a:chExt cx="922463" cy="1717282"/>
          </a:xfrm>
        </p:grpSpPr>
        <p:sp>
          <p:nvSpPr>
            <p:cNvPr id="147" name="RectangleLegend1">
              <a:extLst>
                <a:ext uri="{FF2B5EF4-FFF2-40B4-BE49-F238E27FC236}">
                  <a16:creationId xmlns:a16="http://schemas.microsoft.com/office/drawing/2014/main" id="{379EC487-940B-4265-95EA-3CF79E6CCE55}"/>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48" name="RectangleLegend2">
              <a:extLst>
                <a:ext uri="{FF2B5EF4-FFF2-40B4-BE49-F238E27FC236}">
                  <a16:creationId xmlns:a16="http://schemas.microsoft.com/office/drawing/2014/main" id="{DC88818F-F297-43BB-9A43-2422F2B83A55}"/>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49" name="RectangleLegend3">
              <a:extLst>
                <a:ext uri="{FF2B5EF4-FFF2-40B4-BE49-F238E27FC236}">
                  <a16:creationId xmlns:a16="http://schemas.microsoft.com/office/drawing/2014/main" id="{9816F140-9A98-49D2-977D-9B52999B3367}"/>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0" name="RectangleLegend4">
              <a:extLst>
                <a:ext uri="{FF2B5EF4-FFF2-40B4-BE49-F238E27FC236}">
                  <a16:creationId xmlns:a16="http://schemas.microsoft.com/office/drawing/2014/main" id="{E7C4606A-A53F-435D-8A35-C2D915A32B2A}"/>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1" name="RectangleLegend5">
              <a:extLst>
                <a:ext uri="{FF2B5EF4-FFF2-40B4-BE49-F238E27FC236}">
                  <a16:creationId xmlns:a16="http://schemas.microsoft.com/office/drawing/2014/main" id="{FD0F07AB-B842-40A6-8158-C6EACA4D7043}"/>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52" name="Legend1">
              <a:extLst>
                <a:ext uri="{FF2B5EF4-FFF2-40B4-BE49-F238E27FC236}">
                  <a16:creationId xmlns:a16="http://schemas.microsoft.com/office/drawing/2014/main" id="{2CAAF451-70AF-4DB0-A7C2-B67E73F2DC8C}"/>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3" name="Legend2">
              <a:extLst>
                <a:ext uri="{FF2B5EF4-FFF2-40B4-BE49-F238E27FC236}">
                  <a16:creationId xmlns:a16="http://schemas.microsoft.com/office/drawing/2014/main" id="{42990AC1-9FE9-4C07-841E-21C2FFF810CF}"/>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4" name="Legend3">
              <a:extLst>
                <a:ext uri="{FF2B5EF4-FFF2-40B4-BE49-F238E27FC236}">
                  <a16:creationId xmlns:a16="http://schemas.microsoft.com/office/drawing/2014/main" id="{F6F89546-15EF-48A6-8CAD-1604BC838B33}"/>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5" name="Legend4">
              <a:extLst>
                <a:ext uri="{FF2B5EF4-FFF2-40B4-BE49-F238E27FC236}">
                  <a16:creationId xmlns:a16="http://schemas.microsoft.com/office/drawing/2014/main" id="{A6A85DAF-9B0F-4C6A-9A37-364FF621CA74}"/>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6" name="Legend5">
              <a:extLst>
                <a:ext uri="{FF2B5EF4-FFF2-40B4-BE49-F238E27FC236}">
                  <a16:creationId xmlns:a16="http://schemas.microsoft.com/office/drawing/2014/main" id="{06E8EAAF-EFFD-46C7-9BBA-63ACDCA4EC39}"/>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grpSp>
      <p:grpSp>
        <p:nvGrpSpPr>
          <p:cNvPr id="157" name="LegendLines" hidden="1">
            <a:extLst>
              <a:ext uri="{FF2B5EF4-FFF2-40B4-BE49-F238E27FC236}">
                <a16:creationId xmlns:a16="http://schemas.microsoft.com/office/drawing/2014/main" id="{14507677-EABF-4F00-AEF6-AD841D8DFDD2}"/>
              </a:ext>
            </a:extLst>
          </p:cNvPr>
          <p:cNvGrpSpPr/>
          <p:nvPr userDrawn="1"/>
        </p:nvGrpSpPr>
        <p:grpSpPr>
          <a:xfrm>
            <a:off x="10317304" y="3150831"/>
            <a:ext cx="1319960" cy="958286"/>
            <a:chOff x="10162879" y="3243772"/>
            <a:chExt cx="1319960" cy="958286"/>
          </a:xfrm>
        </p:grpSpPr>
        <p:sp>
          <p:nvSpPr>
            <p:cNvPr id="158" name="Legend1">
              <a:extLst>
                <a:ext uri="{FF2B5EF4-FFF2-40B4-BE49-F238E27FC236}">
                  <a16:creationId xmlns:a16="http://schemas.microsoft.com/office/drawing/2014/main" id="{30B7C886-F3A4-457E-AA05-AC7FE391B524}"/>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59" name="Legend2">
              <a:extLst>
                <a:ext uri="{FF2B5EF4-FFF2-40B4-BE49-F238E27FC236}">
                  <a16:creationId xmlns:a16="http://schemas.microsoft.com/office/drawing/2014/main" id="{D58E36DB-226C-4DC2-A542-CA2DC06237EC}"/>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60" name="Legend3">
              <a:extLst>
                <a:ext uri="{FF2B5EF4-FFF2-40B4-BE49-F238E27FC236}">
                  <a16:creationId xmlns:a16="http://schemas.microsoft.com/office/drawing/2014/main" id="{9B255207-0C46-4B12-BCF2-E308280B971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61" name="LineLegend3">
              <a:extLst>
                <a:ext uri="{FF2B5EF4-FFF2-40B4-BE49-F238E27FC236}">
                  <a16:creationId xmlns:a16="http://schemas.microsoft.com/office/drawing/2014/main" id="{1756B2E5-AAD1-4147-ADA6-58981440C73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2" name="LineLegend2">
              <a:extLst>
                <a:ext uri="{FF2B5EF4-FFF2-40B4-BE49-F238E27FC236}">
                  <a16:creationId xmlns:a16="http://schemas.microsoft.com/office/drawing/2014/main" id="{75E7C7ED-D2DB-401C-A6B9-4A61F9BE329E}"/>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163" name="LineLegend1">
              <a:extLst>
                <a:ext uri="{FF2B5EF4-FFF2-40B4-BE49-F238E27FC236}">
                  <a16:creationId xmlns:a16="http://schemas.microsoft.com/office/drawing/2014/main" id="{A868A205-634B-41FC-A2B3-B610E22F573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grpSp>
      <p:grpSp>
        <p:nvGrpSpPr>
          <p:cNvPr id="164" name="LegendMoons" hidden="1">
            <a:extLst>
              <a:ext uri="{FF2B5EF4-FFF2-40B4-BE49-F238E27FC236}">
                <a16:creationId xmlns:a16="http://schemas.microsoft.com/office/drawing/2014/main" id="{66A4250B-677E-4C4E-AF29-565E1756B4E6}"/>
              </a:ext>
            </a:extLst>
          </p:cNvPr>
          <p:cNvGrpSpPr/>
          <p:nvPr userDrawn="1"/>
        </p:nvGrpSpPr>
        <p:grpSpPr>
          <a:xfrm>
            <a:off x="10684859" y="1146588"/>
            <a:ext cx="948949" cy="1731859"/>
            <a:chOff x="7716535" y="2630582"/>
            <a:chExt cx="948949" cy="1731859"/>
          </a:xfrm>
        </p:grpSpPr>
        <p:sp>
          <p:nvSpPr>
            <p:cNvPr id="165" name="Legend1">
              <a:extLst>
                <a:ext uri="{FF2B5EF4-FFF2-40B4-BE49-F238E27FC236}">
                  <a16:creationId xmlns:a16="http://schemas.microsoft.com/office/drawing/2014/main" id="{3A16F2B1-DABD-4244-BECC-395671CB9AD9}"/>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66" name="Legend2">
              <a:extLst>
                <a:ext uri="{FF2B5EF4-FFF2-40B4-BE49-F238E27FC236}">
                  <a16:creationId xmlns:a16="http://schemas.microsoft.com/office/drawing/2014/main" id="{8AAB6DFA-45A6-4DEF-BF38-832804EF80B2}"/>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167" name="Legend3">
              <a:extLst>
                <a:ext uri="{FF2B5EF4-FFF2-40B4-BE49-F238E27FC236}">
                  <a16:creationId xmlns:a16="http://schemas.microsoft.com/office/drawing/2014/main" id="{3048649E-EF9F-474C-B03C-62ADE0392297}"/>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208" name="Legend4">
              <a:extLst>
                <a:ext uri="{FF2B5EF4-FFF2-40B4-BE49-F238E27FC236}">
                  <a16:creationId xmlns:a16="http://schemas.microsoft.com/office/drawing/2014/main" id="{4DF192CD-E2C3-4E79-8630-7F138D27FAA8}"/>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sp>
          <p:nvSpPr>
            <p:cNvPr id="209" name="Legend5">
              <a:extLst>
                <a:ext uri="{FF2B5EF4-FFF2-40B4-BE49-F238E27FC236}">
                  <a16:creationId xmlns:a16="http://schemas.microsoft.com/office/drawing/2014/main" id="{F17DDB48-40F6-4778-BB7C-991F3C552CE1}"/>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Leyenda</a:t>
              </a:r>
            </a:p>
          </p:txBody>
        </p:sp>
        <p:grpSp>
          <p:nvGrpSpPr>
            <p:cNvPr id="210" name="MoonLegend1">
              <a:extLst>
                <a:ext uri="{FF2B5EF4-FFF2-40B4-BE49-F238E27FC236}">
                  <a16:creationId xmlns:a16="http://schemas.microsoft.com/office/drawing/2014/main" id="{E325A43E-3E33-4930-BE7D-513DE821B49C}"/>
                </a:ext>
              </a:extLst>
            </p:cNvPr>
            <p:cNvGrpSpPr>
              <a:grpSpLocks noChangeAspect="1"/>
            </p:cNvGrpSpPr>
            <p:nvPr>
              <p:custDataLst>
                <p:tags r:id="rId30"/>
              </p:custDataLst>
            </p:nvPr>
          </p:nvGrpSpPr>
          <p:grpSpPr>
            <a:xfrm>
              <a:off x="7716535" y="2630582"/>
              <a:ext cx="228600" cy="228600"/>
              <a:chOff x="762000" y="1270000"/>
              <a:chExt cx="254000" cy="254000"/>
            </a:xfrm>
          </p:grpSpPr>
          <p:sp>
            <p:nvSpPr>
              <p:cNvPr id="223" name="Oval 222">
                <a:extLst>
                  <a:ext uri="{FF2B5EF4-FFF2-40B4-BE49-F238E27FC236}">
                    <a16:creationId xmlns:a16="http://schemas.microsoft.com/office/drawing/2014/main" id="{502208D2-CD1A-4712-AF4D-09F82319A6AD}"/>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4" name="Arc 223">
                <a:extLst>
                  <a:ext uri="{FF2B5EF4-FFF2-40B4-BE49-F238E27FC236}">
                    <a16:creationId xmlns:a16="http://schemas.microsoft.com/office/drawing/2014/main" id="{81B1BDC0-71B2-4620-ABBF-AF5BAEF77D78}"/>
                  </a:ext>
                </a:extLst>
              </p:cNvPr>
              <p:cNvSpPr/>
              <p:nvPr>
                <p:custDataLst>
                  <p:tags r:id="rId44"/>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1" name="MoonLegend2">
              <a:extLst>
                <a:ext uri="{FF2B5EF4-FFF2-40B4-BE49-F238E27FC236}">
                  <a16:creationId xmlns:a16="http://schemas.microsoft.com/office/drawing/2014/main" id="{19F131A6-85CB-4AD6-A06B-5193162AD063}"/>
                </a:ext>
              </a:extLst>
            </p:cNvPr>
            <p:cNvGrpSpPr>
              <a:grpSpLocks noChangeAspect="1"/>
            </p:cNvGrpSpPr>
            <p:nvPr>
              <p:custDataLst>
                <p:tags r:id="rId31"/>
              </p:custDataLst>
            </p:nvPr>
          </p:nvGrpSpPr>
          <p:grpSpPr>
            <a:xfrm>
              <a:off x="7716535" y="3006395"/>
              <a:ext cx="228600" cy="228600"/>
              <a:chOff x="762000" y="1270000"/>
              <a:chExt cx="254000" cy="254000"/>
            </a:xfrm>
          </p:grpSpPr>
          <p:sp>
            <p:nvSpPr>
              <p:cNvPr id="221" name="Oval 220">
                <a:extLst>
                  <a:ext uri="{FF2B5EF4-FFF2-40B4-BE49-F238E27FC236}">
                    <a16:creationId xmlns:a16="http://schemas.microsoft.com/office/drawing/2014/main" id="{CB5D8F0C-A24D-4C23-8702-57B3F4C8D2C8}"/>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2" name="Arc 221">
                <a:extLst>
                  <a:ext uri="{FF2B5EF4-FFF2-40B4-BE49-F238E27FC236}">
                    <a16:creationId xmlns:a16="http://schemas.microsoft.com/office/drawing/2014/main" id="{49A7DA05-A2C9-43C6-8B99-0883F4108C99}"/>
                  </a:ext>
                </a:extLst>
              </p:cNvPr>
              <p:cNvSpPr/>
              <p:nvPr>
                <p:custDataLst>
                  <p:tags r:id="rId42"/>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2" name="MoonLegend3">
              <a:extLst>
                <a:ext uri="{FF2B5EF4-FFF2-40B4-BE49-F238E27FC236}">
                  <a16:creationId xmlns:a16="http://schemas.microsoft.com/office/drawing/2014/main" id="{D5846526-557E-406A-B4CE-BD6D0F4E670C}"/>
                </a:ext>
              </a:extLst>
            </p:cNvPr>
            <p:cNvGrpSpPr>
              <a:grpSpLocks noChangeAspect="1"/>
            </p:cNvGrpSpPr>
            <p:nvPr>
              <p:custDataLst>
                <p:tags r:id="rId32"/>
              </p:custDataLst>
            </p:nvPr>
          </p:nvGrpSpPr>
          <p:grpSpPr>
            <a:xfrm>
              <a:off x="7716535" y="3382210"/>
              <a:ext cx="228600" cy="228600"/>
              <a:chOff x="762000" y="1270000"/>
              <a:chExt cx="254000" cy="254000"/>
            </a:xfrm>
          </p:grpSpPr>
          <p:sp>
            <p:nvSpPr>
              <p:cNvPr id="219" name="Oval 218">
                <a:extLst>
                  <a:ext uri="{FF2B5EF4-FFF2-40B4-BE49-F238E27FC236}">
                    <a16:creationId xmlns:a16="http://schemas.microsoft.com/office/drawing/2014/main" id="{2E6DFB59-C2BA-4F0F-B3CE-3D41D5C09056}"/>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20" name="Arc 219">
                <a:extLst>
                  <a:ext uri="{FF2B5EF4-FFF2-40B4-BE49-F238E27FC236}">
                    <a16:creationId xmlns:a16="http://schemas.microsoft.com/office/drawing/2014/main" id="{88C508BD-0DFC-444E-B5D5-C5D8E79E44EE}"/>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3" name="MoonLegend4">
              <a:extLst>
                <a:ext uri="{FF2B5EF4-FFF2-40B4-BE49-F238E27FC236}">
                  <a16:creationId xmlns:a16="http://schemas.microsoft.com/office/drawing/2014/main" id="{85A9AEAF-42C3-405E-933E-2CFC97C51BB8}"/>
                </a:ext>
              </a:extLst>
            </p:cNvPr>
            <p:cNvGrpSpPr>
              <a:grpSpLocks noChangeAspect="1"/>
            </p:cNvGrpSpPr>
            <p:nvPr>
              <p:custDataLst>
                <p:tags r:id="rId33"/>
              </p:custDataLst>
            </p:nvPr>
          </p:nvGrpSpPr>
          <p:grpSpPr>
            <a:xfrm>
              <a:off x="7716535" y="3758025"/>
              <a:ext cx="228600" cy="228600"/>
              <a:chOff x="762000" y="1270000"/>
              <a:chExt cx="254000" cy="254000"/>
            </a:xfrm>
          </p:grpSpPr>
          <p:sp>
            <p:nvSpPr>
              <p:cNvPr id="217" name="Oval 216">
                <a:extLst>
                  <a:ext uri="{FF2B5EF4-FFF2-40B4-BE49-F238E27FC236}">
                    <a16:creationId xmlns:a16="http://schemas.microsoft.com/office/drawing/2014/main" id="{BC04D552-54D4-452F-B36D-B26D8DF62AFE}"/>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8" name="Arc 217">
                <a:extLst>
                  <a:ext uri="{FF2B5EF4-FFF2-40B4-BE49-F238E27FC236}">
                    <a16:creationId xmlns:a16="http://schemas.microsoft.com/office/drawing/2014/main" id="{94A381D6-5B9C-4731-8CC1-EF095BA2345C}"/>
                  </a:ext>
                </a:extLst>
              </p:cNvPr>
              <p:cNvSpPr/>
              <p:nvPr>
                <p:custDataLst>
                  <p:tags r:id="rId38"/>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14" name="MoonLegend5">
              <a:extLst>
                <a:ext uri="{FF2B5EF4-FFF2-40B4-BE49-F238E27FC236}">
                  <a16:creationId xmlns:a16="http://schemas.microsoft.com/office/drawing/2014/main" id="{DD8F3B51-EA52-4C42-A46A-E5ACEBAFAD24}"/>
                </a:ext>
              </a:extLst>
            </p:cNvPr>
            <p:cNvGrpSpPr>
              <a:grpSpLocks noChangeAspect="1"/>
            </p:cNvGrpSpPr>
            <p:nvPr>
              <p:custDataLst>
                <p:tags r:id="rId34"/>
              </p:custDataLst>
            </p:nvPr>
          </p:nvGrpSpPr>
          <p:grpSpPr>
            <a:xfrm>
              <a:off x="7716535" y="4133841"/>
              <a:ext cx="228600" cy="228600"/>
              <a:chOff x="762000" y="1270000"/>
              <a:chExt cx="254000" cy="254000"/>
            </a:xfrm>
          </p:grpSpPr>
          <p:sp>
            <p:nvSpPr>
              <p:cNvPr id="215" name="Oval 214">
                <a:extLst>
                  <a:ext uri="{FF2B5EF4-FFF2-40B4-BE49-F238E27FC236}">
                    <a16:creationId xmlns:a16="http://schemas.microsoft.com/office/drawing/2014/main" id="{42F219B6-5632-4728-AE24-34BB86314787}"/>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6" name="Arc 215">
                <a:extLst>
                  <a:ext uri="{FF2B5EF4-FFF2-40B4-BE49-F238E27FC236}">
                    <a16:creationId xmlns:a16="http://schemas.microsoft.com/office/drawing/2014/main" id="{D157541D-6626-49B4-90BC-E6119A72DD0B}"/>
                  </a:ext>
                </a:extLst>
              </p:cNvPr>
              <p:cNvSpPr/>
              <p:nvPr>
                <p:custDataLst>
                  <p:tags r:id="rId36"/>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cxnSp>
        <p:nvCxnSpPr>
          <p:cNvPr id="168" name="Straight Connector 167">
            <a:extLst>
              <a:ext uri="{FF2B5EF4-FFF2-40B4-BE49-F238E27FC236}">
                <a16:creationId xmlns:a16="http://schemas.microsoft.com/office/drawing/2014/main" id="{842624AC-9390-4348-93AA-B2971A57E125}"/>
              </a:ext>
            </a:extLst>
          </p:cNvPr>
          <p:cNvCxnSpPr>
            <a:cxnSpLocks/>
          </p:cNvCxnSpPr>
          <p:nvPr userDrawn="1"/>
        </p:nvCxnSpPr>
        <p:spPr bwMode="invGray">
          <a:xfrm>
            <a:off x="554736" y="6450133"/>
            <a:ext cx="11082528" cy="0"/>
          </a:xfrm>
          <a:prstGeom prst="line">
            <a:avLst/>
          </a:prstGeom>
          <a:ln w="190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Freeform 76">
            <a:extLst>
              <a:ext uri="{FF2B5EF4-FFF2-40B4-BE49-F238E27FC236}">
                <a16:creationId xmlns:a16="http://schemas.microsoft.com/office/drawing/2014/main" id="{AEBE6396-A6F4-4CD0-A040-090C743A6E91}"/>
              </a:ext>
            </a:extLst>
          </p:cNvPr>
          <p:cNvSpPr>
            <a:spLocks noEditPoints="1"/>
          </p:cNvSpPr>
          <p:nvPr userDrawn="1"/>
        </p:nvSpPr>
        <p:spPr bwMode="ltGray">
          <a:xfrm>
            <a:off x="10714801" y="6603211"/>
            <a:ext cx="692414" cy="106472"/>
          </a:xfrm>
          <a:custGeom>
            <a:avLst/>
            <a:gdLst>
              <a:gd name="T0" fmla="*/ 0 w 23379"/>
              <a:gd name="T1" fmla="*/ 1791 h 3593"/>
              <a:gd name="T2" fmla="*/ 0 w 23379"/>
              <a:gd name="T3" fmla="*/ 1791 h 3593"/>
              <a:gd name="T4" fmla="*/ 2196 w 23379"/>
              <a:gd name="T5" fmla="*/ 3593 h 3593"/>
              <a:gd name="T6" fmla="*/ 4377 w 23379"/>
              <a:gd name="T7" fmla="*/ 2090 h 3593"/>
              <a:gd name="T8" fmla="*/ 3773 w 23379"/>
              <a:gd name="T9" fmla="*/ 2090 h 3593"/>
              <a:gd name="T10" fmla="*/ 2196 w 23379"/>
              <a:gd name="T11" fmla="*/ 3093 h 3593"/>
              <a:gd name="T12" fmla="*/ 598 w 23379"/>
              <a:gd name="T13" fmla="*/ 1791 h 3593"/>
              <a:gd name="T14" fmla="*/ 2196 w 23379"/>
              <a:gd name="T15" fmla="*/ 498 h 3593"/>
              <a:gd name="T16" fmla="*/ 3773 w 23379"/>
              <a:gd name="T17" fmla="*/ 1491 h 3593"/>
              <a:gd name="T18" fmla="*/ 4372 w 23379"/>
              <a:gd name="T19" fmla="*/ 1491 h 3593"/>
              <a:gd name="T20" fmla="*/ 2196 w 23379"/>
              <a:gd name="T21" fmla="*/ 0 h 3593"/>
              <a:gd name="T22" fmla="*/ 0 w 23379"/>
              <a:gd name="T23" fmla="*/ 1791 h 3593"/>
              <a:gd name="T24" fmla="*/ 7027 w 23379"/>
              <a:gd name="T25" fmla="*/ 3593 h 3593"/>
              <a:gd name="T26" fmla="*/ 7027 w 23379"/>
              <a:gd name="T27" fmla="*/ 3593 h 3593"/>
              <a:gd name="T28" fmla="*/ 9223 w 23379"/>
              <a:gd name="T29" fmla="*/ 1791 h 3593"/>
              <a:gd name="T30" fmla="*/ 7027 w 23379"/>
              <a:gd name="T31" fmla="*/ 0 h 3593"/>
              <a:gd name="T32" fmla="*/ 4831 w 23379"/>
              <a:gd name="T33" fmla="*/ 1791 h 3593"/>
              <a:gd name="T34" fmla="*/ 7027 w 23379"/>
              <a:gd name="T35" fmla="*/ 3593 h 3593"/>
              <a:gd name="T36" fmla="*/ 7027 w 23379"/>
              <a:gd name="T37" fmla="*/ 3093 h 3593"/>
              <a:gd name="T38" fmla="*/ 7027 w 23379"/>
              <a:gd name="T39" fmla="*/ 3093 h 3593"/>
              <a:gd name="T40" fmla="*/ 5430 w 23379"/>
              <a:gd name="T41" fmla="*/ 1791 h 3593"/>
              <a:gd name="T42" fmla="*/ 7027 w 23379"/>
              <a:gd name="T43" fmla="*/ 498 h 3593"/>
              <a:gd name="T44" fmla="*/ 8624 w 23379"/>
              <a:gd name="T45" fmla="*/ 1791 h 3593"/>
              <a:gd name="T46" fmla="*/ 7027 w 23379"/>
              <a:gd name="T47" fmla="*/ 3093 h 3593"/>
              <a:gd name="T48" fmla="*/ 13356 w 23379"/>
              <a:gd name="T49" fmla="*/ 49 h 3593"/>
              <a:gd name="T50" fmla="*/ 13356 w 23379"/>
              <a:gd name="T51" fmla="*/ 49 h 3593"/>
              <a:gd name="T52" fmla="*/ 11639 w 23379"/>
              <a:gd name="T53" fmla="*/ 2989 h 3593"/>
              <a:gd name="T54" fmla="*/ 9922 w 23379"/>
              <a:gd name="T55" fmla="*/ 49 h 3593"/>
              <a:gd name="T56" fmla="*/ 9228 w 23379"/>
              <a:gd name="T57" fmla="*/ 49 h 3593"/>
              <a:gd name="T58" fmla="*/ 11290 w 23379"/>
              <a:gd name="T59" fmla="*/ 3543 h 3593"/>
              <a:gd name="T60" fmla="*/ 11989 w 23379"/>
              <a:gd name="T61" fmla="*/ 3543 h 3593"/>
              <a:gd name="T62" fmla="*/ 14050 w 23379"/>
              <a:gd name="T63" fmla="*/ 49 h 3593"/>
              <a:gd name="T64" fmla="*/ 13356 w 23379"/>
              <a:gd name="T65" fmla="*/ 49 h 3593"/>
              <a:gd name="T66" fmla="*/ 17264 w 23379"/>
              <a:gd name="T67" fmla="*/ 3543 h 3593"/>
              <a:gd name="T68" fmla="*/ 17264 w 23379"/>
              <a:gd name="T69" fmla="*/ 3543 h 3593"/>
              <a:gd name="T70" fmla="*/ 17928 w 23379"/>
              <a:gd name="T71" fmla="*/ 3543 h 3593"/>
              <a:gd name="T72" fmla="*/ 15857 w 23379"/>
              <a:gd name="T73" fmla="*/ 49 h 3593"/>
              <a:gd name="T74" fmla="*/ 15178 w 23379"/>
              <a:gd name="T75" fmla="*/ 49 h 3593"/>
              <a:gd name="T76" fmla="*/ 13107 w 23379"/>
              <a:gd name="T77" fmla="*/ 3543 h 3593"/>
              <a:gd name="T78" fmla="*/ 13771 w 23379"/>
              <a:gd name="T79" fmla="*/ 3543 h 3593"/>
              <a:gd name="T80" fmla="*/ 14265 w 23379"/>
              <a:gd name="T81" fmla="*/ 2714 h 3593"/>
              <a:gd name="T82" fmla="*/ 16770 w 23379"/>
              <a:gd name="T83" fmla="*/ 2714 h 3593"/>
              <a:gd name="T84" fmla="*/ 17264 w 23379"/>
              <a:gd name="T85" fmla="*/ 3543 h 3593"/>
              <a:gd name="T86" fmla="*/ 14559 w 23379"/>
              <a:gd name="T87" fmla="*/ 2215 h 3593"/>
              <a:gd name="T88" fmla="*/ 14559 w 23379"/>
              <a:gd name="T89" fmla="*/ 2215 h 3593"/>
              <a:gd name="T90" fmla="*/ 15518 w 23379"/>
              <a:gd name="T91" fmla="*/ 598 h 3593"/>
              <a:gd name="T92" fmla="*/ 16476 w 23379"/>
              <a:gd name="T93" fmla="*/ 2215 h 3593"/>
              <a:gd name="T94" fmla="*/ 14559 w 23379"/>
              <a:gd name="T95" fmla="*/ 2215 h 3593"/>
              <a:gd name="T96" fmla="*/ 18228 w 23379"/>
              <a:gd name="T97" fmla="*/ 3543 h 3593"/>
              <a:gd name="T98" fmla="*/ 18228 w 23379"/>
              <a:gd name="T99" fmla="*/ 3543 h 3593"/>
              <a:gd name="T100" fmla="*/ 19126 w 23379"/>
              <a:gd name="T101" fmla="*/ 3543 h 3593"/>
              <a:gd name="T102" fmla="*/ 20803 w 23379"/>
              <a:gd name="T103" fmla="*/ 2195 h 3593"/>
              <a:gd name="T104" fmla="*/ 22480 w 23379"/>
              <a:gd name="T105" fmla="*/ 3543 h 3593"/>
              <a:gd name="T106" fmla="*/ 23379 w 23379"/>
              <a:gd name="T107" fmla="*/ 3543 h 3593"/>
              <a:gd name="T108" fmla="*/ 21178 w 23379"/>
              <a:gd name="T109" fmla="*/ 1796 h 3593"/>
              <a:gd name="T110" fmla="*/ 23379 w 23379"/>
              <a:gd name="T111" fmla="*/ 49 h 3593"/>
              <a:gd name="T112" fmla="*/ 22480 w 23379"/>
              <a:gd name="T113" fmla="*/ 49 h 3593"/>
              <a:gd name="T114" fmla="*/ 20803 w 23379"/>
              <a:gd name="T115" fmla="*/ 1396 h 3593"/>
              <a:gd name="T116" fmla="*/ 19126 w 23379"/>
              <a:gd name="T117" fmla="*/ 49 h 3593"/>
              <a:gd name="T118" fmla="*/ 18228 w 23379"/>
              <a:gd name="T119" fmla="*/ 49 h 3593"/>
              <a:gd name="T120" fmla="*/ 20429 w 23379"/>
              <a:gd name="T121" fmla="*/ 1796 h 3593"/>
              <a:gd name="T122" fmla="*/ 18228 w 23379"/>
              <a:gd name="T123" fmla="*/ 354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379" h="3593">
                <a:moveTo>
                  <a:pt x="0" y="1791"/>
                </a:moveTo>
                <a:lnTo>
                  <a:pt x="0" y="1791"/>
                </a:lnTo>
                <a:cubicBezTo>
                  <a:pt x="0" y="2909"/>
                  <a:pt x="658" y="3593"/>
                  <a:pt x="2196" y="3593"/>
                </a:cubicBezTo>
                <a:cubicBezTo>
                  <a:pt x="3583" y="3593"/>
                  <a:pt x="4262" y="3024"/>
                  <a:pt x="4377" y="2090"/>
                </a:cubicBezTo>
                <a:lnTo>
                  <a:pt x="3773" y="2090"/>
                </a:lnTo>
                <a:cubicBezTo>
                  <a:pt x="3668" y="2829"/>
                  <a:pt x="3089" y="3093"/>
                  <a:pt x="2196" y="3093"/>
                </a:cubicBezTo>
                <a:cubicBezTo>
                  <a:pt x="1182" y="3093"/>
                  <a:pt x="598" y="2764"/>
                  <a:pt x="598" y="1791"/>
                </a:cubicBezTo>
                <a:cubicBezTo>
                  <a:pt x="598" y="822"/>
                  <a:pt x="1177" y="498"/>
                  <a:pt x="2196" y="498"/>
                </a:cubicBezTo>
                <a:cubicBezTo>
                  <a:pt x="3094" y="498"/>
                  <a:pt x="3668" y="758"/>
                  <a:pt x="3773" y="1491"/>
                </a:cubicBezTo>
                <a:lnTo>
                  <a:pt x="4372" y="1491"/>
                </a:lnTo>
                <a:cubicBezTo>
                  <a:pt x="4262" y="563"/>
                  <a:pt x="3583" y="0"/>
                  <a:pt x="2196" y="0"/>
                </a:cubicBezTo>
                <a:cubicBezTo>
                  <a:pt x="658" y="0"/>
                  <a:pt x="0" y="678"/>
                  <a:pt x="0" y="1791"/>
                </a:cubicBezTo>
                <a:close/>
                <a:moveTo>
                  <a:pt x="7027" y="3593"/>
                </a:moveTo>
                <a:lnTo>
                  <a:pt x="7027" y="3593"/>
                </a:lnTo>
                <a:cubicBezTo>
                  <a:pt x="8560" y="3593"/>
                  <a:pt x="9223" y="2904"/>
                  <a:pt x="9223" y="1791"/>
                </a:cubicBezTo>
                <a:cubicBezTo>
                  <a:pt x="9223" y="683"/>
                  <a:pt x="8560" y="0"/>
                  <a:pt x="7027" y="0"/>
                </a:cubicBezTo>
                <a:cubicBezTo>
                  <a:pt x="5490" y="0"/>
                  <a:pt x="4831" y="678"/>
                  <a:pt x="4831" y="1791"/>
                </a:cubicBezTo>
                <a:cubicBezTo>
                  <a:pt x="4831" y="2909"/>
                  <a:pt x="5490" y="3593"/>
                  <a:pt x="7027" y="3593"/>
                </a:cubicBezTo>
                <a:close/>
                <a:moveTo>
                  <a:pt x="7027" y="3093"/>
                </a:moveTo>
                <a:lnTo>
                  <a:pt x="7027" y="3093"/>
                </a:lnTo>
                <a:cubicBezTo>
                  <a:pt x="5964" y="3093"/>
                  <a:pt x="5430" y="2764"/>
                  <a:pt x="5430" y="1791"/>
                </a:cubicBezTo>
                <a:cubicBezTo>
                  <a:pt x="5430" y="822"/>
                  <a:pt x="5959" y="498"/>
                  <a:pt x="7027" y="498"/>
                </a:cubicBezTo>
                <a:cubicBezTo>
                  <a:pt x="8095" y="498"/>
                  <a:pt x="8624" y="827"/>
                  <a:pt x="8624" y="1791"/>
                </a:cubicBezTo>
                <a:cubicBezTo>
                  <a:pt x="8624" y="2759"/>
                  <a:pt x="8090" y="3093"/>
                  <a:pt x="7027" y="3093"/>
                </a:cubicBezTo>
                <a:close/>
                <a:moveTo>
                  <a:pt x="13356" y="49"/>
                </a:moveTo>
                <a:lnTo>
                  <a:pt x="13356" y="49"/>
                </a:lnTo>
                <a:lnTo>
                  <a:pt x="11639" y="2989"/>
                </a:lnTo>
                <a:lnTo>
                  <a:pt x="9922" y="49"/>
                </a:lnTo>
                <a:lnTo>
                  <a:pt x="9228" y="49"/>
                </a:lnTo>
                <a:lnTo>
                  <a:pt x="11290" y="3543"/>
                </a:lnTo>
                <a:lnTo>
                  <a:pt x="11989" y="3543"/>
                </a:lnTo>
                <a:lnTo>
                  <a:pt x="14050" y="49"/>
                </a:lnTo>
                <a:lnTo>
                  <a:pt x="13356" y="49"/>
                </a:lnTo>
                <a:close/>
                <a:moveTo>
                  <a:pt x="17264" y="3543"/>
                </a:moveTo>
                <a:lnTo>
                  <a:pt x="17264" y="3543"/>
                </a:lnTo>
                <a:lnTo>
                  <a:pt x="17928" y="3543"/>
                </a:lnTo>
                <a:lnTo>
                  <a:pt x="15857" y="49"/>
                </a:lnTo>
                <a:lnTo>
                  <a:pt x="15178" y="49"/>
                </a:lnTo>
                <a:lnTo>
                  <a:pt x="13107" y="3543"/>
                </a:lnTo>
                <a:lnTo>
                  <a:pt x="13771" y="3543"/>
                </a:lnTo>
                <a:lnTo>
                  <a:pt x="14265" y="2714"/>
                </a:lnTo>
                <a:lnTo>
                  <a:pt x="16770" y="2714"/>
                </a:lnTo>
                <a:lnTo>
                  <a:pt x="17264" y="3543"/>
                </a:lnTo>
                <a:close/>
                <a:moveTo>
                  <a:pt x="14559" y="2215"/>
                </a:moveTo>
                <a:lnTo>
                  <a:pt x="14559" y="2215"/>
                </a:lnTo>
                <a:lnTo>
                  <a:pt x="15518" y="598"/>
                </a:lnTo>
                <a:lnTo>
                  <a:pt x="16476" y="2215"/>
                </a:lnTo>
                <a:lnTo>
                  <a:pt x="14559" y="2215"/>
                </a:lnTo>
                <a:close/>
                <a:moveTo>
                  <a:pt x="18228" y="3543"/>
                </a:moveTo>
                <a:lnTo>
                  <a:pt x="18228" y="3543"/>
                </a:lnTo>
                <a:lnTo>
                  <a:pt x="19126" y="3543"/>
                </a:lnTo>
                <a:lnTo>
                  <a:pt x="20803" y="2195"/>
                </a:lnTo>
                <a:lnTo>
                  <a:pt x="22480" y="3543"/>
                </a:lnTo>
                <a:lnTo>
                  <a:pt x="23379" y="3543"/>
                </a:lnTo>
                <a:lnTo>
                  <a:pt x="21178" y="1796"/>
                </a:lnTo>
                <a:lnTo>
                  <a:pt x="23379" y="49"/>
                </a:lnTo>
                <a:lnTo>
                  <a:pt x="22480" y="49"/>
                </a:lnTo>
                <a:lnTo>
                  <a:pt x="20803" y="1396"/>
                </a:lnTo>
                <a:lnTo>
                  <a:pt x="19126" y="49"/>
                </a:lnTo>
                <a:lnTo>
                  <a:pt x="18228" y="49"/>
                </a:lnTo>
                <a:lnTo>
                  <a:pt x="20429" y="1796"/>
                </a:lnTo>
                <a:lnTo>
                  <a:pt x="18228" y="3543"/>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MSIPCMContentMarking" descr="{&quot;HashCode&quot;:2027334168,&quot;Placement&quot;:&quot;Header&quot;,&quot;Top&quot;:0.0,&quot;Left&quot;:0.0,&quot;SlideWidth&quot;:960,&quot;SlideHeight&quot;:540}">
            <a:extLst>
              <a:ext uri="{FF2B5EF4-FFF2-40B4-BE49-F238E27FC236}">
                <a16:creationId xmlns:a16="http://schemas.microsoft.com/office/drawing/2014/main" id="{F326CA2E-E605-4697-ABB6-69B9C94997E2}"/>
              </a:ext>
            </a:extLst>
          </p:cNvPr>
          <p:cNvSpPr txBox="1"/>
          <p:nvPr userDrawn="1"/>
        </p:nvSpPr>
        <p:spPr>
          <a:xfrm>
            <a:off x="0" y="0"/>
            <a:ext cx="1349761" cy="262344"/>
          </a:xfrm>
          <a:prstGeom prst="rect">
            <a:avLst/>
          </a:prstGeom>
          <a:ln w="6350">
            <a:noFill/>
            <a:miter lim="800000"/>
          </a:ln>
        </p:spPr>
        <p:txBody>
          <a:bodyPr vert="horz" wrap="square" lIns="0" tIns="0" rIns="0" bIns="0" rtlCol="0" anchor="ctr" anchorCtr="1">
            <a:noAutofit/>
          </a:bodyPr>
          <a:lstStyle/>
          <a:p>
            <a:pPr algn="l">
              <a:spcBef>
                <a:spcPts val="0"/>
              </a:spcBef>
              <a:spcAft>
                <a:spcPts val="0"/>
              </a:spcAft>
              <a:buNone/>
            </a:pPr>
            <a:r>
              <a:rPr lang="en-US" sz="1000">
                <a:solidFill>
                  <a:srgbClr val="000000"/>
                </a:solidFill>
                <a:latin typeface="Calibri" panose="020F0502020204030204" pitchFamily="34" charset="0"/>
              </a:rPr>
              <a:t>Clasificado como interno</a:t>
            </a:r>
          </a:p>
        </p:txBody>
      </p:sp>
    </p:spTree>
    <p:extLst>
      <p:ext uri="{BB962C8B-B14F-4D97-AF65-F5344CB8AC3E}">
        <p14:creationId xmlns:p14="http://schemas.microsoft.com/office/powerpoint/2010/main" val="214882074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 id="2147483966" r:id="rId18"/>
    <p:sldLayoutId id="2147483967" r:id="rId19"/>
    <p:sldLayoutId id="2147483968" r:id="rId20"/>
    <p:sldLayoutId id="2147483969" r:id="rId21"/>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1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15.xml"/><Relationship Id="rId4" Type="http://schemas.openxmlformats.org/officeDocument/2006/relationships/image" Target="../media/image51.svg"/></Relationships>
</file>

<file path=ppt/slides/_rels/slide1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1.xml"/><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2.xml"/><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notesSlide" Target="../notesSlides/notesSlide15.xml"/><Relationship Id="rId7" Type="http://schemas.openxmlformats.org/officeDocument/2006/relationships/image" Target="../media/image55.sv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slideLayout" Target="../slideLayouts/slideLayout115.xml"/><Relationship Id="rId16" Type="http://schemas.openxmlformats.org/officeDocument/2006/relationships/image" Target="../media/image64.png"/><Relationship Id="rId20" Type="http://schemas.openxmlformats.org/officeDocument/2006/relationships/image" Target="../media/image68.png"/><Relationship Id="rId1" Type="http://schemas.openxmlformats.org/officeDocument/2006/relationships/tags" Target="../tags/tag815.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svg"/><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hyperlink" Target="https://www.who.int/publications/m/item/weekly-epidemiological-update-on-covid-19" TargetMode="External"/><Relationship Id="rId2" Type="http://schemas.openxmlformats.org/officeDocument/2006/relationships/notesSlide" Target="../notesSlides/notesSlide16.xml"/><Relationship Id="rId1" Type="http://schemas.openxmlformats.org/officeDocument/2006/relationships/slideLayout" Target="../slideLayouts/slideLayout1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who.int/publications/m/item/weekly-epidemiological-update-on-covid-19" TargetMode="External"/><Relationship Id="rId2" Type="http://schemas.openxmlformats.org/officeDocument/2006/relationships/notesSlide" Target="../notesSlides/notesSlide17.xml"/><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124.xml"/><Relationship Id="rId4" Type="http://schemas.openxmlformats.org/officeDocument/2006/relationships/image" Target="../media/image47.jpeg"/></Relationships>
</file>

<file path=ppt/slides/_rels/slide20.xml.rels><?xml version="1.0" encoding="UTF-8" standalone="yes"?>
<Relationships xmlns="http://schemas.openxmlformats.org/package/2006/relationships"><Relationship Id="rId3" Type="http://schemas.openxmlformats.org/officeDocument/2006/relationships/hyperlink" Target="https://extranet.who.int/pqweb/vaccines/vaccinescovid-19-vaccine-eul-issued" TargetMode="External"/><Relationship Id="rId2" Type="http://schemas.openxmlformats.org/officeDocument/2006/relationships/notesSlide" Target="../notesSlides/notesSlide20.xml"/><Relationship Id="rId1" Type="http://schemas.openxmlformats.org/officeDocument/2006/relationships/slideLayout" Target="../slideLayouts/slideLayout128.xml"/><Relationship Id="rId6" Type="http://schemas.openxmlformats.org/officeDocument/2006/relationships/hyperlink" Target="https://www.who.int/publications/i/item/WHO-2019-nCoV-FAQ-Pregnancy-Vaccines-2022.1" TargetMode="External"/><Relationship Id="rId5" Type="http://schemas.openxmlformats.org/officeDocument/2006/relationships/hyperlink" Target="https://www.who.int/groups/strategic-advisory-group-of-experts-on-immunization/covid-19-materials" TargetMode="External"/><Relationship Id="rId4" Type="http://schemas.openxmlformats.org/officeDocument/2006/relationships/hyperlink" Target="https://www.who.int/tools/covid-19-vaccine-introduction-toolkit#vaccine%20specific%20resourc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xtranet.who.int/pqweb/vaccines/vaccinescovid-19-vaccine-eul-issued" TargetMode="External"/><Relationship Id="rId2" Type="http://schemas.openxmlformats.org/officeDocument/2006/relationships/notesSlide" Target="../notesSlides/notesSlide21.xml"/><Relationship Id="rId1" Type="http://schemas.openxmlformats.org/officeDocument/2006/relationships/slideLayout" Target="../slideLayouts/slideLayout128.xml"/><Relationship Id="rId5" Type="http://schemas.openxmlformats.org/officeDocument/2006/relationships/hyperlink" Target="https://www.who.int/groups/strategic-advisory-group-of-experts-on-immunization/covid-19-materials" TargetMode="External"/><Relationship Id="rId4" Type="http://schemas.openxmlformats.org/officeDocument/2006/relationships/hyperlink" Target="https://www.who.int/tools/covid-19-vaccine-introduction-toolkit#vaccine%20specific%20resource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5.xml"/></Relationships>
</file>

<file path=ppt/slides/_rels/slide23.xml.rels><?xml version="1.0" encoding="UTF-8" standalone="yes"?>
<Relationships xmlns="http://schemas.openxmlformats.org/package/2006/relationships"><Relationship Id="rId3" Type="http://schemas.openxmlformats.org/officeDocument/2006/relationships/hyperlink" Target="https://extranet.who.int/pqweb/vaccines/vaccinescovid-19-vaccine-eul-issued" TargetMode="External"/><Relationship Id="rId2" Type="http://schemas.openxmlformats.org/officeDocument/2006/relationships/notesSlide" Target="../notesSlides/notesSlide23.xml"/><Relationship Id="rId1" Type="http://schemas.openxmlformats.org/officeDocument/2006/relationships/slideLayout" Target="../slideLayouts/slideLayout128.xml"/><Relationship Id="rId5" Type="http://schemas.openxmlformats.org/officeDocument/2006/relationships/hyperlink" Target="https://www.who.int/groups/strategic-advisory-group-of-experts-on-immunization/covid-19-materials" TargetMode="External"/><Relationship Id="rId4" Type="http://schemas.openxmlformats.org/officeDocument/2006/relationships/hyperlink" Target="https://www.who.int/tools/covid-19-vaccine-introduction-toolkit#vaccine%20specific%20resource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6.xml"/></Relationships>
</file>

<file path=ppt/slides/_rels/slide25.xml.rels><?xml version="1.0" encoding="UTF-8" standalone="yes"?>
<Relationships xmlns="http://schemas.openxmlformats.org/package/2006/relationships"><Relationship Id="rId8" Type="http://schemas.openxmlformats.org/officeDocument/2006/relationships/tags" Target="../tags/tag822.xml"/><Relationship Id="rId13" Type="http://schemas.openxmlformats.org/officeDocument/2006/relationships/tags" Target="../tags/tag827.xml"/><Relationship Id="rId18" Type="http://schemas.openxmlformats.org/officeDocument/2006/relationships/image" Target="../media/image69.emf"/><Relationship Id="rId3" Type="http://schemas.openxmlformats.org/officeDocument/2006/relationships/tags" Target="../tags/tag817.xml"/><Relationship Id="rId7" Type="http://schemas.openxmlformats.org/officeDocument/2006/relationships/tags" Target="../tags/tag821.xml"/><Relationship Id="rId12" Type="http://schemas.openxmlformats.org/officeDocument/2006/relationships/tags" Target="../tags/tag826.xml"/><Relationship Id="rId17" Type="http://schemas.openxmlformats.org/officeDocument/2006/relationships/oleObject" Target="../embeddings/oleObject118.bin"/><Relationship Id="rId2" Type="http://schemas.openxmlformats.org/officeDocument/2006/relationships/tags" Target="../tags/tag816.xml"/><Relationship Id="rId16" Type="http://schemas.openxmlformats.org/officeDocument/2006/relationships/notesSlide" Target="../notesSlides/notesSlide25.xml"/><Relationship Id="rId1" Type="http://schemas.openxmlformats.org/officeDocument/2006/relationships/vmlDrawing" Target="../drawings/vmlDrawing118.vml"/><Relationship Id="rId6" Type="http://schemas.openxmlformats.org/officeDocument/2006/relationships/tags" Target="../tags/tag820.xml"/><Relationship Id="rId11" Type="http://schemas.openxmlformats.org/officeDocument/2006/relationships/tags" Target="../tags/tag825.xml"/><Relationship Id="rId5" Type="http://schemas.openxmlformats.org/officeDocument/2006/relationships/tags" Target="../tags/tag819.xml"/><Relationship Id="rId15" Type="http://schemas.openxmlformats.org/officeDocument/2006/relationships/slideLayout" Target="../slideLayouts/slideLayout293.xml"/><Relationship Id="rId10" Type="http://schemas.openxmlformats.org/officeDocument/2006/relationships/tags" Target="../tags/tag824.xml"/><Relationship Id="rId4" Type="http://schemas.openxmlformats.org/officeDocument/2006/relationships/tags" Target="../tags/tag818.xml"/><Relationship Id="rId9" Type="http://schemas.openxmlformats.org/officeDocument/2006/relationships/tags" Target="../tags/tag823.xml"/><Relationship Id="rId14" Type="http://schemas.openxmlformats.org/officeDocument/2006/relationships/tags" Target="../tags/tag8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5.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1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223.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223.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hyperlink" Target="mailto:cphhq-sd.dpf@unicef.org" TargetMode="External"/><Relationship Id="rId2" Type="http://schemas.openxmlformats.org/officeDocument/2006/relationships/notesSlide" Target="../notesSlides/notesSlide37.xml"/><Relationship Id="rId1" Type="http://schemas.openxmlformats.org/officeDocument/2006/relationships/slideLayout" Target="../slideLayouts/slideLayout22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4.xml"/></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4.xml"/></Relationships>
</file>

<file path=ppt/slides/_rels/slide7.xml.rels><?xml version="1.0" encoding="UTF-8" standalone="yes"?>
<Relationships xmlns="http://schemas.openxmlformats.org/package/2006/relationships"><Relationship Id="rId8" Type="http://schemas.openxmlformats.org/officeDocument/2006/relationships/hyperlink" Target="https://www.who.int/publications/i/item/WHO-2019-nCoV-vaccines-SAGE-recommendation-Ad26.COV2.S-2021.1" TargetMode="External"/><Relationship Id="rId13" Type="http://schemas.openxmlformats.org/officeDocument/2006/relationships/hyperlink" Target="https://www.who.int/docs/default-source/coronaviruse/act-accelerator/covax/21221_sinovac-vaccine-explainer.pdf?sfvrsn=69283a08_3&amp;download=true" TargetMode="External"/><Relationship Id="rId3" Type="http://schemas.openxmlformats.org/officeDocument/2006/relationships/hyperlink" Target="https://www.who.int/publications/i/item/WHO-2019-nCoV-vaccines-SAGE_recommendation-BNT162b2-2021.1" TargetMode="External"/><Relationship Id="rId7" Type="http://schemas.openxmlformats.org/officeDocument/2006/relationships/hyperlink" Target="https://www.who.int/publications/m/item/chadox1-s-recombinant-covid-19-vaccine" TargetMode="External"/><Relationship Id="rId12" Type="http://schemas.openxmlformats.org/officeDocument/2006/relationships/hyperlink" Target="https://www.who.int/publications/i/item/WHO-2019-nCoV-vaccines-SAGE_recommendation-Sinovac-CoronaVac-2021.1" TargetMode="External"/><Relationship Id="rId17" Type="http://schemas.openxmlformats.org/officeDocument/2006/relationships/hyperlink" Target="https://www.who.int/docs/default-source/coronaviruse/4-feb_22015_novavax_vaccine-explainer_for_web.pdf?sfvrsn=4d6570ac_1&amp;download=true" TargetMode="External"/><Relationship Id="rId2" Type="http://schemas.openxmlformats.org/officeDocument/2006/relationships/notesSlide" Target="../notesSlides/notesSlide7.xml"/><Relationship Id="rId16" Type="http://schemas.openxmlformats.org/officeDocument/2006/relationships/hyperlink" Target="https://apps.who.int/iris/handle/10665/351143" TargetMode="External"/><Relationship Id="rId1" Type="http://schemas.openxmlformats.org/officeDocument/2006/relationships/slideLayout" Target="../slideLayouts/slideLayout128.xml"/><Relationship Id="rId6" Type="http://schemas.openxmlformats.org/officeDocument/2006/relationships/hyperlink" Target="https://www.who.int/publications/i/item/WHO-2019-nCoV-vaccines-SAGE_recommendation-AZD1222-2021.1" TargetMode="External"/><Relationship Id="rId11" Type="http://schemas.openxmlformats.org/officeDocument/2006/relationships/hyperlink" Target="https://www.who.int/es/publications/m/item/sinopharm-vero-cell---inactivated-covid-19-vaccine" TargetMode="External"/><Relationship Id="rId5" Type="http://schemas.openxmlformats.org/officeDocument/2006/relationships/hyperlink" Target="https://www.who.int/publications/m/item/moderna-covid-19-vaccine-(mrna-1273)" TargetMode="External"/><Relationship Id="rId15" Type="http://schemas.openxmlformats.org/officeDocument/2006/relationships/hyperlink" Target="https://www.who.int/publications/m/item/covaxin-(bbv152)-inactivated-covid-19-vaccine" TargetMode="External"/><Relationship Id="rId10" Type="http://schemas.openxmlformats.org/officeDocument/2006/relationships/hyperlink" Target="https://www.who.int/publications/i/item/WHO-2019-nCoV-vaccines-SAGE-recommendation-BIBP" TargetMode="External"/><Relationship Id="rId4" Type="http://schemas.openxmlformats.org/officeDocument/2006/relationships/hyperlink" Target="https://www.who.int/publications/i/item/interim-recommendations-for-use-of-the-moderna-mrna-1273-vaccine-against-covid-19" TargetMode="External"/><Relationship Id="rId9" Type="http://schemas.openxmlformats.org/officeDocument/2006/relationships/hyperlink" Target="https://www.who.int/docs/default-source/coronaviruse/act-accelerator/covax/14h30_26-mar_21078_janssen.pdf?sfvrsn=79a4915a_9&amp;download=true" TargetMode="External"/><Relationship Id="rId14" Type="http://schemas.openxmlformats.org/officeDocument/2006/relationships/hyperlink" Target="https://www.who.int/publications/i/item/WHO-2019-nCoV-vaccines-SAGE-recommendation-bbv152-covaxi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pps.who.int/iris/bitstream/handle/10665/340283/WHO-2019-nCoV-NDVP-country-plans-2021.1-spa.pdf?sequence=1&amp;isAllowed=y" TargetMode="External"/><Relationship Id="rId2" Type="http://schemas.openxmlformats.org/officeDocument/2006/relationships/notesSlide" Target="../notesSlides/notesSlide8.xml"/><Relationship Id="rId1" Type="http://schemas.openxmlformats.org/officeDocument/2006/relationships/slideLayout" Target="../slideLayouts/slideLayout128.xml"/><Relationship Id="rId6" Type="http://schemas.openxmlformats.org/officeDocument/2006/relationships/image" Target="../media/image49.jpg"/><Relationship Id="rId5" Type="http://schemas.openxmlformats.org/officeDocument/2006/relationships/hyperlink" Target="https://cdn.who.int/media/docs/default-source/immunization/covid-19/strategy-to-achieve-global-covid-19-vaccination-by-mid-2022.pdf" TargetMode="External"/><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partnersplatform.who.int/en/finance-dashboard" TargetMode="External"/><Relationship Id="rId3" Type="http://schemas.openxmlformats.org/officeDocument/2006/relationships/image" Target="../media/image49.jpg"/><Relationship Id="rId7" Type="http://schemas.openxmlformats.org/officeDocument/2006/relationships/hyperlink" Target="https://www.who.int/publications/i/item/who-2019-ncov-vaccine_deployment_tool-2021.1" TargetMode="External"/><Relationship Id="rId2" Type="http://schemas.openxmlformats.org/officeDocument/2006/relationships/notesSlide" Target="../notesSlides/notesSlide9.xml"/><Relationship Id="rId1" Type="http://schemas.openxmlformats.org/officeDocument/2006/relationships/slideLayout" Target="../slideLayouts/slideLayout128.xml"/><Relationship Id="rId6" Type="http://schemas.openxmlformats.org/officeDocument/2006/relationships/hyperlink" Target="https://app.powerbi.com/view?r=eyJrIjoiMWNjNzZkNjctZTNiNy00YmMzLTkxZjQtNmJiZDM2MTYxNzEwIiwidCI6ImY2MTBjMGI3LWJkMjQtNGIzOS04MTBiLTNkYzI4MGFmYjU5MCIsImMiOjh9" TargetMode="External"/><Relationship Id="rId5" Type="http://schemas.openxmlformats.org/officeDocument/2006/relationships/hyperlink" Target="https://www.imf.org/en/Topics/imf-and-covid19/IMF-WHO-COVID-19-Vaccine-Tracker" TargetMode="External"/><Relationship Id="rId4" Type="http://schemas.openxmlformats.org/officeDocument/2006/relationships/hyperlink" Target="https://www.who.int/publications/m/item/covax-global-supply-foreca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3" descr="Line of vials">
            <a:extLst>
              <a:ext uri="{FF2B5EF4-FFF2-40B4-BE49-F238E27FC236}">
                <a16:creationId xmlns:a16="http://schemas.microsoft.com/office/drawing/2014/main" id="{1DC2AABD-D9A5-4949-94B9-D747B55E1D1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7870" b="7870"/>
          <a:stretch/>
        </p:blipFill>
        <p:spPr>
          <a:xfrm flipV="1">
            <a:off x="4994204" y="3302704"/>
            <a:ext cx="212796" cy="119698"/>
          </a:xfrm>
        </p:spPr>
      </p:pic>
      <p:sp>
        <p:nvSpPr>
          <p:cNvPr id="3" name="Subtítulo 2">
            <a:extLst>
              <a:ext uri="{FF2B5EF4-FFF2-40B4-BE49-F238E27FC236}">
                <a16:creationId xmlns:a16="http://schemas.microsoft.com/office/drawing/2014/main" id="{425873CA-7063-4D0F-BE91-827CF1E08A41}"/>
              </a:ext>
            </a:extLst>
          </p:cNvPr>
          <p:cNvSpPr>
            <a:spLocks noGrp="1"/>
          </p:cNvSpPr>
          <p:nvPr>
            <p:ph type="subTitle" idx="1"/>
          </p:nvPr>
        </p:nvSpPr>
        <p:spPr/>
        <p:txBody>
          <a:bodyPr/>
          <a:lstStyle/>
          <a:p>
            <a:r>
              <a:rPr lang="es-ES" sz="2750" dirty="0"/>
              <a:t>Consideraciones para elegir vacunas contra la COVID-19</a:t>
            </a:r>
          </a:p>
        </p:txBody>
      </p:sp>
      <p:sp>
        <p:nvSpPr>
          <p:cNvPr id="5" name="Marcador de texto 4">
            <a:extLst>
              <a:ext uri="{FF2B5EF4-FFF2-40B4-BE49-F238E27FC236}">
                <a16:creationId xmlns:a16="http://schemas.microsoft.com/office/drawing/2014/main" id="{D72A1ADF-B32F-4C3E-B31B-0AFDF1AA0839}"/>
              </a:ext>
            </a:extLst>
          </p:cNvPr>
          <p:cNvSpPr>
            <a:spLocks noGrp="1"/>
          </p:cNvSpPr>
          <p:nvPr>
            <p:ph type="body" sz="quarter" idx="10"/>
          </p:nvPr>
        </p:nvSpPr>
        <p:spPr/>
        <p:txBody>
          <a:bodyPr/>
          <a:lstStyle/>
          <a:p>
            <a:r>
              <a:rPr lang="es-ES" dirty="0"/>
              <a:t>SEDE DE LA OMS | IVB</a:t>
            </a:r>
          </a:p>
        </p:txBody>
      </p:sp>
      <p:sp>
        <p:nvSpPr>
          <p:cNvPr id="6" name="Marcador de texto 5">
            <a:extLst>
              <a:ext uri="{FF2B5EF4-FFF2-40B4-BE49-F238E27FC236}">
                <a16:creationId xmlns:a16="http://schemas.microsoft.com/office/drawing/2014/main" id="{03C6FD6D-3CBD-4786-BCFD-500477F1737F}"/>
              </a:ext>
            </a:extLst>
          </p:cNvPr>
          <p:cNvSpPr>
            <a:spLocks noGrp="1"/>
          </p:cNvSpPr>
          <p:nvPr>
            <p:ph type="body" sz="quarter" idx="16"/>
          </p:nvPr>
        </p:nvSpPr>
        <p:spPr/>
        <p:txBody>
          <a:bodyPr/>
          <a:lstStyle/>
          <a:p>
            <a:endParaRPr lang="es-ES" dirty="0"/>
          </a:p>
        </p:txBody>
      </p:sp>
      <p:sp>
        <p:nvSpPr>
          <p:cNvPr id="7" name="Marcador de texto 6">
            <a:extLst>
              <a:ext uri="{FF2B5EF4-FFF2-40B4-BE49-F238E27FC236}">
                <a16:creationId xmlns:a16="http://schemas.microsoft.com/office/drawing/2014/main" id="{5ABF5FE8-1466-4DBA-AEFE-4EECAC3A21F2}"/>
              </a:ext>
            </a:extLst>
          </p:cNvPr>
          <p:cNvSpPr>
            <a:spLocks noGrp="1"/>
          </p:cNvSpPr>
          <p:nvPr>
            <p:ph type="body" sz="quarter" idx="15"/>
          </p:nvPr>
        </p:nvSpPr>
        <p:spPr>
          <a:xfrm>
            <a:off x="490414" y="5613414"/>
            <a:ext cx="11211172" cy="288000"/>
          </a:xfrm>
        </p:spPr>
        <p:txBody>
          <a:bodyPr/>
          <a:lstStyle/>
          <a:p>
            <a:r>
              <a:rPr lang="es-ES" dirty="0"/>
              <a:t>Versión del 18 de marzo del 2022</a:t>
            </a:r>
          </a:p>
        </p:txBody>
      </p:sp>
      <p:sp>
        <p:nvSpPr>
          <p:cNvPr id="8" name="Marcador de posición de imagen 7">
            <a:extLst>
              <a:ext uri="{FF2B5EF4-FFF2-40B4-BE49-F238E27FC236}">
                <a16:creationId xmlns:a16="http://schemas.microsoft.com/office/drawing/2014/main" id="{E3A2B514-E1FD-4B6D-ABC2-4A41FF711742}"/>
              </a:ext>
            </a:extLst>
          </p:cNvPr>
          <p:cNvSpPr>
            <a:spLocks noGrp="1"/>
          </p:cNvSpPr>
          <p:nvPr>
            <p:ph type="pic" sz="quarter" idx="22"/>
          </p:nvPr>
        </p:nvSpPr>
        <p:spPr>
          <a:xfrm>
            <a:off x="8518300" y="657462"/>
            <a:ext cx="3172871" cy="1112400"/>
          </a:xfrm>
        </p:spPr>
      </p:sp>
      <p:pic>
        <p:nvPicPr>
          <p:cNvPr id="10" name="Picture 8" descr="A picture containing person, indoor&#10;&#10;Description automatically generated">
            <a:extLst>
              <a:ext uri="{FF2B5EF4-FFF2-40B4-BE49-F238E27FC236}">
                <a16:creationId xmlns:a16="http://schemas.microsoft.com/office/drawing/2014/main" id="{20636D3B-EFBC-46B5-9A49-AEB16010A917}"/>
              </a:ext>
            </a:extLst>
          </p:cNvPr>
          <p:cNvPicPr>
            <a:picLocks noChangeAspect="1"/>
          </p:cNvPicPr>
          <p:nvPr/>
        </p:nvPicPr>
        <p:blipFill rotWithShape="1">
          <a:blip r:embed="rId4">
            <a:extLst>
              <a:ext uri="{28A0092B-C50C-407E-A947-70E740481C1C}">
                <a14:useLocalDpi xmlns:a14="http://schemas.microsoft.com/office/drawing/2010/main" val="0"/>
              </a:ext>
            </a:extLst>
          </a:blip>
          <a:srcRect l="15857" r="15857"/>
          <a:stretch/>
        </p:blipFill>
        <p:spPr bwMode="auto">
          <a:xfrm>
            <a:off x="1846123" y="0"/>
            <a:ext cx="4592777" cy="44894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8EC2603-CBEF-41BE-BF5D-F05FAD389C7A}"/>
              </a:ext>
            </a:extLst>
          </p:cNvPr>
          <p:cNvPicPr>
            <a:picLocks noChangeAspect="1"/>
          </p:cNvPicPr>
          <p:nvPr/>
        </p:nvPicPr>
        <p:blipFill>
          <a:blip r:embed="rId5"/>
          <a:stretch>
            <a:fillRect/>
          </a:stretch>
        </p:blipFill>
        <p:spPr>
          <a:xfrm>
            <a:off x="10440397" y="1966132"/>
            <a:ext cx="1261189" cy="863331"/>
          </a:xfrm>
          <a:prstGeom prst="rect">
            <a:avLst/>
          </a:prstGeom>
        </p:spPr>
      </p:pic>
      <p:pic>
        <p:nvPicPr>
          <p:cNvPr id="1026" name="Imagen 3">
            <a:extLst>
              <a:ext uri="{FF2B5EF4-FFF2-40B4-BE49-F238E27FC236}">
                <a16:creationId xmlns:a16="http://schemas.microsoft.com/office/drawing/2014/main" id="{47E6FE90-08BC-458F-AFA3-C0CD6C3FAD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2122" y="1966132"/>
            <a:ext cx="1703755" cy="104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F1FC42F-9616-4641-B4D7-0ECFA41E9BC9}"/>
              </a:ext>
            </a:extLst>
          </p:cNvPr>
          <p:cNvSpPr txBox="1"/>
          <p:nvPr/>
        </p:nvSpPr>
        <p:spPr>
          <a:xfrm>
            <a:off x="7150310" y="73667"/>
            <a:ext cx="5041690" cy="646331"/>
          </a:xfrm>
          <a:prstGeom prst="rect">
            <a:avLst/>
          </a:prstGeom>
          <a:noFill/>
        </p:spPr>
        <p:txBody>
          <a:bodyPr wrap="square" rtlCol="0">
            <a:spAutoFit/>
          </a:bodyPr>
          <a:lstStyle/>
          <a:p>
            <a:r>
              <a:rPr lang="es-ES" b="1" dirty="0">
                <a:solidFill>
                  <a:schemeClr val="accent2"/>
                </a:solidFill>
              </a:rPr>
              <a:t>ALIANZA PARA LA ENTREGA DE VACUNAS CONTRA LA COVID-19</a:t>
            </a:r>
          </a:p>
        </p:txBody>
      </p:sp>
    </p:spTree>
    <p:extLst>
      <p:ext uri="{BB962C8B-B14F-4D97-AF65-F5344CB8AC3E}">
        <p14:creationId xmlns:p14="http://schemas.microsoft.com/office/powerpoint/2010/main" val="3425671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57C5BB02-7860-45F0-96F3-AD39B357226D}"/>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10</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6" name="Marcador de texto 5">
            <a:extLst>
              <a:ext uri="{FF2B5EF4-FFF2-40B4-BE49-F238E27FC236}">
                <a16:creationId xmlns:a16="http://schemas.microsoft.com/office/drawing/2014/main" id="{5E70D59D-C3C0-4D31-A841-CEEA1293BFE7}"/>
              </a:ext>
            </a:extLst>
          </p:cNvPr>
          <p:cNvSpPr>
            <a:spLocks noGrp="1"/>
          </p:cNvSpPr>
          <p:nvPr>
            <p:ph type="body" sz="quarter" idx="21"/>
          </p:nvPr>
        </p:nvSpPr>
        <p:spPr>
          <a:xfrm>
            <a:off x="479998" y="6078157"/>
            <a:ext cx="10771998" cy="523710"/>
          </a:xfrm>
          <a:solidFill>
            <a:srgbClr val="FFFFFF"/>
          </a:solidFill>
        </p:spPr>
        <p:txBody>
          <a:bodyPr>
            <a:noAutofit/>
          </a:bodyPr>
          <a:lstStyle/>
          <a:p>
            <a:pPr>
              <a:lnSpc>
                <a:spcPct val="100000"/>
              </a:lnSpc>
              <a:spcBef>
                <a:spcPts val="0"/>
              </a:spcBef>
              <a:spcAft>
                <a:spcPts val="0"/>
              </a:spcAft>
            </a:pPr>
            <a:r>
              <a:rPr lang="es-ES" dirty="0">
                <a:latin typeface="Ebrima" panose="02000000000000000000" pitchFamily="2" charset="0"/>
                <a:ea typeface="Ebrima" panose="02000000000000000000" pitchFamily="2" charset="0"/>
                <a:cs typeface="Ebrima" panose="02000000000000000000" pitchFamily="2" charset="0"/>
              </a:rPr>
              <a:t>1. SAGE de la OMS. </a:t>
            </a:r>
            <a:r>
              <a:rPr lang="es-ES" b="1" dirty="0">
                <a:latin typeface="Ebrima" panose="02000000000000000000" pitchFamily="2" charset="0"/>
                <a:ea typeface="Ebrima" panose="02000000000000000000" pitchFamily="2" charset="0"/>
                <a:cs typeface="Ebrima" panose="02000000000000000000" pitchFamily="2" charset="0"/>
              </a:rPr>
              <a:t>Interim recommendations for heterologous COVID-19 vaccine schedules</a:t>
            </a:r>
            <a:r>
              <a:rPr lang="es-ES" dirty="0">
                <a:latin typeface="Ebrima" panose="02000000000000000000" pitchFamily="2" charset="0"/>
                <a:ea typeface="Ebrima" panose="02000000000000000000" pitchFamily="2" charset="0"/>
                <a:cs typeface="Ebrima" panose="02000000000000000000" pitchFamily="2" charset="0"/>
              </a:rPr>
              <a:t>. 16 de diciembre del 2021. https://www.who.int/publications/i/item/WHO-2019-nCoV-vaccines-SAGE-recommendation-heterologous-schedules.</a:t>
            </a:r>
          </a:p>
          <a:p>
            <a:pPr>
              <a:lnSpc>
                <a:spcPct val="100000"/>
              </a:lnSpc>
              <a:spcBef>
                <a:spcPts val="0"/>
              </a:spcBef>
              <a:spcAft>
                <a:spcPts val="0"/>
              </a:spcAft>
            </a:pPr>
            <a:r>
              <a:rPr lang="es-ES" dirty="0">
                <a:latin typeface="Ebrima" panose="02000000000000000000" pitchFamily="2" charset="0"/>
                <a:ea typeface="Ebrima" panose="02000000000000000000" pitchFamily="2" charset="0"/>
                <a:cs typeface="Ebrima" panose="02000000000000000000" pitchFamily="2" charset="0"/>
              </a:rPr>
              <a:t>2. Con los esquemas heterólogos, el orden de las vacunas administradas puede afectar a la respuesta inmunitaria. 3. Las dosis posteriores para finalizar la serie básica podrían ser la segunda dosis, o la tercera dosis en las personas inmunodeprimidas y los adultos ≥60 años que hayan recibido 2 dosis de Sinovac o Sinopharm. 4. Se refiere únicamente a las vacunas de virus inactivado BIBP/Sinopharm y </a:t>
            </a:r>
            <a:r>
              <a:rPr lang="es-ES" dirty="0" err="1">
                <a:latin typeface="Ebrima" panose="02000000000000000000" pitchFamily="2" charset="0"/>
                <a:ea typeface="Ebrima" panose="02000000000000000000" pitchFamily="2" charset="0"/>
                <a:cs typeface="Ebrima" panose="02000000000000000000" pitchFamily="2" charset="0"/>
              </a:rPr>
              <a:t>Coronavac</a:t>
            </a:r>
            <a:r>
              <a:rPr lang="es-ES" dirty="0">
                <a:latin typeface="Ebrima" panose="02000000000000000000" pitchFamily="2" charset="0"/>
                <a:ea typeface="Ebrima" panose="02000000000000000000" pitchFamily="2" charset="0"/>
                <a:cs typeface="Ebrima" panose="02000000000000000000" pitchFamily="2" charset="0"/>
              </a:rPr>
              <a:t> COVID-19. 5. Evidencia limitada a un estudio en el que se evaluó el uso de Novavax en la vacunación heteróloga básica, y a un estudio en el que se evaluó el uso de Novavax como dosis de refuerzo. 6. Parker EPK, et al. </a:t>
            </a:r>
            <a:r>
              <a:rPr lang="es-ES" dirty="0" err="1">
                <a:latin typeface="Ebrima" panose="02000000000000000000" pitchFamily="2" charset="0"/>
                <a:ea typeface="Ebrima" panose="02000000000000000000" pitchFamily="2" charset="0"/>
                <a:cs typeface="Ebrima" panose="02000000000000000000" pitchFamily="2" charset="0"/>
              </a:rPr>
              <a:t>Emerging</a:t>
            </a:r>
            <a:r>
              <a:rPr lang="es-ES" dirty="0">
                <a:latin typeface="Ebrima" panose="02000000000000000000" pitchFamily="2" charset="0"/>
                <a:ea typeface="Ebrima" panose="02000000000000000000" pitchFamily="2" charset="0"/>
                <a:cs typeface="Ebrima" panose="02000000000000000000" pitchFamily="2" charset="0"/>
              </a:rPr>
              <a:t> </a:t>
            </a:r>
            <a:r>
              <a:rPr lang="es-ES" dirty="0" err="1">
                <a:latin typeface="Ebrima" panose="02000000000000000000" pitchFamily="2" charset="0"/>
                <a:ea typeface="Ebrima" panose="02000000000000000000" pitchFamily="2" charset="0"/>
                <a:cs typeface="Ebrima" panose="02000000000000000000" pitchFamily="2" charset="0"/>
              </a:rPr>
              <a:t>evidence</a:t>
            </a:r>
            <a:r>
              <a:rPr lang="es-ES" dirty="0">
                <a:latin typeface="Ebrima" panose="02000000000000000000" pitchFamily="2" charset="0"/>
                <a:ea typeface="Ebrima" panose="02000000000000000000" pitchFamily="2" charset="0"/>
                <a:cs typeface="Ebrima" panose="02000000000000000000" pitchFamily="2" charset="0"/>
              </a:rPr>
              <a:t> on heterologous COVID-19 vaccine schedules-</a:t>
            </a:r>
            <a:r>
              <a:rPr lang="es-ES" dirty="0" err="1">
                <a:latin typeface="Ebrima" panose="02000000000000000000" pitchFamily="2" charset="0"/>
                <a:ea typeface="Ebrima" panose="02000000000000000000" pitchFamily="2" charset="0"/>
                <a:cs typeface="Ebrima" panose="02000000000000000000" pitchFamily="2" charset="0"/>
              </a:rPr>
              <a:t>To</a:t>
            </a:r>
            <a:r>
              <a:rPr lang="es-ES" dirty="0">
                <a:latin typeface="Ebrima" panose="02000000000000000000" pitchFamily="2" charset="0"/>
                <a:ea typeface="Ebrima" panose="02000000000000000000" pitchFamily="2" charset="0"/>
                <a:cs typeface="Ebrima" panose="02000000000000000000" pitchFamily="2" charset="0"/>
              </a:rPr>
              <a:t> </a:t>
            </a:r>
            <a:r>
              <a:rPr lang="es-ES" dirty="0" err="1">
                <a:latin typeface="Ebrima" panose="02000000000000000000" pitchFamily="2" charset="0"/>
                <a:ea typeface="Ebrima" panose="02000000000000000000" pitchFamily="2" charset="0"/>
                <a:cs typeface="Ebrima" panose="02000000000000000000" pitchFamily="2" charset="0"/>
              </a:rPr>
              <a:t>mix</a:t>
            </a:r>
            <a:r>
              <a:rPr lang="es-ES" dirty="0">
                <a:latin typeface="Ebrima" panose="02000000000000000000" pitchFamily="2" charset="0"/>
                <a:ea typeface="Ebrima" panose="02000000000000000000" pitchFamily="2" charset="0"/>
                <a:cs typeface="Ebrima" panose="02000000000000000000" pitchFamily="2" charset="0"/>
              </a:rPr>
              <a:t> </a:t>
            </a:r>
            <a:r>
              <a:rPr lang="es-ES" dirty="0" err="1">
                <a:latin typeface="Ebrima" panose="02000000000000000000" pitchFamily="2" charset="0"/>
                <a:ea typeface="Ebrima" panose="02000000000000000000" pitchFamily="2" charset="0"/>
                <a:cs typeface="Ebrima" panose="02000000000000000000" pitchFamily="2" charset="0"/>
              </a:rPr>
              <a:t>or</a:t>
            </a:r>
            <a:r>
              <a:rPr lang="es-ES" dirty="0">
                <a:latin typeface="Ebrima" panose="02000000000000000000" pitchFamily="2" charset="0"/>
                <a:ea typeface="Ebrima" panose="02000000000000000000" pitchFamily="2" charset="0"/>
                <a:cs typeface="Ebrima" panose="02000000000000000000" pitchFamily="2" charset="0"/>
              </a:rPr>
              <a:t> </a:t>
            </a:r>
            <a:r>
              <a:rPr lang="es-ES" dirty="0" err="1">
                <a:latin typeface="Ebrima" panose="02000000000000000000" pitchFamily="2" charset="0"/>
                <a:ea typeface="Ebrima" panose="02000000000000000000" pitchFamily="2" charset="0"/>
                <a:cs typeface="Ebrima" panose="02000000000000000000" pitchFamily="2" charset="0"/>
              </a:rPr>
              <a:t>not</a:t>
            </a:r>
            <a:r>
              <a:rPr lang="es-ES" dirty="0">
                <a:latin typeface="Ebrima" panose="02000000000000000000" pitchFamily="2" charset="0"/>
                <a:ea typeface="Ebrima" panose="02000000000000000000" pitchFamily="2" charset="0"/>
                <a:cs typeface="Ebrima" panose="02000000000000000000" pitchFamily="2" charset="0"/>
              </a:rPr>
              <a:t> </a:t>
            </a:r>
            <a:r>
              <a:rPr lang="es-ES" dirty="0" err="1">
                <a:latin typeface="Ebrima" panose="02000000000000000000" pitchFamily="2" charset="0"/>
                <a:ea typeface="Ebrima" panose="02000000000000000000" pitchFamily="2" charset="0"/>
                <a:cs typeface="Ebrima" panose="02000000000000000000" pitchFamily="2" charset="0"/>
              </a:rPr>
              <a:t>to</a:t>
            </a:r>
            <a:r>
              <a:rPr lang="es-ES" dirty="0">
                <a:latin typeface="Ebrima" panose="02000000000000000000" pitchFamily="2" charset="0"/>
                <a:ea typeface="Ebrima" panose="02000000000000000000" pitchFamily="2" charset="0"/>
                <a:cs typeface="Ebrima" panose="02000000000000000000" pitchFamily="2" charset="0"/>
              </a:rPr>
              <a:t> </a:t>
            </a:r>
            <a:r>
              <a:rPr lang="es-ES" dirty="0" err="1">
                <a:latin typeface="Ebrima" panose="02000000000000000000" pitchFamily="2" charset="0"/>
                <a:ea typeface="Ebrima" panose="02000000000000000000" pitchFamily="2" charset="0"/>
                <a:cs typeface="Ebrima" panose="02000000000000000000" pitchFamily="2" charset="0"/>
              </a:rPr>
              <a:t>mix</a:t>
            </a:r>
            <a:r>
              <a:rPr lang="es-ES" dirty="0">
                <a:latin typeface="Ebrima" panose="02000000000000000000" pitchFamily="2" charset="0"/>
                <a:ea typeface="Ebrima" panose="02000000000000000000" pitchFamily="2" charset="0"/>
                <a:cs typeface="Ebrima" panose="02000000000000000000" pitchFamily="2" charset="0"/>
              </a:rPr>
              <a:t>? Lancet </a:t>
            </a:r>
            <a:r>
              <a:rPr lang="es-ES" dirty="0" err="1">
                <a:latin typeface="Ebrima" panose="02000000000000000000" pitchFamily="2" charset="0"/>
                <a:ea typeface="Ebrima" panose="02000000000000000000" pitchFamily="2" charset="0"/>
                <a:cs typeface="Ebrima" panose="02000000000000000000" pitchFamily="2" charset="0"/>
              </a:rPr>
              <a:t>Infect</a:t>
            </a:r>
            <a:r>
              <a:rPr lang="es-ES" dirty="0">
                <a:latin typeface="Ebrima" panose="02000000000000000000" pitchFamily="2" charset="0"/>
                <a:ea typeface="Ebrima" panose="02000000000000000000" pitchFamily="2" charset="0"/>
                <a:cs typeface="Ebrima" panose="02000000000000000000" pitchFamily="2" charset="0"/>
              </a:rPr>
              <a:t> </a:t>
            </a:r>
            <a:r>
              <a:rPr lang="es-ES" dirty="0" err="1">
                <a:latin typeface="Ebrima" panose="02000000000000000000" pitchFamily="2" charset="0"/>
                <a:ea typeface="Ebrima" panose="02000000000000000000" pitchFamily="2" charset="0"/>
                <a:cs typeface="Ebrima" panose="02000000000000000000" pitchFamily="2" charset="0"/>
              </a:rPr>
              <a:t>Dis</a:t>
            </a:r>
            <a:r>
              <a:rPr lang="es-ES" dirty="0">
                <a:latin typeface="Ebrima" panose="02000000000000000000" pitchFamily="2" charset="0"/>
                <a:ea typeface="Ebrima" panose="02000000000000000000" pitchFamily="2" charset="0"/>
                <a:cs typeface="Ebrima" panose="02000000000000000000" pitchFamily="2" charset="0"/>
              </a:rPr>
              <a:t>. 2022 Mar 9:S1473-3099(22)00178-5. </a:t>
            </a:r>
            <a:r>
              <a:rPr lang="es-ES" dirty="0" err="1">
                <a:latin typeface="Ebrima" panose="02000000000000000000" pitchFamily="2" charset="0"/>
                <a:ea typeface="Ebrima" panose="02000000000000000000" pitchFamily="2" charset="0"/>
                <a:cs typeface="Ebrima" panose="02000000000000000000" pitchFamily="2" charset="0"/>
              </a:rPr>
              <a:t>doi</a:t>
            </a:r>
            <a:r>
              <a:rPr lang="es-ES" dirty="0">
                <a:latin typeface="Ebrima" panose="02000000000000000000" pitchFamily="2" charset="0"/>
                <a:ea typeface="Ebrima" panose="02000000000000000000" pitchFamily="2" charset="0"/>
                <a:cs typeface="Ebrima" panose="02000000000000000000" pitchFamily="2" charset="0"/>
              </a:rPr>
              <a:t>: 10.1016/S1473-3099(22)00178-5.</a:t>
            </a:r>
          </a:p>
        </p:txBody>
      </p:sp>
      <p:sp>
        <p:nvSpPr>
          <p:cNvPr id="7" name="Título 6">
            <a:extLst>
              <a:ext uri="{FF2B5EF4-FFF2-40B4-BE49-F238E27FC236}">
                <a16:creationId xmlns:a16="http://schemas.microsoft.com/office/drawing/2014/main" id="{2EFADA89-7DD2-4212-BBD1-170130D30615}"/>
              </a:ext>
            </a:extLst>
          </p:cNvPr>
          <p:cNvSpPr>
            <a:spLocks noGrp="1"/>
          </p:cNvSpPr>
          <p:nvPr>
            <p:ph type="title"/>
          </p:nvPr>
        </p:nvSpPr>
        <p:spPr>
          <a:xfrm>
            <a:off x="479998" y="359999"/>
            <a:ext cx="10356823" cy="720000"/>
          </a:xfrm>
        </p:spPr>
        <p:txBody>
          <a:bodyPr/>
          <a:lstStyle/>
          <a:p>
            <a:r>
              <a:rPr lang="es-ES" sz="2200" dirty="0"/>
              <a:t>Esquemas heterólogos (uso de diferentes vacunas) </a:t>
            </a:r>
            <a:br>
              <a:rPr lang="es-ES" sz="2200" dirty="0"/>
            </a:br>
            <a:r>
              <a:rPr lang="es-ES" sz="2200" dirty="0"/>
              <a:t>para la serie básica y las dosis de refuerzo</a:t>
            </a:r>
          </a:p>
        </p:txBody>
      </p:sp>
      <p:graphicFrame>
        <p:nvGraphicFramePr>
          <p:cNvPr id="8" name="Table 13">
            <a:extLst>
              <a:ext uri="{FF2B5EF4-FFF2-40B4-BE49-F238E27FC236}">
                <a16:creationId xmlns:a16="http://schemas.microsoft.com/office/drawing/2014/main" id="{8CD35EA4-2701-47E6-9AA1-AFECB5118241}"/>
              </a:ext>
            </a:extLst>
          </p:cNvPr>
          <p:cNvGraphicFramePr>
            <a:graphicFrameLocks noGrp="1"/>
          </p:cNvGraphicFramePr>
          <p:nvPr>
            <p:extLst>
              <p:ext uri="{D42A27DB-BD31-4B8C-83A1-F6EECF244321}">
                <p14:modId xmlns:p14="http://schemas.microsoft.com/office/powerpoint/2010/main" val="2794875294"/>
              </p:ext>
            </p:extLst>
          </p:nvPr>
        </p:nvGraphicFramePr>
        <p:xfrm>
          <a:off x="479998" y="2599667"/>
          <a:ext cx="10678332" cy="3386056"/>
        </p:xfrm>
        <a:graphic>
          <a:graphicData uri="http://schemas.openxmlformats.org/drawingml/2006/table">
            <a:tbl>
              <a:tblPr firstRow="1" firstCol="1" bandRow="1">
                <a:tableStyleId>{5C22544A-7EE6-4342-B048-85BDC9FD1C3A}</a:tableStyleId>
              </a:tblPr>
              <a:tblGrid>
                <a:gridCol w="2669583">
                  <a:extLst>
                    <a:ext uri="{9D8B030D-6E8A-4147-A177-3AD203B41FA5}">
                      <a16:colId xmlns:a16="http://schemas.microsoft.com/office/drawing/2014/main" val="502971429"/>
                    </a:ext>
                  </a:extLst>
                </a:gridCol>
                <a:gridCol w="2669583">
                  <a:extLst>
                    <a:ext uri="{9D8B030D-6E8A-4147-A177-3AD203B41FA5}">
                      <a16:colId xmlns:a16="http://schemas.microsoft.com/office/drawing/2014/main" val="682634804"/>
                    </a:ext>
                  </a:extLst>
                </a:gridCol>
                <a:gridCol w="4499574">
                  <a:extLst>
                    <a:ext uri="{9D8B030D-6E8A-4147-A177-3AD203B41FA5}">
                      <a16:colId xmlns:a16="http://schemas.microsoft.com/office/drawing/2014/main" val="3045281562"/>
                    </a:ext>
                  </a:extLst>
                </a:gridCol>
                <a:gridCol w="839592">
                  <a:extLst>
                    <a:ext uri="{9D8B030D-6E8A-4147-A177-3AD203B41FA5}">
                      <a16:colId xmlns:a16="http://schemas.microsoft.com/office/drawing/2014/main" val="2321240577"/>
                    </a:ext>
                  </a:extLst>
                </a:gridCol>
              </a:tblGrid>
              <a:tr h="405083">
                <a:tc>
                  <a:txBody>
                    <a:bodyPr/>
                    <a:lstStyle/>
                    <a:p>
                      <a:pPr marL="0" marR="0" algn="ctr">
                        <a:lnSpc>
                          <a:spcPct val="115000"/>
                        </a:lnSpc>
                        <a:spcBef>
                          <a:spcPts val="0"/>
                        </a:spcBef>
                        <a:spcAft>
                          <a:spcPts val="0"/>
                        </a:spcAft>
                      </a:pPr>
                      <a:r>
                        <a:rPr lang="es-ES" sz="95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Dosis inicial o segunda dosis</a:t>
                      </a:r>
                      <a:r>
                        <a:rPr lang="es-ES" sz="950" baseline="3000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3</a:t>
                      </a:r>
                      <a:r>
                        <a:rPr lang="es-ES" sz="95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 </a:t>
                      </a:r>
                      <a:br>
                        <a:rPr lang="es-ES" sz="95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br>
                      <a:r>
                        <a:rPr lang="es-ES" sz="95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de la serie básica</a:t>
                      </a:r>
                      <a:endParaRPr lang="es-ES" sz="950" b="0" noProof="0"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accent4"/>
                    </a:solidFill>
                  </a:tcPr>
                </a:tc>
                <a:tc>
                  <a:txBody>
                    <a:bodyPr/>
                    <a:lstStyle/>
                    <a:p>
                      <a:pPr marL="0" marR="0" algn="ctr">
                        <a:lnSpc>
                          <a:spcPct val="115000"/>
                        </a:lnSpc>
                        <a:spcBef>
                          <a:spcPts val="0"/>
                        </a:spcBef>
                        <a:spcAft>
                          <a:spcPts val="0"/>
                        </a:spcAft>
                      </a:pPr>
                      <a:r>
                        <a:rPr lang="es-ES" sz="95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Dosis posteriores </a:t>
                      </a:r>
                      <a:r>
                        <a:rPr lang="es-ES" sz="950" b="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(para finalizar </a:t>
                      </a:r>
                      <a:br>
                        <a:rPr lang="es-ES" sz="950" b="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br>
                      <a:r>
                        <a:rPr lang="es-ES" sz="950" b="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la serie básica</a:t>
                      </a:r>
                      <a:r>
                        <a:rPr lang="es-ES" sz="950" b="0" strike="noStrike" baseline="3000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3</a:t>
                      </a:r>
                      <a:r>
                        <a:rPr lang="es-ES" sz="950" b="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 ) o </a:t>
                      </a:r>
                      <a:r>
                        <a:rPr lang="es-ES" sz="950" b="1" kern="120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refuerzo</a:t>
                      </a:r>
                    </a:p>
                  </a:txBody>
                  <a:tcPr marL="17137" marR="17137" marT="0" marB="0" anchor="ctr">
                    <a:solidFill>
                      <a:schemeClr val="accent4"/>
                    </a:solidFill>
                  </a:tcPr>
                </a:tc>
                <a:tc gridSpan="2">
                  <a:txBody>
                    <a:bodyPr/>
                    <a:lstStyle/>
                    <a:p>
                      <a:pPr marL="0" marR="0" algn="ctr">
                        <a:lnSpc>
                          <a:spcPct val="115000"/>
                        </a:lnSpc>
                        <a:spcBef>
                          <a:spcPts val="0"/>
                        </a:spcBef>
                        <a:spcAft>
                          <a:spcPts val="0"/>
                        </a:spcAft>
                      </a:pPr>
                      <a:r>
                        <a:rPr lang="es-ES" sz="950" noProof="0" dirty="0">
                          <a:solidFill>
                            <a:schemeClr val="bg1"/>
                          </a:solidFill>
                          <a:effectLst/>
                          <a:latin typeface="Ebrima" panose="02000000000000000000" pitchFamily="2" charset="0"/>
                          <a:ea typeface="Ebrima" panose="02000000000000000000" pitchFamily="2" charset="0"/>
                          <a:cs typeface="Ebrima" panose="02000000000000000000" pitchFamily="2" charset="0"/>
                        </a:rPr>
                        <a:t>Recomendaciones</a:t>
                      </a:r>
                    </a:p>
                  </a:txBody>
                  <a:tcPr marL="17137" marR="17137" marT="0" marB="0" anchor="ctr">
                    <a:solidFill>
                      <a:schemeClr val="accent4"/>
                    </a:solidFill>
                  </a:tcPr>
                </a:tc>
                <a:tc hMerge="1">
                  <a:txBody>
                    <a:bodyPr/>
                    <a:lstStyle/>
                    <a:p>
                      <a:pPr marL="0" marR="0" algn="ctr">
                        <a:lnSpc>
                          <a:spcPct val="115000"/>
                        </a:lnSpc>
                        <a:spcBef>
                          <a:spcPts val="0"/>
                        </a:spcBef>
                        <a:spcAft>
                          <a:spcPts val="0"/>
                        </a:spcAft>
                      </a:pP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137" marR="17137" marT="0" marB="0" anchor="ctr">
                    <a:solidFill>
                      <a:schemeClr val="accent4"/>
                    </a:solidFill>
                  </a:tcPr>
                </a:tc>
                <a:extLst>
                  <a:ext uri="{0D108BD9-81ED-4DB2-BD59-A6C34878D82A}">
                    <a16:rowId xmlns:a16="http://schemas.microsoft.com/office/drawing/2014/main" val="2551836212"/>
                  </a:ext>
                </a:extLst>
              </a:tr>
              <a:tr h="462610">
                <a:tc rowSpan="2">
                  <a:txBody>
                    <a:bodyPr/>
                    <a:lstStyle/>
                    <a:p>
                      <a:pPr marL="0" marR="0" algn="ctr">
                        <a:lnSpc>
                          <a:spcPct val="115000"/>
                        </a:lnSpc>
                        <a:spcBef>
                          <a:spcPts val="0"/>
                        </a:spcBef>
                        <a:spcAft>
                          <a:spcPts val="0"/>
                        </a:spcAft>
                      </a:pPr>
                      <a:r>
                        <a:rPr lang="es-ES" sz="950" b="1" i="0"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Vacuna de virus inactivado</a:t>
                      </a:r>
                      <a:r>
                        <a:rPr lang="es-ES" sz="950" b="0" i="0" baseline="30000"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4</a:t>
                      </a:r>
                      <a:r>
                        <a:rPr lang="es-ES" sz="950" b="0" i="1"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 </a:t>
                      </a:r>
                      <a:br>
                        <a:rPr lang="es-ES" sz="950" b="0" i="1"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br>
                      <a:r>
                        <a:rPr lang="es-ES" sz="950" b="0" i="1"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(Sinopharm BBIP, Sinovac)</a:t>
                      </a:r>
                    </a:p>
                  </a:txBody>
                  <a:tcPr marL="17137" marR="17137" marT="0" marB="0" anchor="ctr">
                    <a:solidFill>
                      <a:srgbClr val="CCFFCC"/>
                    </a:solidFill>
                  </a:tcPr>
                </a:tc>
                <a:tc>
                  <a:txBody>
                    <a:bodyPr/>
                    <a:lstStyle/>
                    <a:p>
                      <a:pPr marL="0" marR="0" algn="ctr">
                        <a:lnSpc>
                          <a:spcPct val="115000"/>
                        </a:lnSpc>
                        <a:spcBef>
                          <a:spcPts val="0"/>
                        </a:spcBef>
                        <a:spcAft>
                          <a:spcPts val="0"/>
                        </a:spcAft>
                      </a:pPr>
                      <a:r>
                        <a:rPr lang="es-ES" sz="950" b="1" noProof="0" dirty="0">
                          <a:effectLst/>
                          <a:latin typeface="Ebrima" panose="02000000000000000000" pitchFamily="2" charset="0"/>
                          <a:ea typeface="Ebrima" panose="02000000000000000000" pitchFamily="2" charset="0"/>
                          <a:cs typeface="Ebrima" panose="02000000000000000000" pitchFamily="2" charset="0"/>
                        </a:rPr>
                        <a:t> Vacuna con vector viral </a:t>
                      </a:r>
                      <a:br>
                        <a:rPr lang="es-ES" sz="950" b="1" noProof="0" dirty="0">
                          <a:effectLst/>
                          <a:latin typeface="Ebrima" panose="02000000000000000000" pitchFamily="2" charset="0"/>
                          <a:ea typeface="Ebrima" panose="02000000000000000000" pitchFamily="2" charset="0"/>
                          <a:cs typeface="Ebrima" panose="02000000000000000000" pitchFamily="2" charset="0"/>
                        </a:rPr>
                      </a:br>
                      <a:r>
                        <a:rPr lang="es-ES" sz="950" b="0" i="1"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(AstraZeneca/SII, Janssen)</a:t>
                      </a:r>
                      <a:endParaRPr lang="es-ES" sz="950" b="1" noProof="0" dirty="0">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FFCCCC"/>
                    </a:solidFill>
                  </a:tcPr>
                </a:tc>
                <a:tc rowSpan="2">
                  <a:txBody>
                    <a:bodyPr/>
                    <a:lstStyle/>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Las vacunas de virus inactivado no se consideran para una segunda dosis salvo si se han administrado como primera dosis. </a:t>
                      </a:r>
                    </a:p>
                    <a:p>
                      <a:pPr marL="7524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Las vacunas de virus inactivado no se consideran para una dosis de refuerzo (salvo si se han usado para la serie básica).</a:t>
                      </a:r>
                    </a:p>
                    <a:p>
                      <a:pPr marL="295275" lvl="0" indent="-171450" algn="l" defTabSz="914400" rtl="0" eaLnBrk="1" latinLnBrk="0" hangingPunct="1">
                        <a:buFont typeface="Arial" panose="020B0604020202020204" pitchFamily="34" charset="0"/>
                        <a:buChar char="•"/>
                      </a:pPr>
                      <a:r>
                        <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Los países que aplican vacunas de virus inactivado para las dosis iniciales pueden considerar el uso de vacunas con vector viral o de ARNm para las dosis posteriores.</a:t>
                      </a:r>
                    </a:p>
                  </a:txBody>
                  <a:tcPr marL="17137" marR="17137" marT="0" marB="0" anchor="ctr">
                    <a:solidFill>
                      <a:schemeClr val="bg1">
                        <a:lumMod val="85000"/>
                      </a:schemeClr>
                    </a:solidFill>
                  </a:tcPr>
                </a:tc>
                <a:tc>
                  <a:txBody>
                    <a:bodyPr/>
                    <a:lstStyle/>
                    <a:p>
                      <a:pPr marL="0" marR="0" algn="ctr">
                        <a:lnSpc>
                          <a:spcPct val="115000"/>
                        </a:lnSpc>
                        <a:spcBef>
                          <a:spcPts val="0"/>
                        </a:spcBef>
                        <a:spcAft>
                          <a:spcPts val="0"/>
                        </a:spcAft>
                      </a:pPr>
                      <a:endParaRPr lang="es-ES" sz="1050" b="0" i="0" u="none" strike="noStrike" kern="1200" baseline="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547889916"/>
                  </a:ext>
                </a:extLst>
              </a:tr>
              <a:tr h="461318">
                <a:tc vMerge="1">
                  <a:txBody>
                    <a:bodyPr/>
                    <a:lstStyle/>
                    <a:p>
                      <a:pPr marL="0" marR="0" algn="ctr">
                        <a:lnSpc>
                          <a:spcPct val="115000"/>
                        </a:lnSpc>
                        <a:spcBef>
                          <a:spcPts val="0"/>
                        </a:spcBef>
                        <a:spcAft>
                          <a:spcPts val="0"/>
                        </a:spcAft>
                      </a:pPr>
                      <a:endParaRPr lang="en-US" sz="900">
                        <a:solidFill>
                          <a:schemeClr val="tx1"/>
                        </a:solidFill>
                        <a:effectLst/>
                        <a:latin typeface="+mn-lt"/>
                        <a:ea typeface="Calibri" panose="020F0502020204030204" pitchFamily="34" charset="0"/>
                        <a:cs typeface="Times New Roman" panose="02020603050405020304" pitchFamily="18" charset="0"/>
                      </a:endParaRPr>
                    </a:p>
                  </a:txBody>
                  <a:tcPr marL="17137" marR="17137" marT="0" marB="0" anchor="ctr">
                    <a:solidFill>
                      <a:srgbClr val="CCFFCC"/>
                    </a:solidFill>
                  </a:tcPr>
                </a:tc>
                <a:tc>
                  <a:txBody>
                    <a:bodyPr/>
                    <a:lstStyle/>
                    <a:p>
                      <a:pPr marL="0" marR="0" algn="ctr">
                        <a:lnSpc>
                          <a:spcPct val="115000"/>
                        </a:lnSpc>
                        <a:spcBef>
                          <a:spcPts val="0"/>
                        </a:spcBef>
                        <a:spcAft>
                          <a:spcPts val="0"/>
                        </a:spcAft>
                      </a:pPr>
                      <a:r>
                        <a:rPr lang="es-ES" sz="950" b="1" noProof="0" dirty="0">
                          <a:effectLst/>
                          <a:latin typeface="Ebrima" panose="02000000000000000000" pitchFamily="2" charset="0"/>
                          <a:ea typeface="Ebrima" panose="02000000000000000000" pitchFamily="2" charset="0"/>
                          <a:cs typeface="Ebrima" panose="02000000000000000000" pitchFamily="2" charset="0"/>
                        </a:rPr>
                        <a:t>Vacuna de ARNm </a:t>
                      </a:r>
                      <a:br>
                        <a:rPr lang="es-ES" sz="950" b="1" noProof="0" dirty="0">
                          <a:effectLst/>
                          <a:latin typeface="Ebrima" panose="02000000000000000000" pitchFamily="2" charset="0"/>
                          <a:ea typeface="Ebrima" panose="02000000000000000000" pitchFamily="2" charset="0"/>
                          <a:cs typeface="Ebrima" panose="02000000000000000000" pitchFamily="2" charset="0"/>
                        </a:rPr>
                      </a:br>
                      <a:r>
                        <a:rPr lang="es-ES" sz="950" b="0" i="1" noProof="0" dirty="0">
                          <a:effectLst/>
                          <a:latin typeface="Ebrima" panose="02000000000000000000" pitchFamily="2" charset="0"/>
                          <a:ea typeface="Ebrima" panose="02000000000000000000" pitchFamily="2" charset="0"/>
                          <a:cs typeface="Ebrima" panose="02000000000000000000" pitchFamily="2" charset="0"/>
                        </a:rPr>
                        <a:t>(Pfizer, Moderna)</a:t>
                      </a:r>
                    </a:p>
                  </a:txBody>
                  <a:tcPr marL="17137" marR="17137" marT="0" marB="0" anchor="ctr">
                    <a:solidFill>
                      <a:srgbClr val="FFCC66"/>
                    </a:solidFill>
                  </a:tcPr>
                </a:tc>
                <a:tc vMerge="1">
                  <a:txBody>
                    <a:bodyPr/>
                    <a:lstStyle/>
                    <a:p>
                      <a:pPr marL="655637" lvl="1" indent="-171450" algn="l" defTabSz="914400" rtl="0" eaLnBrk="1" latinLnBrk="0" hangingPunct="1">
                        <a:buFont typeface="Arial" panose="020B0604020202020204" pitchFamily="34" charset="0"/>
                        <a:buChar char="•"/>
                      </a:pPr>
                      <a:endParaRPr lang="en-US" sz="1050" kern="1200">
                        <a:solidFill>
                          <a:schemeClr val="dk1"/>
                        </a:solidFill>
                        <a:latin typeface="+mn-lt"/>
                        <a:ea typeface="+mn-ea"/>
                        <a:cs typeface="+mn-cs"/>
                      </a:endParaRPr>
                    </a:p>
                  </a:txBody>
                  <a:tcPr marL="17137" marR="17137" marT="0" marB="0" anchor="ctr">
                    <a:solidFill>
                      <a:schemeClr val="bg1">
                        <a:lumMod val="85000"/>
                      </a:schemeClr>
                    </a:solidFill>
                  </a:tcPr>
                </a:tc>
                <a:tc>
                  <a:txBody>
                    <a:bodyPr/>
                    <a:lstStyle/>
                    <a:p>
                      <a:pPr marL="0" marR="0" algn="ctr">
                        <a:lnSpc>
                          <a:spcPct val="115000"/>
                        </a:lnSpc>
                        <a:spcBef>
                          <a:spcPts val="0"/>
                        </a:spcBef>
                        <a:spcAft>
                          <a:spcPts val="0"/>
                        </a:spcAft>
                      </a:pPr>
                      <a:endParaRPr lang="es-ES" sz="1050" b="0" i="0" u="none" strike="noStrike" kern="1200" baseline="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3630257224"/>
                  </a:ext>
                </a:extLst>
              </a:tr>
              <a:tr h="524885">
                <a:tc rowSpan="2">
                  <a:txBody>
                    <a:bodyPr/>
                    <a:lstStyle/>
                    <a:p>
                      <a:pPr marL="0" marR="0" algn="ctr">
                        <a:lnSpc>
                          <a:spcPct val="115000"/>
                        </a:lnSpc>
                        <a:spcBef>
                          <a:spcPts val="0"/>
                        </a:spcBef>
                        <a:spcAft>
                          <a:spcPts val="0"/>
                        </a:spcAft>
                      </a:pPr>
                      <a:r>
                        <a:rPr lang="es-ES" sz="950" i="0"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Vacuna con vector viral </a:t>
                      </a:r>
                      <a:r>
                        <a:rPr lang="es-ES" sz="950" b="0" i="0"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a:t>
                      </a:r>
                      <a:r>
                        <a:rPr lang="es-ES" sz="950" i="0" noProof="0" dirty="0" err="1">
                          <a:solidFill>
                            <a:schemeClr val="tx1"/>
                          </a:solidFill>
                          <a:effectLst/>
                          <a:latin typeface="Ebrima" panose="02000000000000000000" pitchFamily="2" charset="0"/>
                          <a:ea typeface="Ebrima" panose="02000000000000000000" pitchFamily="2" charset="0"/>
                          <a:cs typeface="Ebrima" panose="02000000000000000000" pitchFamily="2" charset="0"/>
                        </a:rPr>
                        <a:t>Vv</a:t>
                      </a:r>
                      <a:r>
                        <a:rPr lang="es-ES" sz="950" i="0"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 </a:t>
                      </a:r>
                      <a:br>
                        <a:rPr lang="es-ES" sz="950" i="0"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br>
                      <a:r>
                        <a:rPr lang="es-ES" sz="950" b="0" i="1"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(AstraZeneca/SII, Janssen)</a:t>
                      </a:r>
                    </a:p>
                  </a:txBody>
                  <a:tcPr marL="17137" marR="17137" marT="0" marB="0" anchor="ctr">
                    <a:solidFill>
                      <a:srgbClr val="FFCCCC"/>
                    </a:solidFill>
                  </a:tcPr>
                </a:tc>
                <a:tc>
                  <a:txBody>
                    <a:bodyPr/>
                    <a:lstStyle/>
                    <a:p>
                      <a:pPr marL="0" marR="0" algn="ctr">
                        <a:lnSpc>
                          <a:spcPct val="115000"/>
                        </a:lnSpc>
                        <a:spcBef>
                          <a:spcPts val="0"/>
                        </a:spcBef>
                        <a:spcAft>
                          <a:spcPts val="0"/>
                        </a:spcAft>
                      </a:pPr>
                      <a:r>
                        <a:rPr lang="es-ES" sz="950" b="1" noProof="0" dirty="0">
                          <a:effectLst/>
                          <a:latin typeface="Ebrima" panose="02000000000000000000" pitchFamily="2" charset="0"/>
                          <a:ea typeface="Ebrima" panose="02000000000000000000" pitchFamily="2" charset="0"/>
                          <a:cs typeface="Ebrima" panose="02000000000000000000" pitchFamily="2" charset="0"/>
                        </a:rPr>
                        <a:t>Vacuna de ARNm </a:t>
                      </a:r>
                      <a:br>
                        <a:rPr lang="es-ES" sz="950" b="1" noProof="0" dirty="0">
                          <a:effectLst/>
                          <a:latin typeface="Ebrima" panose="02000000000000000000" pitchFamily="2" charset="0"/>
                          <a:ea typeface="Ebrima" panose="02000000000000000000" pitchFamily="2" charset="0"/>
                          <a:cs typeface="Ebrima" panose="02000000000000000000" pitchFamily="2" charset="0"/>
                        </a:rPr>
                      </a:br>
                      <a:r>
                        <a:rPr lang="es-ES" sz="950" b="0" i="1" noProof="0" dirty="0">
                          <a:effectLst/>
                          <a:latin typeface="Ebrima" panose="02000000000000000000" pitchFamily="2" charset="0"/>
                          <a:ea typeface="Ebrima" panose="02000000000000000000" pitchFamily="2" charset="0"/>
                          <a:cs typeface="Ebrima" panose="02000000000000000000" pitchFamily="2" charset="0"/>
                        </a:rPr>
                        <a:t>(Pfizer, Moderna)</a:t>
                      </a:r>
                    </a:p>
                  </a:txBody>
                  <a:tcPr marL="17137" marR="17137" marT="0" marB="0" anchor="ctr">
                    <a:solidFill>
                      <a:srgbClr val="FFCC66"/>
                    </a:solidFill>
                  </a:tcPr>
                </a:tc>
                <a:tc rowSpan="2">
                  <a:txBody>
                    <a:bodyPr/>
                    <a:lstStyle/>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Los países que aplican vacunas con vector viral para las dosis iniciales pueden considerar el uso de vacunas de ARNm o de subunidades proteínicas para las dosis posteriores.</a:t>
                      </a:r>
                    </a:p>
                  </a:txBody>
                  <a:tcPr marL="17137" marR="17137" marT="0" marB="0" anchor="ctr">
                    <a:solidFill>
                      <a:schemeClr val="bg1">
                        <a:lumMod val="85000"/>
                      </a:schemeClr>
                    </a:solidFill>
                  </a:tcPr>
                </a:tc>
                <a:tc>
                  <a:txBody>
                    <a:bodyPr/>
                    <a:lstStyle/>
                    <a:p>
                      <a:pPr marL="0" marR="0" algn="ctr">
                        <a:lnSpc>
                          <a:spcPct val="115000"/>
                        </a:lnSpc>
                        <a:spcBef>
                          <a:spcPts val="0"/>
                        </a:spcBef>
                        <a:spcAft>
                          <a:spcPts val="0"/>
                        </a:spcAft>
                      </a:pPr>
                      <a:endParaRPr lang="es-ES" sz="1050" b="0" i="0" u="none" strike="noStrike" kern="1200" baseline="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794794850"/>
                  </a:ext>
                </a:extLst>
              </a:tr>
              <a:tr h="499864">
                <a:tc vMerge="1">
                  <a:txBody>
                    <a:bodyPr/>
                    <a:lstStyle/>
                    <a:p>
                      <a:pPr marL="0" marR="0" algn="ctr">
                        <a:lnSpc>
                          <a:spcPct val="115000"/>
                        </a:lnSpc>
                        <a:spcBef>
                          <a:spcPts val="0"/>
                        </a:spcBef>
                        <a:spcAft>
                          <a:spcPts val="0"/>
                        </a:spcAft>
                      </a:pPr>
                      <a:endParaRPr lang="en-US" sz="900">
                        <a:solidFill>
                          <a:schemeClr val="tx1"/>
                        </a:solidFill>
                        <a:effectLst/>
                        <a:latin typeface="+mn-lt"/>
                        <a:ea typeface="Calibri" panose="020F0502020204030204" pitchFamily="34" charset="0"/>
                        <a:cs typeface="Times New Roman" panose="02020603050405020304" pitchFamily="18" charset="0"/>
                      </a:endParaRPr>
                    </a:p>
                  </a:txBody>
                  <a:tcPr marL="17137" marR="17137" marT="0" marB="0" anchor="ctr">
                    <a:solidFill>
                      <a:srgbClr val="FFCCCC"/>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ES" sz="950" b="1" noProof="0" dirty="0">
                          <a:effectLst/>
                          <a:latin typeface="Ebrima" panose="02000000000000000000" pitchFamily="2" charset="0"/>
                          <a:ea typeface="Ebrima" panose="02000000000000000000" pitchFamily="2" charset="0"/>
                          <a:cs typeface="Ebrima" panose="02000000000000000000" pitchFamily="2" charset="0"/>
                        </a:rPr>
                        <a:t>Vacuna de subunidades proteínicas</a:t>
                      </a:r>
                      <a:r>
                        <a:rPr lang="es-ES" sz="950" b="0" baseline="30000" noProof="0" dirty="0">
                          <a:effectLst/>
                          <a:latin typeface="Ebrima" panose="02000000000000000000" pitchFamily="2" charset="0"/>
                          <a:ea typeface="Ebrima" panose="02000000000000000000" pitchFamily="2" charset="0"/>
                          <a:cs typeface="Ebrima" panose="02000000000000000000" pitchFamily="2" charset="0"/>
                        </a:rPr>
                        <a:t>5</a:t>
                      </a:r>
                      <a:r>
                        <a:rPr lang="es-ES" sz="950" b="0" i="1" noProof="0" dirty="0">
                          <a:effectLst/>
                          <a:latin typeface="Ebrima" panose="02000000000000000000" pitchFamily="2" charset="0"/>
                          <a:ea typeface="Ebrima" panose="02000000000000000000" pitchFamily="2" charset="0"/>
                          <a:cs typeface="Ebrima" panose="02000000000000000000" pitchFamily="2" charset="0"/>
                        </a:rPr>
                        <a:t> </a:t>
                      </a:r>
                      <a:br>
                        <a:rPr lang="es-ES" sz="950" b="0" i="1" noProof="0" dirty="0">
                          <a:effectLst/>
                          <a:latin typeface="Ebrima" panose="02000000000000000000" pitchFamily="2" charset="0"/>
                          <a:ea typeface="Ebrima" panose="02000000000000000000" pitchFamily="2" charset="0"/>
                          <a:cs typeface="Ebrima" panose="02000000000000000000" pitchFamily="2" charset="0"/>
                        </a:rPr>
                      </a:br>
                      <a:r>
                        <a:rPr lang="es-ES" sz="950" b="0" i="1" noProof="0" dirty="0">
                          <a:effectLst/>
                          <a:latin typeface="Ebrima" panose="02000000000000000000" pitchFamily="2" charset="0"/>
                          <a:ea typeface="Ebrima" panose="02000000000000000000" pitchFamily="2" charset="0"/>
                          <a:cs typeface="Ebrima" panose="02000000000000000000" pitchFamily="2" charset="0"/>
                        </a:rPr>
                        <a:t>(Novavax)</a:t>
                      </a:r>
                    </a:p>
                  </a:txBody>
                  <a:tcPr marL="17137" marR="17137" marT="0" marB="0" anchor="ctr">
                    <a:solidFill>
                      <a:schemeClr val="accent2">
                        <a:lumMod val="60000"/>
                        <a:lumOff val="40000"/>
                      </a:schemeClr>
                    </a:solidFill>
                  </a:tcPr>
                </a:tc>
                <a:tc vMerge="1">
                  <a:txBody>
                    <a:bodyPr/>
                    <a:lstStyle/>
                    <a:p>
                      <a:pPr marL="827087" lvl="1" indent="-171450" algn="l" defTabSz="914400" rtl="0" eaLnBrk="1" latinLnBrk="0" hangingPunct="1">
                        <a:buFont typeface="Arial" panose="020B0604020202020204" pitchFamily="34" charset="0"/>
                        <a:buChar char="•"/>
                      </a:pPr>
                      <a:endParaRPr lang="en-US" sz="3600" b="0" i="0" u="none" strike="noStrike" kern="1200" baseline="0">
                        <a:solidFill>
                          <a:schemeClr val="dk1"/>
                        </a:solidFill>
                        <a:latin typeface="+mn-lt"/>
                        <a:ea typeface="+mn-ea"/>
                        <a:cs typeface="+mn-cs"/>
                      </a:endParaRPr>
                    </a:p>
                  </a:txBody>
                  <a:tcPr marL="17137" marR="17137" marT="0" marB="0" anchor="ctr">
                    <a:solidFill>
                      <a:schemeClr val="bg1">
                        <a:lumMod val="8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s-ES" sz="1050" b="0" i="0" u="none" strike="noStrike" kern="1200" baseline="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512480253"/>
                  </a:ext>
                </a:extLst>
              </a:tr>
              <a:tr h="392686">
                <a:tc rowSpan="3">
                  <a:txBody>
                    <a:bodyPr/>
                    <a:lstStyle/>
                    <a:p>
                      <a:pPr marL="0" marR="0" algn="ctr">
                        <a:lnSpc>
                          <a:spcPct val="115000"/>
                        </a:lnSpc>
                        <a:spcBef>
                          <a:spcPts val="0"/>
                        </a:spcBef>
                        <a:spcAft>
                          <a:spcPts val="0"/>
                        </a:spcAft>
                      </a:pPr>
                      <a:r>
                        <a:rPr lang="es-ES" sz="950" i="0"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Vacuna de ARNm </a:t>
                      </a:r>
                      <a:br>
                        <a:rPr lang="es-ES" sz="950" i="0"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br>
                      <a:r>
                        <a:rPr lang="es-ES" sz="950" b="0" i="1"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(Pfizer, Moderna)</a:t>
                      </a:r>
                    </a:p>
                  </a:txBody>
                  <a:tcPr marL="17137" marR="17137" marT="0" marB="0" anchor="ctr">
                    <a:solidFill>
                      <a:srgbClr val="FFCC66"/>
                    </a:solidFill>
                  </a:tcPr>
                </a:tc>
                <a:tc rowSpan="2">
                  <a:txBody>
                    <a:bodyPr/>
                    <a:lstStyle/>
                    <a:p>
                      <a:pPr marL="0" marR="0" algn="ctr">
                        <a:lnSpc>
                          <a:spcPct val="115000"/>
                        </a:lnSpc>
                        <a:spcBef>
                          <a:spcPts val="0"/>
                        </a:spcBef>
                        <a:spcAft>
                          <a:spcPts val="0"/>
                        </a:spcAft>
                      </a:pPr>
                      <a:r>
                        <a:rPr lang="es-ES" sz="950" b="1" noProof="0" dirty="0">
                          <a:effectLst/>
                          <a:latin typeface="Ebrima" panose="02000000000000000000" pitchFamily="2" charset="0"/>
                          <a:ea typeface="Ebrima" panose="02000000000000000000" pitchFamily="2" charset="0"/>
                          <a:cs typeface="Ebrima" panose="02000000000000000000" pitchFamily="2" charset="0"/>
                        </a:rPr>
                        <a:t>Vacuna con vector viral </a:t>
                      </a:r>
                      <a:br>
                        <a:rPr lang="es-ES" sz="950" b="1" noProof="0" dirty="0">
                          <a:effectLst/>
                          <a:latin typeface="Ebrima" panose="02000000000000000000" pitchFamily="2" charset="0"/>
                          <a:ea typeface="Ebrima" panose="02000000000000000000" pitchFamily="2" charset="0"/>
                          <a:cs typeface="Ebrima" panose="02000000000000000000" pitchFamily="2" charset="0"/>
                        </a:rPr>
                      </a:br>
                      <a:r>
                        <a:rPr lang="es-ES" sz="950" b="0" i="1" noProof="0" dirty="0">
                          <a:solidFill>
                            <a:schemeClr val="tx1"/>
                          </a:solidFill>
                          <a:effectLst/>
                          <a:latin typeface="Ebrima" panose="02000000000000000000" pitchFamily="2" charset="0"/>
                          <a:ea typeface="Ebrima" panose="02000000000000000000" pitchFamily="2" charset="0"/>
                          <a:cs typeface="Ebrima" panose="02000000000000000000" pitchFamily="2" charset="0"/>
                        </a:rPr>
                        <a:t>(AstraZeneca/SII, Janssen)</a:t>
                      </a:r>
                      <a:endParaRPr lang="es-ES" sz="950" b="1" noProof="0" dirty="0">
                        <a:effectLst/>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rgbClr val="FFCCCC"/>
                    </a:solidFill>
                  </a:tcPr>
                </a:tc>
                <a:tc rowSpan="3">
                  <a:txBody>
                    <a:bodyPr/>
                    <a:lstStyle/>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Las vacunas de ARNm pueden considerarse en todos los casos </a:t>
                      </a:r>
                      <a:br>
                        <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br>
                      <a:r>
                        <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para completar la serie básica o para las dosis de refuerzo.</a:t>
                      </a:r>
                    </a:p>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Los países que aplican vacunas de ARNm para las dosis iniciales pueden considerar el uso de vacunas con vector viral o de subunidades proteínicas* para las dosis posteriores.</a:t>
                      </a:r>
                    </a:p>
                    <a:p>
                      <a:pPr marL="29527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950" kern="1200" noProof="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tc>
                  <a:txBody>
                    <a:bodyPr/>
                    <a:lstStyle/>
                    <a:p>
                      <a:pPr marL="0" marR="0" algn="ctr">
                        <a:lnSpc>
                          <a:spcPct val="115000"/>
                        </a:lnSpc>
                        <a:spcBef>
                          <a:spcPts val="0"/>
                        </a:spcBef>
                        <a:spcAft>
                          <a:spcPts val="0"/>
                        </a:spcAft>
                      </a:pPr>
                      <a:endParaRPr lang="es-ES" sz="1050" b="0" i="0" u="none" strike="noStrike" kern="1200" baseline="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1725338324"/>
                  </a:ext>
                </a:extLst>
              </a:tr>
              <a:tr h="123408">
                <a:tc vMerge="1">
                  <a:txBody>
                    <a:bodyPr/>
                    <a:lstStyle/>
                    <a:p>
                      <a:pPr marL="0" marR="0" algn="ctr">
                        <a:lnSpc>
                          <a:spcPct val="115000"/>
                        </a:lnSpc>
                        <a:spcBef>
                          <a:spcPts val="0"/>
                        </a:spcBef>
                        <a:spcAft>
                          <a:spcPts val="0"/>
                        </a:spcAft>
                      </a:pP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137" marR="17137" marT="0" marB="0" anchor="ctr">
                    <a:solidFill>
                      <a:srgbClr val="FFCC66"/>
                    </a:solidFill>
                  </a:tcPr>
                </a:tc>
                <a:tc vMerge="1">
                  <a:txBody>
                    <a:bodyPr/>
                    <a:lstStyle/>
                    <a:p>
                      <a:pPr marL="0" marR="0" algn="ctr">
                        <a:lnSpc>
                          <a:spcPct val="115000"/>
                        </a:lnSpc>
                        <a:spcBef>
                          <a:spcPts val="0"/>
                        </a:spcBef>
                        <a:spcAft>
                          <a:spcPts val="0"/>
                        </a:spcAft>
                      </a:pPr>
                      <a:r>
                        <a:rPr lang="en-US" sz="900" b="1">
                          <a:effectLst/>
                          <a:latin typeface="+mn-lt"/>
                          <a:ea typeface="Calibri" panose="020F0502020204030204" pitchFamily="34" charset="0"/>
                          <a:cs typeface="Times New Roman" panose="02020603050405020304" pitchFamily="18" charset="0"/>
                        </a:rPr>
                        <a:t>Vacuna de subunidad de proteína recombinante*.</a:t>
                      </a:r>
                    </a:p>
                  </a:txBody>
                  <a:tcPr marL="17137" marR="17137" marT="0" marB="0" anchor="ctr">
                    <a:solidFill>
                      <a:schemeClr val="accent2">
                        <a:lumMod val="60000"/>
                        <a:lumOff val="40000"/>
                      </a:schemeClr>
                    </a:solidFill>
                  </a:tcPr>
                </a:tc>
                <a:tc vMerge="1">
                  <a:txBody>
                    <a:bodyPr/>
                    <a:lstStyle/>
                    <a:p>
                      <a:pPr marL="0" marR="0" algn="ctr">
                        <a:lnSpc>
                          <a:spcPct val="115000"/>
                        </a:lnSpc>
                        <a:spcBef>
                          <a:spcPts val="0"/>
                        </a:spcBef>
                        <a:spcAft>
                          <a:spcPts val="0"/>
                        </a:spcAft>
                      </a:pPr>
                      <a:endParaRPr lang="en-US" sz="1800" b="0" i="0" u="none" strike="noStrike" kern="1200" baseline="0">
                        <a:solidFill>
                          <a:schemeClr val="dk1"/>
                        </a:solidFill>
                        <a:latin typeface="+mn-lt"/>
                        <a:ea typeface="+mn-ea"/>
                        <a:cs typeface="+mn-cs"/>
                      </a:endParaRPr>
                    </a:p>
                  </a:txBody>
                  <a:tcPr marL="17137" marR="17137" marT="0" marB="0" anchor="ctr">
                    <a:solidFill>
                      <a:schemeClr val="bg1">
                        <a:lumMod val="85000"/>
                      </a:schemeClr>
                    </a:solidFill>
                  </a:tcPr>
                </a:tc>
                <a:tc rowSpan="2">
                  <a:txBody>
                    <a:bodyPr/>
                    <a:lstStyle/>
                    <a:p>
                      <a:pPr marL="0" marR="0" algn="ctr">
                        <a:lnSpc>
                          <a:spcPct val="115000"/>
                        </a:lnSpc>
                        <a:spcBef>
                          <a:spcPts val="0"/>
                        </a:spcBef>
                        <a:spcAft>
                          <a:spcPts val="0"/>
                        </a:spcAft>
                      </a:pPr>
                      <a:endParaRPr lang="es-ES" sz="1050" b="0" i="0" u="none" strike="noStrike" kern="1200" baseline="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marL="17137" marR="17137" marT="0" marB="0" anchor="ctr">
                    <a:solidFill>
                      <a:schemeClr val="bg1">
                        <a:lumMod val="85000"/>
                      </a:schemeClr>
                    </a:solidFill>
                  </a:tcPr>
                </a:tc>
                <a:extLst>
                  <a:ext uri="{0D108BD9-81ED-4DB2-BD59-A6C34878D82A}">
                    <a16:rowId xmlns:a16="http://schemas.microsoft.com/office/drawing/2014/main" val="867919542"/>
                  </a:ext>
                </a:extLst>
              </a:tr>
              <a:tr h="426670">
                <a:tc vMerge="1">
                  <a:txBody>
                    <a:bodyPr/>
                    <a:lstStyle/>
                    <a:p>
                      <a:pPr marL="0" marR="0" algn="ctr">
                        <a:lnSpc>
                          <a:spcPct val="115000"/>
                        </a:lnSpc>
                        <a:spcBef>
                          <a:spcPts val="0"/>
                        </a:spcBef>
                        <a:spcAft>
                          <a:spcPts val="0"/>
                        </a:spcAft>
                      </a:pPr>
                      <a:endParaRPr lang="en-US" sz="900">
                        <a:solidFill>
                          <a:schemeClr val="tx1"/>
                        </a:solidFill>
                        <a:effectLst/>
                        <a:latin typeface="+mn-lt"/>
                        <a:ea typeface="Calibri" panose="020F0502020204030204" pitchFamily="34" charset="0"/>
                        <a:cs typeface="Times New Roman" panose="02020603050405020304" pitchFamily="18" charset="0"/>
                      </a:endParaRPr>
                    </a:p>
                  </a:txBody>
                  <a:tcPr marL="17137" marR="17137" marT="0" marB="0" anchor="ctr">
                    <a:solidFill>
                      <a:srgbClr val="FFCC66"/>
                    </a:solidFill>
                  </a:tcPr>
                </a:tc>
                <a:tc>
                  <a:txBody>
                    <a:bodyPr/>
                    <a:lstStyle/>
                    <a:p>
                      <a:pPr marL="0" marR="0" algn="ctr">
                        <a:lnSpc>
                          <a:spcPct val="115000"/>
                        </a:lnSpc>
                        <a:spcBef>
                          <a:spcPts val="0"/>
                        </a:spcBef>
                        <a:spcAft>
                          <a:spcPts val="0"/>
                        </a:spcAft>
                      </a:pPr>
                      <a:r>
                        <a:rPr lang="es-ES" sz="950" b="1" dirty="0">
                          <a:effectLst/>
                          <a:latin typeface="Ebrima" panose="02000000000000000000" pitchFamily="2" charset="0"/>
                          <a:ea typeface="Ebrima" panose="02000000000000000000" pitchFamily="2" charset="0"/>
                          <a:cs typeface="Ebrima" panose="02000000000000000000" pitchFamily="2" charset="0"/>
                        </a:rPr>
                        <a:t>Vacuna de subunidades proteínicas</a:t>
                      </a:r>
                      <a:r>
                        <a:rPr lang="es-ES" sz="950" b="0" baseline="30000" dirty="0">
                          <a:effectLst/>
                          <a:latin typeface="Ebrima" panose="02000000000000000000" pitchFamily="2" charset="0"/>
                          <a:ea typeface="Ebrima" panose="02000000000000000000" pitchFamily="2" charset="0"/>
                          <a:cs typeface="Ebrima" panose="02000000000000000000" pitchFamily="2" charset="0"/>
                        </a:rPr>
                        <a:t>5</a:t>
                      </a:r>
                      <a:r>
                        <a:rPr lang="es-ES" sz="950" b="0" i="1" dirty="0">
                          <a:effectLst/>
                          <a:latin typeface="Ebrima" panose="02000000000000000000" pitchFamily="2" charset="0"/>
                          <a:ea typeface="Ebrima" panose="02000000000000000000" pitchFamily="2" charset="0"/>
                          <a:cs typeface="Ebrima" panose="02000000000000000000" pitchFamily="2" charset="0"/>
                        </a:rPr>
                        <a:t> </a:t>
                      </a:r>
                      <a:br>
                        <a:rPr lang="es-ES" sz="950" b="0" i="1" dirty="0">
                          <a:effectLst/>
                          <a:latin typeface="Ebrima" panose="02000000000000000000" pitchFamily="2" charset="0"/>
                          <a:ea typeface="Ebrima" panose="02000000000000000000" pitchFamily="2" charset="0"/>
                          <a:cs typeface="Ebrima" panose="02000000000000000000" pitchFamily="2" charset="0"/>
                        </a:rPr>
                      </a:br>
                      <a:r>
                        <a:rPr lang="es-ES" sz="950" b="0" i="1" dirty="0">
                          <a:effectLst/>
                          <a:latin typeface="Ebrima" panose="02000000000000000000" pitchFamily="2" charset="0"/>
                          <a:ea typeface="Ebrima" panose="02000000000000000000" pitchFamily="2" charset="0"/>
                          <a:cs typeface="Ebrima" panose="02000000000000000000" pitchFamily="2" charset="0"/>
                        </a:rPr>
                        <a:t>(Novavax)</a:t>
                      </a:r>
                    </a:p>
                  </a:txBody>
                  <a:tcPr marL="17137" marR="17137" marT="0" marB="0" anchor="ctr">
                    <a:solidFill>
                      <a:schemeClr val="accent2">
                        <a:lumMod val="60000"/>
                        <a:lumOff val="40000"/>
                      </a:schemeClr>
                    </a:solidFill>
                  </a:tcPr>
                </a:tc>
                <a:tc vMerge="1">
                  <a:txBody>
                    <a:bodyPr/>
                    <a:lstStyle/>
                    <a:p>
                      <a:pPr marL="0" marR="0" algn="ctr">
                        <a:lnSpc>
                          <a:spcPct val="115000"/>
                        </a:lnSpc>
                        <a:spcBef>
                          <a:spcPts val="0"/>
                        </a:spcBef>
                        <a:spcAft>
                          <a:spcPts val="0"/>
                        </a:spcAft>
                      </a:pPr>
                      <a:endParaRPr lang="en-US" sz="1800" b="0" i="0" u="none" strike="noStrike" kern="1200" baseline="0">
                        <a:solidFill>
                          <a:schemeClr val="dk1"/>
                        </a:solidFill>
                        <a:latin typeface="+mn-lt"/>
                        <a:ea typeface="+mn-ea"/>
                        <a:cs typeface="+mn-cs"/>
                      </a:endParaRPr>
                    </a:p>
                  </a:txBody>
                  <a:tcPr marL="17137" marR="17137" marT="0" marB="0" anchor="ctr">
                    <a:solidFill>
                      <a:schemeClr val="bg1">
                        <a:lumMod val="85000"/>
                      </a:schemeClr>
                    </a:solidFill>
                  </a:tcPr>
                </a:tc>
                <a:tc vMerge="1">
                  <a:txBody>
                    <a:bodyPr/>
                    <a:lstStyle/>
                    <a:p>
                      <a:pPr marL="0" marR="0" algn="ctr">
                        <a:lnSpc>
                          <a:spcPct val="115000"/>
                        </a:lnSpc>
                        <a:spcBef>
                          <a:spcPts val="0"/>
                        </a:spcBef>
                        <a:spcAft>
                          <a:spcPts val="0"/>
                        </a:spcAft>
                      </a:pPr>
                      <a:endParaRPr lang="en-US" sz="1800" b="0" i="0" u="none" strike="noStrike" kern="1200" baseline="0">
                        <a:solidFill>
                          <a:schemeClr val="dk1"/>
                        </a:solidFill>
                        <a:latin typeface="+mn-lt"/>
                        <a:ea typeface="+mn-ea"/>
                        <a:cs typeface="+mn-cs"/>
                      </a:endParaRPr>
                    </a:p>
                  </a:txBody>
                  <a:tcPr marL="17137" marR="17137" marT="0" marB="0" anchor="ctr">
                    <a:solidFill>
                      <a:schemeClr val="bg1">
                        <a:lumMod val="85000"/>
                      </a:schemeClr>
                    </a:solidFill>
                  </a:tcPr>
                </a:tc>
                <a:extLst>
                  <a:ext uri="{0D108BD9-81ED-4DB2-BD59-A6C34878D82A}">
                    <a16:rowId xmlns:a16="http://schemas.microsoft.com/office/drawing/2014/main" val="924069127"/>
                  </a:ext>
                </a:extLst>
              </a:tr>
            </a:tbl>
          </a:graphicData>
        </a:graphic>
      </p:graphicFrame>
      <p:pic>
        <p:nvPicPr>
          <p:cNvPr id="16" name="Gráfico 15" descr="Marca de verificación con relleno sólido">
            <a:extLst>
              <a:ext uri="{FF2B5EF4-FFF2-40B4-BE49-F238E27FC236}">
                <a16:creationId xmlns:a16="http://schemas.microsoft.com/office/drawing/2014/main" id="{7974E3EF-EA3A-463A-A92C-F5C6FDC5EB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8852" y="3059205"/>
            <a:ext cx="327969" cy="327969"/>
          </a:xfrm>
          <a:prstGeom prst="rect">
            <a:avLst/>
          </a:prstGeom>
        </p:spPr>
      </p:pic>
      <p:pic>
        <p:nvPicPr>
          <p:cNvPr id="10" name="Gráfico 9" descr="Marca de verificación con relleno sólido">
            <a:extLst>
              <a:ext uri="{FF2B5EF4-FFF2-40B4-BE49-F238E27FC236}">
                <a16:creationId xmlns:a16="http://schemas.microsoft.com/office/drawing/2014/main" id="{09DDAF16-B494-4D99-A402-03EA966F2D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8852" y="3430128"/>
            <a:ext cx="327969" cy="327969"/>
          </a:xfrm>
          <a:prstGeom prst="rect">
            <a:avLst/>
          </a:prstGeom>
        </p:spPr>
      </p:pic>
      <p:pic>
        <p:nvPicPr>
          <p:cNvPr id="11" name="Gráfico 10" descr="Marca de verificación con relleno sólido">
            <a:extLst>
              <a:ext uri="{FF2B5EF4-FFF2-40B4-BE49-F238E27FC236}">
                <a16:creationId xmlns:a16="http://schemas.microsoft.com/office/drawing/2014/main" id="{AC03482A-87C0-4D40-A7F1-C0B63B8E3A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8852" y="3984310"/>
            <a:ext cx="327969" cy="327969"/>
          </a:xfrm>
          <a:prstGeom prst="rect">
            <a:avLst/>
          </a:prstGeom>
        </p:spPr>
      </p:pic>
      <p:pic>
        <p:nvPicPr>
          <p:cNvPr id="12" name="Gráfico 11" descr="Marca de verificación con relleno sólido">
            <a:extLst>
              <a:ext uri="{FF2B5EF4-FFF2-40B4-BE49-F238E27FC236}">
                <a16:creationId xmlns:a16="http://schemas.microsoft.com/office/drawing/2014/main" id="{24DA63AB-8EC3-49A7-8B02-55EF13A2F8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8852" y="4485515"/>
            <a:ext cx="327969" cy="327969"/>
          </a:xfrm>
          <a:prstGeom prst="rect">
            <a:avLst/>
          </a:prstGeom>
        </p:spPr>
      </p:pic>
      <p:pic>
        <p:nvPicPr>
          <p:cNvPr id="13" name="Gráfico 12" descr="Marca de verificación con relleno sólido">
            <a:extLst>
              <a:ext uri="{FF2B5EF4-FFF2-40B4-BE49-F238E27FC236}">
                <a16:creationId xmlns:a16="http://schemas.microsoft.com/office/drawing/2014/main" id="{EE704186-DBCE-4449-9BA1-83B55BADCE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8857" y="5043424"/>
            <a:ext cx="327969" cy="327969"/>
          </a:xfrm>
          <a:prstGeom prst="rect">
            <a:avLst/>
          </a:prstGeom>
        </p:spPr>
      </p:pic>
      <p:pic>
        <p:nvPicPr>
          <p:cNvPr id="17" name="Gráfico 16" descr="Marca de verificación con relleno sólido">
            <a:extLst>
              <a:ext uri="{FF2B5EF4-FFF2-40B4-BE49-F238E27FC236}">
                <a16:creationId xmlns:a16="http://schemas.microsoft.com/office/drawing/2014/main" id="{3FCC22EF-1E4D-4FB5-A617-766D9ABC6B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8854" y="5560471"/>
            <a:ext cx="327969" cy="327969"/>
          </a:xfrm>
          <a:prstGeom prst="rect">
            <a:avLst/>
          </a:prstGeom>
        </p:spPr>
      </p:pic>
      <p:sp>
        <p:nvSpPr>
          <p:cNvPr id="14" name="CuadroTexto 13">
            <a:extLst>
              <a:ext uri="{FF2B5EF4-FFF2-40B4-BE49-F238E27FC236}">
                <a16:creationId xmlns:a16="http://schemas.microsoft.com/office/drawing/2014/main" id="{2F7CDE44-91D7-4DA1-AD89-99C54F7CC510}"/>
              </a:ext>
            </a:extLst>
          </p:cNvPr>
          <p:cNvSpPr txBox="1"/>
          <p:nvPr/>
        </p:nvSpPr>
        <p:spPr>
          <a:xfrm>
            <a:off x="386332" y="1179304"/>
            <a:ext cx="10771998" cy="1461106"/>
          </a:xfrm>
          <a:prstGeom prst="rect">
            <a:avLst/>
          </a:prstGeom>
          <a:noFill/>
          <a:ln>
            <a:noFill/>
            <a:prstDash val="dash"/>
          </a:ln>
        </p:spPr>
        <p:txBody>
          <a:bodyPr wrap="square">
            <a:spAutoFit/>
          </a:bodyPr>
          <a:lstStyle/>
          <a:p>
            <a:pPr marL="171450" marR="0" lvl="0" indent="-171450" algn="l" defTabSz="914400" rtl="0" eaLnBrk="1" fontAlgn="auto" latinLnBrk="0" hangingPunct="1">
              <a:lnSpc>
                <a:spcPct val="107000"/>
              </a:lnSpc>
              <a:buClrTx/>
              <a:buSzTx/>
              <a:buFont typeface="Arial" panose="020B0604020202020204" pitchFamily="34" charset="0"/>
              <a:buChar char="•"/>
              <a:tabLst/>
              <a:defRPr/>
            </a:pPr>
            <a:r>
              <a:rPr lang="es-ES" sz="1200" b="1" dirty="0">
                <a:solidFill>
                  <a:srgbClr val="000000"/>
                </a:solidFill>
                <a:latin typeface="+mj-lt"/>
              </a:rPr>
              <a:t>La OMS considera que dos dosis de CUALQUIER vacuna de la lista para uso de emergencia, homólogas o heterólogas, constituyen una serie básica completa. </a:t>
            </a:r>
            <a:r>
              <a:rPr lang="es-ES" sz="1200" dirty="0">
                <a:solidFill>
                  <a:srgbClr val="000000"/>
                </a:solidFill>
                <a:latin typeface="+mj-lt"/>
              </a:rPr>
              <a:t>Asimismo, </a:t>
            </a:r>
            <a:r>
              <a:rPr lang="es-ES" sz="1200" b="1" dirty="0">
                <a:solidFill>
                  <a:srgbClr val="000000"/>
                </a:solidFill>
                <a:latin typeface="+mj-lt"/>
              </a:rPr>
              <a:t>para la dosis de refuerzo se puede utilizar cualquier vacuna de la lista para uso de emergencia, </a:t>
            </a:r>
            <a:r>
              <a:rPr lang="es-ES" sz="1200" dirty="0">
                <a:solidFill>
                  <a:srgbClr val="000000"/>
                </a:solidFill>
                <a:latin typeface="+mj-lt"/>
              </a:rPr>
              <a:t>independientemente de si se ha utilizado para las dosis básicas, con una excepción relativa a las vacunas de virus inactivado.</a:t>
            </a:r>
          </a:p>
          <a:p>
            <a:pPr marL="171450" marR="0" lvl="0" indent="-171450" algn="l" defTabSz="914400" rtl="0" eaLnBrk="1" fontAlgn="auto" latinLnBrk="0" hangingPunct="1">
              <a:lnSpc>
                <a:spcPct val="107000"/>
              </a:lnSpc>
              <a:buClrTx/>
              <a:buSzTx/>
              <a:buFont typeface="Arial" panose="020B0604020202020204" pitchFamily="34" charset="0"/>
              <a:buChar char="•"/>
              <a:tabLst/>
              <a:defRPr/>
            </a:pPr>
            <a:r>
              <a:rPr kumimoji="0" lang="es-ES" sz="1200" b="0"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Se ha demostrado que algunos esquemas heterólogos se asocian a </a:t>
            </a:r>
            <a:r>
              <a:rPr kumimoji="0" lang="es-ES" sz="1200" b="0" u="sng"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una respuesta inmunitaria y una efectividad superiores a las de los </a:t>
            </a:r>
            <a:r>
              <a:rPr lang="es-ES" sz="1200" u="sng" dirty="0">
                <a:solidFill>
                  <a:srgbClr val="000000"/>
                </a:solidFill>
                <a:latin typeface="+mj-lt"/>
                <a:ea typeface="Times New Roman" panose="02020603050405020304" pitchFamily="18" charset="0"/>
                <a:cs typeface="Calibri" panose="020F0502020204030204" pitchFamily="34" charset="0"/>
              </a:rPr>
              <a:t>esquemas </a:t>
            </a:r>
            <a:r>
              <a:rPr kumimoji="0" lang="es-ES" sz="1200" b="0" u="sng"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homólogos </a:t>
            </a:r>
            <a:r>
              <a:rPr kumimoji="0" lang="es-ES" sz="1200" b="0"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(es </a:t>
            </a:r>
            <a:r>
              <a:rPr lang="es-ES" sz="1200" dirty="0">
                <a:solidFill>
                  <a:srgbClr val="000000"/>
                </a:solidFill>
                <a:latin typeface="+mj-lt"/>
                <a:ea typeface="Times New Roman" panose="02020603050405020304" pitchFamily="18" charset="0"/>
                <a:cs typeface="Calibri" panose="020F0502020204030204" pitchFamily="34" charset="0"/>
              </a:rPr>
              <a:t>decir, cuando se utiliza la misma vacuna para todas las dosis).</a:t>
            </a:r>
            <a:r>
              <a:rPr lang="es-ES" sz="1200" baseline="30000" dirty="0">
                <a:solidFill>
                  <a:srgbClr val="000000"/>
                </a:solidFill>
                <a:latin typeface="+mj-lt"/>
                <a:ea typeface="Times New Roman" panose="02020603050405020304" pitchFamily="18" charset="0"/>
                <a:cs typeface="Calibri" panose="020F0502020204030204" pitchFamily="34" charset="0"/>
              </a:rPr>
              <a:t>6</a:t>
            </a:r>
            <a:r>
              <a:rPr kumimoji="0" lang="es-ES" sz="1200" b="0"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 </a:t>
            </a:r>
          </a:p>
          <a:p>
            <a:pPr marL="171450" indent="-171450">
              <a:lnSpc>
                <a:spcPct val="107000"/>
              </a:lnSpc>
              <a:buFont typeface="Arial" panose="020B0604020202020204" pitchFamily="34" charset="0"/>
              <a:buChar char="•"/>
              <a:defRPr/>
            </a:pPr>
            <a:r>
              <a:rPr kumimoji="0" lang="es-ES" sz="1200" b="0"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Los esquemas heterólogos también tienen un </a:t>
            </a:r>
            <a:r>
              <a:rPr kumimoji="0" lang="es-ES" sz="1200" b="0" u="sng"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nivel aceptable de reacciones locales</a:t>
            </a:r>
            <a:r>
              <a:rPr kumimoji="0" lang="es-ES" sz="1200" b="0"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 </a:t>
            </a:r>
            <a:r>
              <a:rPr kumimoji="0" lang="es-ES" sz="1200" b="0"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rPr>
              <a:t>y hasta ahora no se han notificado eventos adversos graves.</a:t>
            </a:r>
            <a:r>
              <a:rPr lang="es-ES" sz="1200" baseline="30000" dirty="0">
                <a:solidFill>
                  <a:srgbClr val="000000"/>
                </a:solidFill>
                <a:latin typeface="+mj-lt"/>
                <a:ea typeface="Times New Roman" panose="02020603050405020304" pitchFamily="18" charset="0"/>
                <a:cs typeface="Calibri" panose="020F0502020204030204" pitchFamily="34" charset="0"/>
              </a:rPr>
              <a:t>6</a:t>
            </a:r>
            <a:endParaRPr kumimoji="0" lang="es-ES" sz="1200" b="0"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defRPr/>
            </a:pPr>
            <a:r>
              <a:rPr lang="es-ES" sz="1200" dirty="0">
                <a:solidFill>
                  <a:srgbClr val="000000"/>
                </a:solidFill>
                <a:latin typeface="+mj-lt"/>
                <a:cs typeface="Calibri" panose="020F0502020204030204" pitchFamily="34" charset="0"/>
              </a:rPr>
              <a:t>Si se considera usar un esquema heterólogo, </a:t>
            </a:r>
            <a:r>
              <a:rPr lang="es-ES" sz="1200" dirty="0">
                <a:latin typeface="+mj-lt"/>
              </a:rPr>
              <a:t>la OMS recomienda</a:t>
            </a:r>
            <a:r>
              <a:rPr lang="es-ES" sz="1200" baseline="30000" dirty="0">
                <a:latin typeface="+mj-lt"/>
              </a:rPr>
              <a:t>1</a:t>
            </a:r>
            <a:r>
              <a:rPr lang="es-ES" sz="1200" dirty="0">
                <a:latin typeface="+mj-lt"/>
              </a:rPr>
              <a:t> la </a:t>
            </a:r>
            <a:r>
              <a:rPr lang="es-ES" sz="1200" u="sng" dirty="0">
                <a:latin typeface="+mj-lt"/>
              </a:rPr>
              <a:t>siguiente secuencia:</a:t>
            </a:r>
            <a:r>
              <a:rPr lang="es-ES" sz="1200" baseline="30000" dirty="0">
                <a:latin typeface="+mj-lt"/>
              </a:rPr>
              <a:t>2</a:t>
            </a:r>
            <a:endParaRPr kumimoji="0" lang="es-ES" sz="1200" b="0"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6549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7B629D6-0E2F-4AB4-800F-349A57E4F003}"/>
              </a:ext>
            </a:extLst>
          </p:cNvPr>
          <p:cNvSpPr>
            <a:spLocks noGrp="1"/>
          </p:cNvSpPr>
          <p:nvPr>
            <p:ph type="sldNum" sz="quarter" idx="12"/>
          </p:nvPr>
        </p:nvSpPr>
        <p:spPr/>
        <p:txBody>
          <a:bodyPr/>
          <a:lstStyle/>
          <a:p>
            <a:fld id="{A74CE0EA-F3B5-4684-BA10-C594598FDB9C}" type="slidenum">
              <a:rPr lang="es-ES" smtClean="0"/>
              <a:t>11</a:t>
            </a:fld>
            <a:endParaRPr lang="es-ES" dirty="0"/>
          </a:p>
        </p:txBody>
      </p:sp>
      <p:sp>
        <p:nvSpPr>
          <p:cNvPr id="5" name="Título 4">
            <a:extLst>
              <a:ext uri="{FF2B5EF4-FFF2-40B4-BE49-F238E27FC236}">
                <a16:creationId xmlns:a16="http://schemas.microsoft.com/office/drawing/2014/main" id="{FFBE18B8-8CCC-4FDE-937C-F308F4D217FE}"/>
              </a:ext>
            </a:extLst>
          </p:cNvPr>
          <p:cNvSpPr>
            <a:spLocks noGrp="1"/>
          </p:cNvSpPr>
          <p:nvPr>
            <p:ph type="title"/>
          </p:nvPr>
        </p:nvSpPr>
        <p:spPr>
          <a:xfrm>
            <a:off x="479999" y="133174"/>
            <a:ext cx="9939908" cy="720000"/>
          </a:xfrm>
        </p:spPr>
        <p:txBody>
          <a:bodyPr/>
          <a:lstStyle/>
          <a:p>
            <a:r>
              <a:rPr lang="es-ES" sz="2400" dirty="0"/>
              <a:t>Consideraciones para optimizar la cartera de los países de vacunas contra la COVID-19 (3/4)</a:t>
            </a:r>
          </a:p>
        </p:txBody>
      </p:sp>
      <p:pic>
        <p:nvPicPr>
          <p:cNvPr id="6" name="Imagen 5">
            <a:extLst>
              <a:ext uri="{FF2B5EF4-FFF2-40B4-BE49-F238E27FC236}">
                <a16:creationId xmlns:a16="http://schemas.microsoft.com/office/drawing/2014/main" id="{4DBE6457-7362-4A06-A5B5-51B6610365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7405" y="1903557"/>
            <a:ext cx="4086923" cy="4238853"/>
          </a:xfrm>
          <a:prstGeom prst="rect">
            <a:avLst/>
          </a:prstGeom>
        </p:spPr>
      </p:pic>
      <p:sp>
        <p:nvSpPr>
          <p:cNvPr id="7" name="Marcador de texto 3">
            <a:extLst>
              <a:ext uri="{FF2B5EF4-FFF2-40B4-BE49-F238E27FC236}">
                <a16:creationId xmlns:a16="http://schemas.microsoft.com/office/drawing/2014/main" id="{CB9D0713-0FCE-4E9D-9A58-75B84C6A6FAF}"/>
              </a:ext>
            </a:extLst>
          </p:cNvPr>
          <p:cNvSpPr txBox="1">
            <a:spLocks/>
          </p:cNvSpPr>
          <p:nvPr/>
        </p:nvSpPr>
        <p:spPr>
          <a:xfrm>
            <a:off x="712155" y="1209675"/>
            <a:ext cx="4177897" cy="799125"/>
          </a:xfrm>
          <a:prstGeom prst="rect">
            <a:avLst/>
          </a:prstGeom>
        </p:spPr>
        <p:txBody>
          <a:bodyPr numCol="1"/>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b="1" dirty="0">
                <a:solidFill>
                  <a:schemeClr val="accent1"/>
                </a:solidFill>
              </a:rPr>
              <a:t>Proceso de ocho pasos </a:t>
            </a:r>
            <a:br>
              <a:rPr lang="es-ES" b="1" dirty="0">
                <a:solidFill>
                  <a:schemeClr val="accent1"/>
                </a:solidFill>
              </a:rPr>
            </a:br>
            <a:r>
              <a:rPr lang="es-ES" b="1" dirty="0">
                <a:solidFill>
                  <a:schemeClr val="accent1"/>
                </a:solidFill>
              </a:rPr>
              <a:t>en la </a:t>
            </a:r>
            <a:r>
              <a:rPr lang="es-ES" b="1" dirty="0" err="1">
                <a:solidFill>
                  <a:schemeClr val="accent1"/>
                </a:solidFill>
              </a:rPr>
              <a:t>microplanificación</a:t>
            </a:r>
            <a:r>
              <a:rPr lang="es-ES" b="1" dirty="0">
                <a:solidFill>
                  <a:schemeClr val="accent1"/>
                </a:solidFill>
              </a:rPr>
              <a:t> operativa </a:t>
            </a:r>
            <a:br>
              <a:rPr lang="es-ES" b="1" dirty="0">
                <a:solidFill>
                  <a:schemeClr val="accent1"/>
                </a:solidFill>
              </a:rPr>
            </a:br>
            <a:r>
              <a:rPr lang="es-ES" b="1" dirty="0">
                <a:solidFill>
                  <a:schemeClr val="accent1"/>
                </a:solidFill>
              </a:rPr>
              <a:t>para la inmunización contra la COVID-19</a:t>
            </a:r>
            <a:r>
              <a:rPr lang="es-ES" b="1" baseline="30000" dirty="0">
                <a:solidFill>
                  <a:schemeClr val="accent1"/>
                </a:solidFill>
              </a:rPr>
              <a:t>1</a:t>
            </a:r>
          </a:p>
        </p:txBody>
      </p:sp>
      <p:cxnSp>
        <p:nvCxnSpPr>
          <p:cNvPr id="8" name="Conector recto de flecha 7">
            <a:extLst>
              <a:ext uri="{FF2B5EF4-FFF2-40B4-BE49-F238E27FC236}">
                <a16:creationId xmlns:a16="http://schemas.microsoft.com/office/drawing/2014/main" id="{CDE0B3A8-4026-4434-A7BC-D0B0FAF2B9B5}"/>
              </a:ext>
            </a:extLst>
          </p:cNvPr>
          <p:cNvCxnSpPr>
            <a:cxnSpLocks/>
          </p:cNvCxnSpPr>
          <p:nvPr/>
        </p:nvCxnSpPr>
        <p:spPr>
          <a:xfrm flipV="1">
            <a:off x="3154426" y="2653823"/>
            <a:ext cx="2427994" cy="1573445"/>
          </a:xfrm>
          <a:prstGeom prst="straightConnector1">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cxnSp>
      <p:sp>
        <p:nvSpPr>
          <p:cNvPr id="9" name="CuadroTexto 8">
            <a:extLst>
              <a:ext uri="{FF2B5EF4-FFF2-40B4-BE49-F238E27FC236}">
                <a16:creationId xmlns:a16="http://schemas.microsoft.com/office/drawing/2014/main" id="{99C663A8-798B-4D50-964D-57506F00A3A0}"/>
              </a:ext>
            </a:extLst>
          </p:cNvPr>
          <p:cNvSpPr txBox="1"/>
          <p:nvPr/>
        </p:nvSpPr>
        <p:spPr>
          <a:xfrm>
            <a:off x="5582420" y="853174"/>
            <a:ext cx="6357118" cy="5351914"/>
          </a:xfrm>
          <a:prstGeom prst="rect">
            <a:avLst/>
          </a:prstGeom>
          <a:solidFill>
            <a:schemeClr val="bg1">
              <a:lumMod val="95000"/>
            </a:schemeClr>
          </a:solidFill>
          <a:ln w="19050">
            <a:solidFill>
              <a:srgbClr val="FA9A00"/>
            </a:solidFill>
          </a:ln>
        </p:spPr>
        <p:txBody>
          <a:bodyPr wrap="square" lIns="91440" tIns="45720" rIns="91440" bIns="45720" anchor="t">
            <a:spAutoFit/>
          </a:bodyPr>
          <a:lstStyle/>
          <a:p>
            <a:pPr marL="0" lvl="1">
              <a:lnSpc>
                <a:spcPct val="150000"/>
              </a:lnSpc>
              <a:buClr>
                <a:schemeClr val="tx1"/>
              </a:buClr>
              <a:buSzPct val="80000"/>
            </a:pPr>
            <a:r>
              <a:rPr lang="es-ES" sz="1000" b="1" i="1" dirty="0">
                <a:latin typeface="Ebrima"/>
                <a:ea typeface="Ebrima"/>
                <a:cs typeface="Ebrima"/>
              </a:rPr>
              <a:t>Planificar la prestación de servicios, generar demanda y asegurar las comunicaciones, y hacer el seguimiento de la implementación</a:t>
            </a:r>
          </a:p>
          <a:p>
            <a:pPr marL="171450" lvl="1" indent="-171450">
              <a:lnSpc>
                <a:spcPct val="150000"/>
              </a:lnSpc>
              <a:buClr>
                <a:schemeClr val="tx1"/>
              </a:buClr>
              <a:buSzPct val="80000"/>
              <a:buFont typeface="Arial" panose="020B0604020202020204" pitchFamily="34" charset="0"/>
              <a:buChar char="•"/>
            </a:pPr>
            <a:r>
              <a:rPr lang="es-ES" sz="950" b="1" dirty="0">
                <a:latin typeface="Ebrima"/>
                <a:ea typeface="Ebrima"/>
                <a:cs typeface="Ebrima"/>
              </a:rPr>
              <a:t>ESTRATEGIAS DE PRESTACIÓN DEL SERVICIO: </a:t>
            </a:r>
            <a:endParaRPr lang="es-ES" sz="950" b="1" dirty="0">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s-ES" sz="950" dirty="0">
                <a:latin typeface="Ebrima"/>
                <a:ea typeface="Ebrima"/>
                <a:cs typeface="Ebrima"/>
              </a:rPr>
              <a:t>Las características específicas de las vacunas, como la posología y los requisitos de la cadena de frío, </a:t>
            </a:r>
            <a:br>
              <a:rPr lang="es-ES" sz="950" dirty="0">
                <a:latin typeface="Ebrima"/>
                <a:ea typeface="Ebrima"/>
                <a:cs typeface="Ebrima"/>
              </a:rPr>
            </a:br>
            <a:r>
              <a:rPr lang="es-ES" sz="950" dirty="0">
                <a:latin typeface="Ebrima"/>
                <a:ea typeface="Ebrima"/>
                <a:cs typeface="Ebrima"/>
              </a:rPr>
              <a:t>deben tenerse en cuenta a la hora de definir las estrategias Para llegar a los adultos </a:t>
            </a:r>
            <a:br>
              <a:rPr lang="es-ES" sz="950" dirty="0">
                <a:latin typeface="Ebrima"/>
                <a:ea typeface="Ebrima"/>
                <a:cs typeface="Ebrima"/>
              </a:rPr>
            </a:br>
            <a:r>
              <a:rPr lang="es-ES" sz="950" dirty="0">
                <a:latin typeface="Ebrima"/>
                <a:ea typeface="Ebrima"/>
                <a:cs typeface="Ebrima"/>
              </a:rPr>
              <a:t>(centros de salud, centros de divulgación comunitarios, equipos móviles, vacunación masiva).</a:t>
            </a:r>
          </a:p>
          <a:p>
            <a:pPr marL="628650" lvl="2" indent="-171450">
              <a:lnSpc>
                <a:spcPct val="150000"/>
              </a:lnSpc>
              <a:buClr>
                <a:schemeClr val="tx1"/>
              </a:buClr>
              <a:buSzPct val="80000"/>
              <a:buFont typeface="Arial" panose="020B0604020202020204" pitchFamily="34" charset="0"/>
              <a:buChar char="•"/>
            </a:pPr>
            <a:r>
              <a:rPr lang="es-ES" sz="950" dirty="0">
                <a:latin typeface="Ebrima"/>
                <a:ea typeface="Ebrima"/>
                <a:cs typeface="Ebrima"/>
              </a:rPr>
              <a:t>En la medida de lo posible, se debería estudiar la integración con la vacunación sistemática </a:t>
            </a:r>
            <a:br>
              <a:rPr lang="es-ES" sz="950" dirty="0">
                <a:latin typeface="Ebrima"/>
                <a:ea typeface="Ebrima"/>
                <a:cs typeface="Ebrima"/>
              </a:rPr>
            </a:br>
            <a:r>
              <a:rPr lang="es-ES" sz="950" dirty="0">
                <a:latin typeface="Ebrima"/>
                <a:ea typeface="Ebrima"/>
                <a:cs typeface="Ebrima"/>
              </a:rPr>
              <a:t>y con otros servicios de atención primaria (por ejemplo, el centro de atención prenatal </a:t>
            </a:r>
            <a:br>
              <a:rPr lang="es-ES" sz="950" dirty="0">
                <a:latin typeface="Ebrima"/>
                <a:ea typeface="Ebrima"/>
                <a:cs typeface="Ebrima"/>
              </a:rPr>
            </a:br>
            <a:r>
              <a:rPr lang="es-ES" sz="950" dirty="0">
                <a:latin typeface="Ebrima"/>
                <a:ea typeface="Ebrima"/>
                <a:cs typeface="Ebrima"/>
              </a:rPr>
              <a:t>para la vacunación de las embarazadas).</a:t>
            </a:r>
          </a:p>
          <a:p>
            <a:pPr marL="171450" lvl="1" indent="-171450">
              <a:lnSpc>
                <a:spcPct val="150000"/>
              </a:lnSpc>
              <a:buClr>
                <a:schemeClr val="tx1"/>
              </a:buClr>
              <a:buSzPct val="80000"/>
              <a:buFont typeface="Arial" panose="020B0604020202020204" pitchFamily="34" charset="0"/>
              <a:buChar char="•"/>
            </a:pPr>
            <a:r>
              <a:rPr lang="es-ES" sz="950" b="1" dirty="0">
                <a:latin typeface="Ebrima"/>
                <a:ea typeface="Ebrima"/>
                <a:cs typeface="Ebrima"/>
              </a:rPr>
              <a:t>CAPACITACIÓN DE LOS TRABAJADORES DE SALUD: </a:t>
            </a:r>
            <a:endParaRPr lang="es-ES" sz="950" b="1" dirty="0">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s-ES" sz="950" dirty="0">
                <a:latin typeface="Ebrima"/>
                <a:ea typeface="Ebrima"/>
                <a:cs typeface="Ebrima"/>
              </a:rPr>
              <a:t>Capacitación sobre el uso de múltiples vacunas y esquemas heterólogos</a:t>
            </a:r>
          </a:p>
          <a:p>
            <a:pPr marL="628650" lvl="2" indent="-171450">
              <a:lnSpc>
                <a:spcPct val="150000"/>
              </a:lnSpc>
              <a:buClr>
                <a:schemeClr val="tx1"/>
              </a:buClr>
              <a:buSzPct val="80000"/>
              <a:buFont typeface="Arial" panose="020B0604020202020204" pitchFamily="34" charset="0"/>
              <a:buChar char="•"/>
            </a:pPr>
            <a:r>
              <a:rPr lang="es-ES" sz="950" dirty="0">
                <a:latin typeface="Ebrima"/>
                <a:ea typeface="Ebrima"/>
                <a:cs typeface="Ebrima"/>
              </a:rPr>
              <a:t>Guías de ayuda y preguntas frecuentes para evitar errores programáticos debidos al uso de múltiples vacunas y abordar las dudas de la población sobre el uso de múltiples vacunas</a:t>
            </a:r>
          </a:p>
          <a:p>
            <a:pPr marL="171450" lvl="1" indent="-171450">
              <a:lnSpc>
                <a:spcPct val="150000"/>
              </a:lnSpc>
              <a:buClr>
                <a:schemeClr val="tx1"/>
              </a:buClr>
              <a:buSzPct val="80000"/>
              <a:buFont typeface="Arial" panose="020B0604020202020204" pitchFamily="34" charset="0"/>
              <a:buChar char="•"/>
            </a:pPr>
            <a:r>
              <a:rPr lang="es-ES" sz="950" b="1" dirty="0">
                <a:latin typeface="Ebrima"/>
                <a:ea typeface="Ebrima"/>
                <a:cs typeface="Ebrima"/>
              </a:rPr>
              <a:t>COSTO Y PRESUPUESTO: </a:t>
            </a:r>
            <a:r>
              <a:rPr lang="es-ES" sz="950" dirty="0">
                <a:latin typeface="Ebrima"/>
                <a:ea typeface="Ebrima"/>
                <a:cs typeface="Ebrima"/>
              </a:rPr>
              <a:t>garantizar la disponibilidad y la accesibilidad puntual para las estrategias de prestación del servicio y la capacitación.</a:t>
            </a:r>
          </a:p>
          <a:p>
            <a:pPr marL="171450" lvl="1" indent="-171450">
              <a:lnSpc>
                <a:spcPct val="150000"/>
              </a:lnSpc>
              <a:buClr>
                <a:schemeClr val="tx1"/>
              </a:buClr>
              <a:buSzPct val="80000"/>
              <a:buFont typeface="Arial" panose="020B0604020202020204" pitchFamily="34" charset="0"/>
              <a:buChar char="•"/>
            </a:pPr>
            <a:r>
              <a:rPr lang="es-ES" sz="950" b="1" dirty="0">
                <a:latin typeface="Ebrima"/>
                <a:ea typeface="Ebrima"/>
                <a:cs typeface="Ebrima"/>
              </a:rPr>
              <a:t>ACEPTACIÓN: </a:t>
            </a:r>
            <a:endParaRPr lang="es-ES" sz="950" b="1" dirty="0">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s-ES" sz="950" dirty="0">
                <a:latin typeface="Ebrima"/>
                <a:ea typeface="Ebrima"/>
                <a:cs typeface="Ebrima"/>
              </a:rPr>
              <a:t>Estudiar si la comunidad tiene dudas o preferencias por una vacuna específica (por ejemplo, nuevos productos que utilizan plataformas de otras vacunas sistemáticas existentes: Novavax).</a:t>
            </a:r>
          </a:p>
          <a:p>
            <a:pPr marL="171450" lvl="1" indent="-171450">
              <a:lnSpc>
                <a:spcPct val="150000"/>
              </a:lnSpc>
              <a:buClr>
                <a:srgbClr val="000000"/>
              </a:buClr>
              <a:buSzPct val="80000"/>
              <a:buFont typeface="Arial" panose="020B0604020202020204" pitchFamily="34" charset="0"/>
              <a:buChar char="•"/>
            </a:pPr>
            <a:r>
              <a:rPr lang="es-ES" sz="950" b="1" dirty="0">
                <a:latin typeface="Ebrima"/>
                <a:ea typeface="Ebrima"/>
                <a:cs typeface="Ebrima"/>
              </a:rPr>
              <a:t>SEGUIMIENTO:</a:t>
            </a:r>
            <a:endParaRPr lang="es-ES" sz="950" dirty="0">
              <a:latin typeface="Ebrima"/>
              <a:ea typeface="Ebrima"/>
              <a:cs typeface="Ebrima"/>
            </a:endParaRPr>
          </a:p>
          <a:p>
            <a:pPr marL="628650" lvl="2" indent="-171450">
              <a:lnSpc>
                <a:spcPct val="150000"/>
              </a:lnSpc>
              <a:buClr>
                <a:schemeClr val="tx1"/>
              </a:buClr>
              <a:buSzPct val="80000"/>
              <a:buFont typeface="Arial" panose="020B0604020202020204" pitchFamily="34" charset="0"/>
              <a:buChar char="•"/>
            </a:pPr>
            <a:r>
              <a:rPr lang="es-ES" sz="950" dirty="0">
                <a:latin typeface="Ebrima"/>
                <a:ea typeface="Ebrima"/>
                <a:cs typeface="Ebrima"/>
              </a:rPr>
              <a:t>Definir de qué manera los vacunadores registrarán los nuevos productos vacunales contra la COVID-19 y los sistemas de recordatorio para futuras dosis (con el fin de evitar retrasos en la administración </a:t>
            </a:r>
            <a:br>
              <a:rPr lang="es-ES" sz="950" dirty="0">
                <a:latin typeface="Ebrima"/>
                <a:ea typeface="Ebrima"/>
                <a:cs typeface="Ebrima"/>
              </a:rPr>
            </a:br>
            <a:r>
              <a:rPr lang="es-ES" sz="950" dirty="0">
                <a:latin typeface="Ebrima"/>
                <a:ea typeface="Ebrima"/>
                <a:cs typeface="Ebrima"/>
              </a:rPr>
              <a:t>de las dosis posteriores y los refuerzos).</a:t>
            </a:r>
          </a:p>
          <a:p>
            <a:pPr marL="171450" lvl="1" indent="-171450">
              <a:lnSpc>
                <a:spcPct val="150000"/>
              </a:lnSpc>
              <a:buClr>
                <a:schemeClr val="tx1"/>
              </a:buClr>
              <a:buSzPct val="80000"/>
              <a:buFont typeface="Arial" panose="020B0604020202020204" pitchFamily="34" charset="0"/>
              <a:buChar char="•"/>
            </a:pPr>
            <a:r>
              <a:rPr lang="es-ES" sz="950" b="1" dirty="0">
                <a:latin typeface="Ebrima"/>
                <a:ea typeface="Ebrima"/>
                <a:cs typeface="Ebrima"/>
              </a:rPr>
              <a:t>VIGILANCIA DE LOS ESAVI: </a:t>
            </a:r>
            <a:endParaRPr lang="es-ES" sz="950" b="1" dirty="0">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s-ES" sz="950" dirty="0">
                <a:latin typeface="Ebrima"/>
                <a:ea typeface="Ebrima"/>
                <a:cs typeface="Ebrima"/>
              </a:rPr>
              <a:t>Determinar cómo se hará el seguimiento de los ESAVI, notificados por producto y casos evaluados.</a:t>
            </a:r>
            <a:endParaRPr lang="es-ES" sz="950" b="1" dirty="0">
              <a:latin typeface="Ebrima"/>
              <a:ea typeface="Ebrima"/>
              <a:cs typeface="Ebrima"/>
            </a:endParaRPr>
          </a:p>
        </p:txBody>
      </p:sp>
      <p:sp>
        <p:nvSpPr>
          <p:cNvPr id="10" name="Rectángulo 9">
            <a:extLst>
              <a:ext uri="{FF2B5EF4-FFF2-40B4-BE49-F238E27FC236}">
                <a16:creationId xmlns:a16="http://schemas.microsoft.com/office/drawing/2014/main" id="{58DB4DD2-AB95-411A-857E-5B062BBC471D}"/>
              </a:ext>
            </a:extLst>
          </p:cNvPr>
          <p:cNvSpPr/>
          <p:nvPr/>
        </p:nvSpPr>
        <p:spPr>
          <a:xfrm>
            <a:off x="712156" y="3721396"/>
            <a:ext cx="2427994" cy="2180748"/>
          </a:xfrm>
          <a:prstGeom prst="rect">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CuadroTexto 10">
            <a:extLst>
              <a:ext uri="{FF2B5EF4-FFF2-40B4-BE49-F238E27FC236}">
                <a16:creationId xmlns:a16="http://schemas.microsoft.com/office/drawing/2014/main" id="{DBB504C1-329E-434B-8269-0160744F2770}"/>
              </a:ext>
            </a:extLst>
          </p:cNvPr>
          <p:cNvSpPr txBox="1"/>
          <p:nvPr/>
        </p:nvSpPr>
        <p:spPr>
          <a:xfrm>
            <a:off x="479999" y="6432209"/>
            <a:ext cx="9614452" cy="215444"/>
          </a:xfrm>
          <a:prstGeom prst="rect">
            <a:avLst/>
          </a:prstGeom>
          <a:noFill/>
        </p:spPr>
        <p:txBody>
          <a:bodyPr wrap="square">
            <a:spAutoFit/>
          </a:bodyPr>
          <a:lstStyle/>
          <a:p>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1. OMS</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16 de noviembre del 2021: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Guidance</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on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operational</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microplanning</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for COVID-19 vaccination. </a:t>
            </a:r>
            <a:r>
              <a:rPr kumimoji="0" lang="es-ES" sz="800" b="0" i="0" u="sng" strike="noStrike" kern="1200" cap="none" spc="0" normalizeH="0" baseline="0" noProof="0" dirty="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rPr>
              <a:t>https://www.who.int/publications/i/item/WHO-2019-nCoV-vaccination-microplanning-2021.1</a:t>
            </a:r>
            <a:r>
              <a:rPr lang="es-ES" sz="800" u="sng" dirty="0">
                <a:solidFill>
                  <a:srgbClr val="0000FF"/>
                </a:solidFill>
                <a:latin typeface="Ebrima" panose="02000000000000000000" pitchFamily="2" charset="0"/>
                <a:ea typeface="Ebrima" panose="02000000000000000000" pitchFamily="2" charset="0"/>
                <a:cs typeface="Ebrima" panose="02000000000000000000" pitchFamily="2" charset="0"/>
              </a:rPr>
              <a:t>.</a:t>
            </a:r>
            <a:endPar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161160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7B629D6-0E2F-4AB4-800F-349A57E4F003}"/>
              </a:ext>
            </a:extLst>
          </p:cNvPr>
          <p:cNvSpPr>
            <a:spLocks noGrp="1"/>
          </p:cNvSpPr>
          <p:nvPr>
            <p:ph type="sldNum" sz="quarter" idx="12"/>
          </p:nvPr>
        </p:nvSpPr>
        <p:spPr/>
        <p:txBody>
          <a:bodyPr/>
          <a:lstStyle/>
          <a:p>
            <a:fld id="{A74CE0EA-F3B5-4684-BA10-C594598FDB9C}" type="slidenum">
              <a:rPr lang="es-ES" smtClean="0"/>
              <a:t>12</a:t>
            </a:fld>
            <a:endParaRPr lang="es-ES" dirty="0"/>
          </a:p>
        </p:txBody>
      </p:sp>
      <p:sp>
        <p:nvSpPr>
          <p:cNvPr id="5" name="Título 4">
            <a:extLst>
              <a:ext uri="{FF2B5EF4-FFF2-40B4-BE49-F238E27FC236}">
                <a16:creationId xmlns:a16="http://schemas.microsoft.com/office/drawing/2014/main" id="{FFBE18B8-8CCC-4FDE-937C-F308F4D217FE}"/>
              </a:ext>
            </a:extLst>
          </p:cNvPr>
          <p:cNvSpPr>
            <a:spLocks noGrp="1"/>
          </p:cNvSpPr>
          <p:nvPr>
            <p:ph type="title"/>
          </p:nvPr>
        </p:nvSpPr>
        <p:spPr>
          <a:xfrm>
            <a:off x="479998" y="133174"/>
            <a:ext cx="9961173" cy="720000"/>
          </a:xfrm>
        </p:spPr>
        <p:txBody>
          <a:bodyPr/>
          <a:lstStyle/>
          <a:p>
            <a:r>
              <a:rPr lang="es-ES" sz="2400" dirty="0"/>
              <a:t>Consideraciones para optimizar la cartera de los países de vacunas contra la COVID-19 (4/4)</a:t>
            </a:r>
          </a:p>
        </p:txBody>
      </p:sp>
      <p:pic>
        <p:nvPicPr>
          <p:cNvPr id="6" name="Imagen 5">
            <a:extLst>
              <a:ext uri="{FF2B5EF4-FFF2-40B4-BE49-F238E27FC236}">
                <a16:creationId xmlns:a16="http://schemas.microsoft.com/office/drawing/2014/main" id="{4DBE6457-7362-4A06-A5B5-51B6610365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4400" y="2131899"/>
            <a:ext cx="3736747" cy="3875660"/>
          </a:xfrm>
          <a:prstGeom prst="rect">
            <a:avLst/>
          </a:prstGeom>
        </p:spPr>
      </p:pic>
      <p:sp>
        <p:nvSpPr>
          <p:cNvPr id="7" name="Marcador de texto 3">
            <a:extLst>
              <a:ext uri="{FF2B5EF4-FFF2-40B4-BE49-F238E27FC236}">
                <a16:creationId xmlns:a16="http://schemas.microsoft.com/office/drawing/2014/main" id="{CB9D0713-0FCE-4E9D-9A58-75B84C6A6FAF}"/>
              </a:ext>
            </a:extLst>
          </p:cNvPr>
          <p:cNvSpPr txBox="1">
            <a:spLocks/>
          </p:cNvSpPr>
          <p:nvPr/>
        </p:nvSpPr>
        <p:spPr>
          <a:xfrm>
            <a:off x="753824" y="1436033"/>
            <a:ext cx="4177897" cy="453714"/>
          </a:xfrm>
          <a:prstGeom prst="rect">
            <a:avLst/>
          </a:prstGeom>
        </p:spPr>
        <p:txBody>
          <a:bodyPr numCol="1"/>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b="1" dirty="0">
                <a:solidFill>
                  <a:schemeClr val="accent1"/>
                </a:solidFill>
              </a:rPr>
              <a:t>Proceso de ocho pasos </a:t>
            </a:r>
            <a:br>
              <a:rPr lang="es-ES" b="1" dirty="0">
                <a:solidFill>
                  <a:schemeClr val="accent1"/>
                </a:solidFill>
              </a:rPr>
            </a:br>
            <a:r>
              <a:rPr lang="es-ES" b="1" dirty="0">
                <a:solidFill>
                  <a:schemeClr val="accent1"/>
                </a:solidFill>
              </a:rPr>
              <a:t>en la </a:t>
            </a:r>
            <a:r>
              <a:rPr lang="es-ES" b="1" dirty="0" err="1">
                <a:solidFill>
                  <a:schemeClr val="accent1"/>
                </a:solidFill>
              </a:rPr>
              <a:t>microplanificación</a:t>
            </a:r>
            <a:r>
              <a:rPr lang="es-ES" b="1" dirty="0">
                <a:solidFill>
                  <a:schemeClr val="accent1"/>
                </a:solidFill>
              </a:rPr>
              <a:t> operativa </a:t>
            </a:r>
            <a:br>
              <a:rPr lang="es-ES" b="1" dirty="0">
                <a:solidFill>
                  <a:schemeClr val="accent1"/>
                </a:solidFill>
              </a:rPr>
            </a:br>
            <a:r>
              <a:rPr lang="es-ES" b="1" dirty="0">
                <a:solidFill>
                  <a:schemeClr val="accent1"/>
                </a:solidFill>
              </a:rPr>
              <a:t>para la inmunización contra la COVID-19</a:t>
            </a:r>
            <a:r>
              <a:rPr lang="es-ES" b="1" baseline="30000" dirty="0">
                <a:solidFill>
                  <a:schemeClr val="accent1"/>
                </a:solidFill>
              </a:rPr>
              <a:t>1</a:t>
            </a:r>
          </a:p>
        </p:txBody>
      </p:sp>
      <p:cxnSp>
        <p:nvCxnSpPr>
          <p:cNvPr id="8" name="Conector recto de flecha 7">
            <a:extLst>
              <a:ext uri="{FF2B5EF4-FFF2-40B4-BE49-F238E27FC236}">
                <a16:creationId xmlns:a16="http://schemas.microsoft.com/office/drawing/2014/main" id="{CDE0B3A8-4026-4434-A7BC-D0B0FAF2B9B5}"/>
              </a:ext>
            </a:extLst>
          </p:cNvPr>
          <p:cNvCxnSpPr>
            <a:cxnSpLocks/>
            <a:stCxn id="10" idx="3"/>
          </p:cNvCxnSpPr>
          <p:nvPr/>
        </p:nvCxnSpPr>
        <p:spPr>
          <a:xfrm flipV="1">
            <a:off x="2305878" y="2653823"/>
            <a:ext cx="3276542" cy="402884"/>
          </a:xfrm>
          <a:prstGeom prst="straightConnector1">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cxnSp>
      <p:sp>
        <p:nvSpPr>
          <p:cNvPr id="9" name="CuadroTexto 8">
            <a:extLst>
              <a:ext uri="{FF2B5EF4-FFF2-40B4-BE49-F238E27FC236}">
                <a16:creationId xmlns:a16="http://schemas.microsoft.com/office/drawing/2014/main" id="{99C663A8-798B-4D50-964D-57506F00A3A0}"/>
              </a:ext>
            </a:extLst>
          </p:cNvPr>
          <p:cNvSpPr txBox="1"/>
          <p:nvPr/>
        </p:nvSpPr>
        <p:spPr>
          <a:xfrm>
            <a:off x="5582420" y="1944522"/>
            <a:ext cx="5549406" cy="1597232"/>
          </a:xfrm>
          <a:prstGeom prst="rect">
            <a:avLst/>
          </a:prstGeom>
          <a:solidFill>
            <a:schemeClr val="bg1">
              <a:lumMod val="95000"/>
            </a:schemeClr>
          </a:solidFill>
          <a:ln w="19050">
            <a:solidFill>
              <a:srgbClr val="FA9A00"/>
            </a:solidFill>
          </a:ln>
        </p:spPr>
        <p:txBody>
          <a:bodyPr wrap="square">
            <a:spAutoFit/>
          </a:bodyPr>
          <a:lstStyle/>
          <a:p>
            <a:pPr marL="0" lvl="1">
              <a:lnSpc>
                <a:spcPct val="150000"/>
              </a:lnSpc>
              <a:buClr>
                <a:schemeClr val="tx1"/>
              </a:buClr>
              <a:buSzPct val="80000"/>
            </a:pPr>
            <a:r>
              <a:rPr lang="es-ES" sz="1400" b="1" i="1" dirty="0">
                <a:latin typeface="Ebrima" panose="02000000000000000000" pitchFamily="2" charset="0"/>
                <a:ea typeface="Ebrima" panose="02000000000000000000" pitchFamily="2" charset="0"/>
                <a:cs typeface="Ebrima" panose="02000000000000000000" pitchFamily="2" charset="0"/>
              </a:rPr>
              <a:t>Reevaluar el plan:</a:t>
            </a:r>
          </a:p>
          <a:p>
            <a:pPr marL="171450" lvl="1" indent="-171450">
              <a:lnSpc>
                <a:spcPct val="150000"/>
              </a:lnSpc>
              <a:buClr>
                <a:schemeClr val="tx1"/>
              </a:buClr>
              <a:buSzPct val="80000"/>
              <a:buFont typeface="Arial" panose="020B0604020202020204" pitchFamily="34" charset="0"/>
              <a:buChar char="•"/>
            </a:pPr>
            <a:r>
              <a:rPr lang="es-ES" sz="1050" dirty="0">
                <a:latin typeface="Ebrima" panose="02000000000000000000" pitchFamily="2" charset="0"/>
                <a:ea typeface="Ebrima" panose="02000000000000000000" pitchFamily="2" charset="0"/>
                <a:cs typeface="Ebrima" panose="02000000000000000000" pitchFamily="2" charset="0"/>
              </a:rPr>
              <a:t>si no se alcanzan las metas de vacunación o si en el seguimiento se detectan necesidades adicionales de suministro de recursos y de mejora de la aceptación </a:t>
            </a:r>
            <a:br>
              <a:rPr lang="es-ES" sz="1050" dirty="0">
                <a:latin typeface="Ebrima" panose="02000000000000000000" pitchFamily="2" charset="0"/>
                <a:ea typeface="Ebrima" panose="02000000000000000000" pitchFamily="2" charset="0"/>
                <a:cs typeface="Ebrima" panose="02000000000000000000" pitchFamily="2" charset="0"/>
              </a:rPr>
            </a:br>
            <a:r>
              <a:rPr lang="es-ES" sz="1050" dirty="0">
                <a:latin typeface="Ebrima" panose="02000000000000000000" pitchFamily="2" charset="0"/>
                <a:ea typeface="Ebrima" panose="02000000000000000000" pitchFamily="2" charset="0"/>
                <a:cs typeface="Ebrima" panose="02000000000000000000" pitchFamily="2" charset="0"/>
              </a:rPr>
              <a:t>de las vacunas en los grupos de alto riesgo y las personas vulnerables;</a:t>
            </a:r>
          </a:p>
          <a:p>
            <a:pPr marL="171450" lvl="1" indent="-171450">
              <a:lnSpc>
                <a:spcPct val="150000"/>
              </a:lnSpc>
              <a:buClr>
                <a:schemeClr val="tx1"/>
              </a:buClr>
              <a:buSzPct val="80000"/>
              <a:buFont typeface="Arial" panose="020B0604020202020204" pitchFamily="34" charset="0"/>
              <a:buChar char="•"/>
            </a:pPr>
            <a:r>
              <a:rPr lang="es-ES" sz="1050" dirty="0">
                <a:latin typeface="Ebrima" panose="02000000000000000000" pitchFamily="2" charset="0"/>
                <a:ea typeface="Ebrima" panose="02000000000000000000" pitchFamily="2" charset="0"/>
                <a:cs typeface="Ebrima" panose="02000000000000000000" pitchFamily="2" charset="0"/>
              </a:rPr>
              <a:t>si surgen nuevos productos vacunales contra la COVID-19.</a:t>
            </a:r>
          </a:p>
          <a:p>
            <a:pPr marL="0" lvl="1">
              <a:lnSpc>
                <a:spcPct val="150000"/>
              </a:lnSpc>
              <a:buClr>
                <a:schemeClr val="tx1"/>
              </a:buClr>
              <a:buSzPct val="80000"/>
            </a:pPr>
            <a:endParaRPr lang="es-ES" sz="1050" dirty="0">
              <a:latin typeface="Ebrima" panose="02000000000000000000" pitchFamily="2" charset="0"/>
              <a:ea typeface="Ebrima" panose="02000000000000000000" pitchFamily="2" charset="0"/>
              <a:cs typeface="Ebrima" panose="02000000000000000000" pitchFamily="2" charset="0"/>
            </a:endParaRPr>
          </a:p>
        </p:txBody>
      </p:sp>
      <p:sp>
        <p:nvSpPr>
          <p:cNvPr id="10" name="Rectángulo 9">
            <a:extLst>
              <a:ext uri="{FF2B5EF4-FFF2-40B4-BE49-F238E27FC236}">
                <a16:creationId xmlns:a16="http://schemas.microsoft.com/office/drawing/2014/main" id="{58DB4DD2-AB95-411A-857E-5B062BBC471D}"/>
              </a:ext>
            </a:extLst>
          </p:cNvPr>
          <p:cNvSpPr/>
          <p:nvPr/>
        </p:nvSpPr>
        <p:spPr>
          <a:xfrm>
            <a:off x="1212574" y="2684413"/>
            <a:ext cx="1093304" cy="744587"/>
          </a:xfrm>
          <a:prstGeom prst="rect">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CuadroTexto 10">
            <a:extLst>
              <a:ext uri="{FF2B5EF4-FFF2-40B4-BE49-F238E27FC236}">
                <a16:creationId xmlns:a16="http://schemas.microsoft.com/office/drawing/2014/main" id="{DBB504C1-329E-434B-8269-0160744F2770}"/>
              </a:ext>
            </a:extLst>
          </p:cNvPr>
          <p:cNvSpPr txBox="1"/>
          <p:nvPr/>
        </p:nvSpPr>
        <p:spPr>
          <a:xfrm>
            <a:off x="479999" y="6382677"/>
            <a:ext cx="9614452" cy="215444"/>
          </a:xfrm>
          <a:prstGeom prst="rect">
            <a:avLst/>
          </a:prstGeom>
          <a:noFill/>
        </p:spPr>
        <p:txBody>
          <a:bodyPr wrap="square">
            <a:spAutoFit/>
          </a:bodyPr>
          <a:lstStyle/>
          <a:p>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1. OMS</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16 de noviembre del 2021: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Guidance</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on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operational</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microplanning</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for COVID-19 vaccination. </a:t>
            </a:r>
            <a:r>
              <a:rPr kumimoji="0" lang="es-ES" sz="800" b="0" i="0" u="sng" strike="noStrike" kern="1200" cap="none" spc="0" normalizeH="0" baseline="0" noProof="0" dirty="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rPr>
              <a:t>https://www.who.int/publications/i/item/WHO-2019-nCoV-vaccination-microplanning-2021.1</a:t>
            </a:r>
            <a:r>
              <a:rPr lang="es-ES" sz="800" u="sng" dirty="0">
                <a:solidFill>
                  <a:srgbClr val="0000FF"/>
                </a:solidFill>
                <a:latin typeface="Ebrima" panose="02000000000000000000" pitchFamily="2" charset="0"/>
                <a:ea typeface="Ebrima" panose="02000000000000000000" pitchFamily="2" charset="0"/>
                <a:cs typeface="Ebrima" panose="02000000000000000000" pitchFamily="2" charset="0"/>
              </a:rPr>
              <a:t>.</a:t>
            </a:r>
            <a:endPar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307507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107E3364-FFA6-4883-8F0A-9F6893000639}"/>
              </a:ext>
            </a:extLst>
          </p:cNvPr>
          <p:cNvSpPr>
            <a:spLocks noGrp="1"/>
          </p:cNvSpPr>
          <p:nvPr>
            <p:ph type="body" sz="quarter" idx="18"/>
          </p:nvPr>
        </p:nvSpPr>
        <p:spPr/>
        <p:txBody>
          <a:bodyPr anchor="ctr"/>
          <a:lstStyle/>
          <a:p>
            <a:r>
              <a:rPr lang="es-ES" sz="2000" dirty="0"/>
              <a:t>3. </a:t>
            </a:r>
            <a:r>
              <a:rPr lang="es-ES" sz="2000" b="1" dirty="0">
                <a:latin typeface="Ebrima" panose="02000000000000000000" pitchFamily="2" charset="0"/>
                <a:ea typeface="Ebrima" panose="02000000000000000000" pitchFamily="2" charset="0"/>
                <a:cs typeface="Ebrima" panose="02000000000000000000" pitchFamily="2" charset="0"/>
              </a:rPr>
              <a:t>Información adicional para apoyar la elección </a:t>
            </a:r>
            <a:br>
              <a:rPr lang="es-ES" sz="2000" b="1" dirty="0">
                <a:latin typeface="Ebrima" panose="02000000000000000000" pitchFamily="2" charset="0"/>
                <a:ea typeface="Ebrima" panose="02000000000000000000" pitchFamily="2" charset="0"/>
                <a:cs typeface="Ebrima" panose="02000000000000000000" pitchFamily="2" charset="0"/>
              </a:rPr>
            </a:br>
            <a:r>
              <a:rPr lang="es-ES" sz="2000" b="1" dirty="0">
                <a:latin typeface="Ebrima" panose="02000000000000000000" pitchFamily="2" charset="0"/>
                <a:ea typeface="Ebrima" panose="02000000000000000000" pitchFamily="2" charset="0"/>
                <a:cs typeface="Ebrima" panose="02000000000000000000" pitchFamily="2" charset="0"/>
              </a:rPr>
              <a:t>de productos vacunales contra la COVID-19</a:t>
            </a:r>
          </a:p>
        </p:txBody>
      </p:sp>
      <p:sp>
        <p:nvSpPr>
          <p:cNvPr id="4" name="Marcador de número de diapositiva 3">
            <a:extLst>
              <a:ext uri="{FF2B5EF4-FFF2-40B4-BE49-F238E27FC236}">
                <a16:creationId xmlns:a16="http://schemas.microsoft.com/office/drawing/2014/main" id="{3D4480CB-4E85-4007-85CA-B7B96107B369}"/>
              </a:ext>
            </a:extLst>
          </p:cNvPr>
          <p:cNvSpPr>
            <a:spLocks noGrp="1"/>
          </p:cNvSpPr>
          <p:nvPr>
            <p:ph type="sldNum" sz="quarter" idx="21"/>
          </p:nvPr>
        </p:nvSpPr>
        <p:spPr/>
        <p:txBody>
          <a:bodyPr/>
          <a:lstStyle/>
          <a:p>
            <a:fld id="{A74CE0EA-F3B5-4684-BA10-C594598FDB9C}" type="slidenum">
              <a:rPr lang="es-ES" smtClean="0"/>
              <a:t>13</a:t>
            </a:fld>
            <a:endParaRPr lang="es-ES" dirty="0"/>
          </a:p>
        </p:txBody>
      </p:sp>
      <p:sp>
        <p:nvSpPr>
          <p:cNvPr id="9" name="Marcador de texto 8">
            <a:extLst>
              <a:ext uri="{FF2B5EF4-FFF2-40B4-BE49-F238E27FC236}">
                <a16:creationId xmlns:a16="http://schemas.microsoft.com/office/drawing/2014/main" id="{D47FB38F-6980-4EF3-B154-03112E49B92F}"/>
              </a:ext>
            </a:extLst>
          </p:cNvPr>
          <p:cNvSpPr>
            <a:spLocks noGrp="1"/>
          </p:cNvSpPr>
          <p:nvPr>
            <p:ph type="body" sz="quarter" idx="22"/>
          </p:nvPr>
        </p:nvSpPr>
        <p:spPr>
          <a:xfrm>
            <a:off x="487798" y="3564098"/>
            <a:ext cx="11226365" cy="2796923"/>
          </a:xfrm>
        </p:spPr>
        <p:txBody>
          <a:bodyPr numCol="2">
            <a:normAutofit fontScale="70000" lnSpcReduction="20000"/>
          </a:bodyPr>
          <a:lstStyle/>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Glosario</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Efectividad de la vacuna contra la variante ómicron e impacto </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Descripción de las plataformas de los productos vacunales </a:t>
            </a:r>
            <a:br>
              <a:rPr lang="es-ES" sz="1700" dirty="0">
                <a:latin typeface="Ebrima" panose="02000000000000000000" pitchFamily="2" charset="0"/>
                <a:ea typeface="Ebrima" panose="02000000000000000000" pitchFamily="2" charset="0"/>
                <a:cs typeface="Ebrima" panose="02000000000000000000" pitchFamily="2" charset="0"/>
              </a:rPr>
            </a:br>
            <a:r>
              <a:rPr lang="es-ES" sz="1700" dirty="0">
                <a:latin typeface="Ebrima" panose="02000000000000000000" pitchFamily="2" charset="0"/>
                <a:ea typeface="Ebrima" panose="02000000000000000000" pitchFamily="2" charset="0"/>
                <a:cs typeface="Ebrima" panose="02000000000000000000" pitchFamily="2" charset="0"/>
              </a:rPr>
              <a:t>contra la COVID-19</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Resumen de las recomendaciones provisionales del SAGE de la OMS </a:t>
            </a:r>
            <a:br>
              <a:rPr lang="es-ES" sz="1700" dirty="0">
                <a:latin typeface="Ebrima" panose="02000000000000000000" pitchFamily="2" charset="0"/>
                <a:ea typeface="Ebrima" panose="02000000000000000000" pitchFamily="2" charset="0"/>
                <a:cs typeface="Ebrima" panose="02000000000000000000" pitchFamily="2" charset="0"/>
              </a:rPr>
            </a:br>
            <a:r>
              <a:rPr lang="es-ES" sz="1700" dirty="0">
                <a:latin typeface="Ebrima" panose="02000000000000000000" pitchFamily="2" charset="0"/>
                <a:ea typeface="Ebrima" panose="02000000000000000000" pitchFamily="2" charset="0"/>
                <a:cs typeface="Ebrima" panose="02000000000000000000" pitchFamily="2" charset="0"/>
              </a:rPr>
              <a:t>por vacuna contra la COVID-19 </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Número de dosis de la serie básica de la vacuna contra la COVID-19 Ad26.COV 2-S (Janssen)</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Resumen de los atributos clave de la cadena de frío y de la conservación </a:t>
            </a:r>
            <a:br>
              <a:rPr lang="es-ES" sz="1700" dirty="0">
                <a:latin typeface="Ebrima" panose="02000000000000000000" pitchFamily="2" charset="0"/>
                <a:ea typeface="Ebrima" panose="02000000000000000000" pitchFamily="2" charset="0"/>
                <a:cs typeface="Ebrima" panose="02000000000000000000" pitchFamily="2" charset="0"/>
              </a:rPr>
            </a:br>
            <a:r>
              <a:rPr lang="es-ES" sz="1700" dirty="0">
                <a:latin typeface="Ebrima" panose="02000000000000000000" pitchFamily="2" charset="0"/>
                <a:ea typeface="Ebrima" panose="02000000000000000000" pitchFamily="2" charset="0"/>
                <a:cs typeface="Ebrima" panose="02000000000000000000" pitchFamily="2" charset="0"/>
              </a:rPr>
              <a:t>por vacuna contra la COVID-19</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Hoja de ruta actualizada del SAGE de la OMS para priorizar los usos </a:t>
            </a:r>
            <a:br>
              <a:rPr lang="es-ES" sz="1700" dirty="0">
                <a:latin typeface="Ebrima" panose="02000000000000000000" pitchFamily="2" charset="0"/>
                <a:ea typeface="Ebrima" panose="02000000000000000000" pitchFamily="2" charset="0"/>
                <a:cs typeface="Ebrima" panose="02000000000000000000" pitchFamily="2" charset="0"/>
              </a:rPr>
            </a:br>
            <a:r>
              <a:rPr lang="es-ES" sz="1700" dirty="0">
                <a:latin typeface="Ebrima" panose="02000000000000000000" pitchFamily="2" charset="0"/>
                <a:ea typeface="Ebrima" panose="02000000000000000000" pitchFamily="2" charset="0"/>
                <a:cs typeface="Ebrima" panose="02000000000000000000" pitchFamily="2" charset="0"/>
              </a:rPr>
              <a:t>de las vacunas contra la COVID-19</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Vacunación contra la COVID-19 para las personas inmunodeprimidas</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Vacunación contra la COVID-19 para las embarazadas</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Vacunación contra la COVID-19 para la población infantil y adolescente</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Coadministración de las vacunas contra la COVID-19 con otras vacunas </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Personas con infección anterior por el SARS-CoV-2 o con COVID-19 actual</a:t>
            </a:r>
          </a:p>
          <a:p>
            <a:pPr marL="342900" indent="-342900">
              <a:buFont typeface="+mj-lt"/>
              <a:buAutoNum type="alphaUcPeriod"/>
            </a:pPr>
            <a:r>
              <a:rPr lang="es-ES" sz="1700" dirty="0">
                <a:latin typeface="Ebrima" panose="02000000000000000000" pitchFamily="2" charset="0"/>
                <a:ea typeface="Ebrima" panose="02000000000000000000" pitchFamily="2" charset="0"/>
                <a:cs typeface="Ebrima" panose="02000000000000000000" pitchFamily="2" charset="0"/>
              </a:rPr>
              <a:t>Panorama de los modelos y las herramientas de cálculo de los costos </a:t>
            </a:r>
            <a:br>
              <a:rPr lang="es-ES" sz="1700" dirty="0">
                <a:latin typeface="Ebrima" panose="02000000000000000000" pitchFamily="2" charset="0"/>
                <a:ea typeface="Ebrima" panose="02000000000000000000" pitchFamily="2" charset="0"/>
                <a:cs typeface="Ebrima" panose="02000000000000000000" pitchFamily="2" charset="0"/>
              </a:rPr>
            </a:br>
            <a:r>
              <a:rPr lang="es-ES" sz="1700" dirty="0">
                <a:latin typeface="Ebrima" panose="02000000000000000000" pitchFamily="2" charset="0"/>
                <a:ea typeface="Ebrima" panose="02000000000000000000" pitchFamily="2" charset="0"/>
                <a:cs typeface="Ebrima" panose="02000000000000000000" pitchFamily="2" charset="0"/>
              </a:rPr>
              <a:t>de la vacunación contra la COVID-19</a:t>
            </a:r>
            <a:endParaRPr lang="es-ES" dirty="0"/>
          </a:p>
        </p:txBody>
      </p:sp>
      <p:sp>
        <p:nvSpPr>
          <p:cNvPr id="10" name="Marcador de posición de imagen 9">
            <a:extLst>
              <a:ext uri="{FF2B5EF4-FFF2-40B4-BE49-F238E27FC236}">
                <a16:creationId xmlns:a16="http://schemas.microsoft.com/office/drawing/2014/main" id="{90517C1A-27DF-4F8F-8D5A-B69BEF22D491}"/>
              </a:ext>
            </a:extLst>
          </p:cNvPr>
          <p:cNvSpPr>
            <a:spLocks noGrp="1"/>
          </p:cNvSpPr>
          <p:nvPr>
            <p:ph type="pic" sz="quarter" idx="24"/>
          </p:nvPr>
        </p:nvSpPr>
        <p:spPr/>
      </p:sp>
    </p:spTree>
    <p:extLst>
      <p:ext uri="{BB962C8B-B14F-4D97-AF65-F5344CB8AC3E}">
        <p14:creationId xmlns:p14="http://schemas.microsoft.com/office/powerpoint/2010/main" val="291950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49B10062-7DF8-412A-B0CA-C7CC34B42308}"/>
              </a:ext>
            </a:extLst>
          </p:cNvPr>
          <p:cNvSpPr>
            <a:spLocks noGrp="1"/>
          </p:cNvSpPr>
          <p:nvPr>
            <p:ph idx="1"/>
          </p:nvPr>
        </p:nvSpPr>
        <p:spPr>
          <a:xfrm>
            <a:off x="477181" y="1462122"/>
            <a:ext cx="11232001" cy="4385881"/>
          </a:xfrm>
          <a:noFill/>
          <a:ln w="12700">
            <a:solidFill>
              <a:schemeClr val="accent1"/>
            </a:solidFill>
            <a:prstDash val="dash"/>
          </a:ln>
        </p:spPr>
        <p:txBody>
          <a:bodyPr/>
          <a:lstStyle/>
          <a:p>
            <a:pPr marL="285750" indent="-285750">
              <a:buFont typeface="Arial" panose="020B0604020202020204" pitchFamily="34" charset="0"/>
              <a:buChar char="•"/>
            </a:pPr>
            <a:r>
              <a:rPr lang="es-ES" b="1" dirty="0">
                <a:latin typeface="Ebrima" panose="02000000000000000000" pitchFamily="2" charset="0"/>
                <a:ea typeface="Ebrima" panose="02000000000000000000" pitchFamily="2" charset="0"/>
                <a:cs typeface="Ebrima" panose="02000000000000000000" pitchFamily="2" charset="0"/>
              </a:rPr>
              <a:t>Serie de vacunación básica: </a:t>
            </a:r>
            <a:r>
              <a:rPr lang="es-ES" dirty="0">
                <a:latin typeface="Ebrima" panose="02000000000000000000" pitchFamily="2" charset="0"/>
                <a:ea typeface="Ebrima" panose="02000000000000000000" pitchFamily="2" charset="0"/>
                <a:cs typeface="Ebrima" panose="02000000000000000000" pitchFamily="2" charset="0"/>
              </a:rPr>
              <a:t>Vacunación convencional que consiste en el número de dosis y el esquema según se definen en la lista para uso de emergencia específica del producto (en el caso de la mayoría de las vacunas de la lista de la OMS para uso de emergencia, se trata de un esquema de dos dosis).</a:t>
            </a:r>
            <a:endParaRPr lang="es-ES" dirty="0">
              <a:highlight>
                <a:srgbClr val="FFFF00"/>
              </a:highlight>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s-ES" b="1" dirty="0">
                <a:latin typeface="Ebrima" panose="02000000000000000000" pitchFamily="2" charset="0"/>
                <a:ea typeface="Ebrima" panose="02000000000000000000" pitchFamily="2" charset="0"/>
                <a:cs typeface="Ebrima" panose="02000000000000000000" pitchFamily="2" charset="0"/>
              </a:rPr>
              <a:t>Serie de vacunación básica ampliada: </a:t>
            </a:r>
            <a:r>
              <a:rPr lang="es-ES" dirty="0">
                <a:latin typeface="Ebrima" panose="02000000000000000000" pitchFamily="2" charset="0"/>
                <a:ea typeface="Ebrima" panose="02000000000000000000" pitchFamily="2" charset="0"/>
                <a:cs typeface="Ebrima" panose="02000000000000000000" pitchFamily="2" charset="0"/>
              </a:rPr>
              <a:t>Dosis adicionales de una vacuna necesarias como parte de una serie básica ampliada </a:t>
            </a:r>
            <a:br>
              <a:rPr lang="es-ES" dirty="0">
                <a:latin typeface="Ebrima" panose="02000000000000000000" pitchFamily="2" charset="0"/>
                <a:ea typeface="Ebrima" panose="02000000000000000000" pitchFamily="2" charset="0"/>
                <a:cs typeface="Ebrima" panose="02000000000000000000" pitchFamily="2" charset="0"/>
              </a:rPr>
            </a:br>
            <a:r>
              <a:rPr lang="es-ES" dirty="0">
                <a:latin typeface="Ebrima" panose="02000000000000000000" pitchFamily="2" charset="0"/>
                <a:ea typeface="Ebrima" panose="02000000000000000000" pitchFamily="2" charset="0"/>
                <a:cs typeface="Ebrima" panose="02000000000000000000" pitchFamily="2" charset="0"/>
              </a:rPr>
              <a:t>para grupos específicos en los que la tasa de respuesta inmunitaria tras la serie básica convencional se considera insuficiente (como las personas moderada o gravemente inmunodeprimidas o las personas mayores).</a:t>
            </a:r>
          </a:p>
          <a:p>
            <a:pPr marL="285750" indent="-285750">
              <a:buFont typeface="Arial" panose="020B0604020202020204" pitchFamily="34" charset="0"/>
              <a:buChar char="•"/>
            </a:pPr>
            <a:r>
              <a:rPr lang="es-ES" b="1" dirty="0">
                <a:latin typeface="Ebrima" panose="02000000000000000000" pitchFamily="2" charset="0"/>
                <a:ea typeface="Ebrima" panose="02000000000000000000" pitchFamily="2" charset="0"/>
                <a:cs typeface="Ebrima" panose="02000000000000000000" pitchFamily="2" charset="0"/>
              </a:rPr>
              <a:t>Dosis de refuerzo: </a:t>
            </a:r>
            <a:r>
              <a:rPr lang="es-ES" dirty="0">
                <a:latin typeface="Ebrima" panose="02000000000000000000" pitchFamily="2" charset="0"/>
                <a:ea typeface="Ebrima" panose="02000000000000000000" pitchFamily="2" charset="0"/>
                <a:cs typeface="Ebrima" panose="02000000000000000000" pitchFamily="2" charset="0"/>
              </a:rPr>
              <a:t>Dosis administrada a una persona o un grupo vacunado que ha completado una serie de vacunación básica cuando, </a:t>
            </a:r>
            <a:br>
              <a:rPr lang="es-ES" dirty="0">
                <a:latin typeface="Ebrima" panose="02000000000000000000" pitchFamily="2" charset="0"/>
                <a:ea typeface="Ebrima" panose="02000000000000000000" pitchFamily="2" charset="0"/>
                <a:cs typeface="Ebrima" panose="02000000000000000000" pitchFamily="2" charset="0"/>
              </a:rPr>
            </a:br>
            <a:r>
              <a:rPr lang="es-ES" dirty="0">
                <a:latin typeface="Ebrima" panose="02000000000000000000" pitchFamily="2" charset="0"/>
                <a:ea typeface="Ebrima" panose="02000000000000000000" pitchFamily="2" charset="0"/>
                <a:cs typeface="Ebrima" panose="02000000000000000000" pitchFamily="2" charset="0"/>
              </a:rPr>
              <a:t>con el tiempo, la inmunidad y la protección clínica han caído por debajo de una tasa considerada suficiente. El objetivo de una dosis </a:t>
            </a:r>
            <a:br>
              <a:rPr lang="es-ES" dirty="0">
                <a:latin typeface="Ebrima" panose="02000000000000000000" pitchFamily="2" charset="0"/>
                <a:ea typeface="Ebrima" panose="02000000000000000000" pitchFamily="2" charset="0"/>
                <a:cs typeface="Ebrima" panose="02000000000000000000" pitchFamily="2" charset="0"/>
              </a:rPr>
            </a:br>
            <a:r>
              <a:rPr lang="es-ES" dirty="0">
                <a:latin typeface="Ebrima" panose="02000000000000000000" pitchFamily="2" charset="0"/>
                <a:ea typeface="Ebrima" panose="02000000000000000000" pitchFamily="2" charset="0"/>
                <a:cs typeface="Ebrima" panose="02000000000000000000" pitchFamily="2" charset="0"/>
              </a:rPr>
              <a:t>de refuerzo es restaurar la efectividad de la vacuna.</a:t>
            </a:r>
          </a:p>
          <a:p>
            <a:pPr marL="285750" indent="-285750">
              <a:buFont typeface="Arial" panose="020B0604020202020204" pitchFamily="34" charset="0"/>
              <a:buChar char="•"/>
            </a:pPr>
            <a:r>
              <a:rPr lang="es-ES" b="1" dirty="0">
                <a:latin typeface="Ebrima" panose="02000000000000000000" pitchFamily="2" charset="0"/>
                <a:ea typeface="Ebrima" panose="02000000000000000000" pitchFamily="2" charset="0"/>
                <a:cs typeface="Ebrima" panose="02000000000000000000" pitchFamily="2" charset="0"/>
              </a:rPr>
              <a:t>Esquema homólogo: </a:t>
            </a:r>
            <a:r>
              <a:rPr lang="es-ES" dirty="0">
                <a:latin typeface="Ebrima" panose="02000000000000000000" pitchFamily="2" charset="0"/>
                <a:ea typeface="Ebrima" panose="02000000000000000000" pitchFamily="2" charset="0"/>
                <a:cs typeface="Ebrima" panose="02000000000000000000" pitchFamily="2" charset="0"/>
              </a:rPr>
              <a:t>Uso de la misma vacuna para todas las dosis.</a:t>
            </a:r>
          </a:p>
          <a:p>
            <a:pPr marL="285750" indent="-285750">
              <a:buFont typeface="Arial" panose="020B0604020202020204" pitchFamily="34" charset="0"/>
              <a:buChar char="•"/>
            </a:pPr>
            <a:r>
              <a:rPr lang="es-ES" b="1" dirty="0">
                <a:latin typeface="Ebrima" panose="02000000000000000000" pitchFamily="2" charset="0"/>
                <a:ea typeface="Ebrima" panose="02000000000000000000" pitchFamily="2" charset="0"/>
                <a:cs typeface="Ebrima" panose="02000000000000000000" pitchFamily="2" charset="0"/>
              </a:rPr>
              <a:t>Esquema heterólogo: </a:t>
            </a:r>
            <a:r>
              <a:rPr lang="es-ES" dirty="0">
                <a:latin typeface="Ebrima" panose="02000000000000000000" pitchFamily="2" charset="0"/>
                <a:ea typeface="Ebrima" panose="02000000000000000000" pitchFamily="2" charset="0"/>
                <a:cs typeface="Ebrima" panose="02000000000000000000" pitchFamily="2" charset="0"/>
              </a:rPr>
              <a:t>Uso de diferentes vacunas para distintas dosis.</a:t>
            </a:r>
          </a:p>
          <a:p>
            <a:pPr marL="752475" lvl="1"/>
            <a:r>
              <a:rPr lang="es-ES" b="1" dirty="0">
                <a:latin typeface="Ebrima" panose="02000000000000000000" pitchFamily="2" charset="0"/>
                <a:ea typeface="Ebrima" panose="02000000000000000000" pitchFamily="2" charset="0"/>
                <a:cs typeface="Ebrima" panose="02000000000000000000" pitchFamily="2" charset="0"/>
              </a:rPr>
              <a:t>Vacunación básica heteróloga: </a:t>
            </a:r>
            <a:r>
              <a:rPr lang="es-ES" dirty="0">
                <a:latin typeface="Ebrima" panose="02000000000000000000" pitchFamily="2" charset="0"/>
                <a:ea typeface="Ebrima" panose="02000000000000000000" pitchFamily="2" charset="0"/>
                <a:cs typeface="Ebrima" panose="02000000000000000000" pitchFamily="2" charset="0"/>
              </a:rPr>
              <a:t>Uso de productos vacunales contra la COVID-19 diferentes de los utilizados para la primera dosis, </a:t>
            </a:r>
            <a:br>
              <a:rPr lang="es-ES" dirty="0">
                <a:latin typeface="Ebrima" panose="02000000000000000000" pitchFamily="2" charset="0"/>
                <a:ea typeface="Ebrima" panose="02000000000000000000" pitchFamily="2" charset="0"/>
                <a:cs typeface="Ebrima" panose="02000000000000000000" pitchFamily="2" charset="0"/>
              </a:rPr>
            </a:br>
            <a:r>
              <a:rPr lang="es-ES" dirty="0">
                <a:latin typeface="Ebrima" panose="02000000000000000000" pitchFamily="2" charset="0"/>
                <a:ea typeface="Ebrima" panose="02000000000000000000" pitchFamily="2" charset="0"/>
                <a:cs typeface="Ebrima" panose="02000000000000000000" pitchFamily="2" charset="0"/>
              </a:rPr>
              <a:t>en una serie de vacunación básica (para la segunda dosis) o en la vacunación básica ampliada (para la tercera dosis).</a:t>
            </a:r>
          </a:p>
          <a:p>
            <a:pPr marL="752475" lvl="1"/>
            <a:r>
              <a:rPr lang="es-ES" b="1" dirty="0">
                <a:latin typeface="Ebrima" panose="02000000000000000000" pitchFamily="2" charset="0"/>
                <a:ea typeface="Ebrima" panose="02000000000000000000" pitchFamily="2" charset="0"/>
                <a:cs typeface="Ebrima" panose="02000000000000000000" pitchFamily="2" charset="0"/>
              </a:rPr>
              <a:t>Refuerzo heterólogo: </a:t>
            </a:r>
            <a:r>
              <a:rPr lang="es-ES" dirty="0">
                <a:latin typeface="Ebrima" panose="02000000000000000000" pitchFamily="2" charset="0"/>
                <a:ea typeface="Ebrima" panose="02000000000000000000" pitchFamily="2" charset="0"/>
                <a:cs typeface="Ebrima" panose="02000000000000000000" pitchFamily="2" charset="0"/>
              </a:rPr>
              <a:t>Uso de uno o varios productos vacunales contra la COVID-19 diferentes al utilizado con anterioridad </a:t>
            </a:r>
            <a:br>
              <a:rPr lang="es-ES" dirty="0">
                <a:latin typeface="Ebrima" panose="02000000000000000000" pitchFamily="2" charset="0"/>
                <a:ea typeface="Ebrima" panose="02000000000000000000" pitchFamily="2" charset="0"/>
                <a:cs typeface="Ebrima" panose="02000000000000000000" pitchFamily="2" charset="0"/>
              </a:rPr>
            </a:br>
            <a:r>
              <a:rPr lang="es-ES" dirty="0">
                <a:latin typeface="Ebrima" panose="02000000000000000000" pitchFamily="2" charset="0"/>
                <a:ea typeface="Ebrima" panose="02000000000000000000" pitchFamily="2" charset="0"/>
                <a:cs typeface="Ebrima" panose="02000000000000000000" pitchFamily="2" charset="0"/>
              </a:rPr>
              <a:t>para una serie de vacunación básica homóloga o heteróloga o una serie de vacunación ampliada contra la COVID-19. </a:t>
            </a:r>
          </a:p>
          <a:p>
            <a:pPr marL="285750" indent="-285750">
              <a:buFont typeface="Arial" panose="020B0604020202020204" pitchFamily="34" charset="0"/>
              <a:buChar char="•"/>
            </a:pPr>
            <a:endParaRPr lang="es-ES" dirty="0"/>
          </a:p>
          <a:p>
            <a:endParaRPr lang="es-ES" dirty="0"/>
          </a:p>
        </p:txBody>
      </p:sp>
      <p:sp>
        <p:nvSpPr>
          <p:cNvPr id="5" name="Marcador de número de diapositiva 4">
            <a:extLst>
              <a:ext uri="{FF2B5EF4-FFF2-40B4-BE49-F238E27FC236}">
                <a16:creationId xmlns:a16="http://schemas.microsoft.com/office/drawing/2014/main" id="{302A49CE-CD6B-4A27-9E25-B8133FEDEE74}"/>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14</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12" name="Marcador de texto 11">
            <a:extLst>
              <a:ext uri="{FF2B5EF4-FFF2-40B4-BE49-F238E27FC236}">
                <a16:creationId xmlns:a16="http://schemas.microsoft.com/office/drawing/2014/main" id="{E6C7E077-8C77-4629-8965-A6F367BFC4D9}"/>
              </a:ext>
            </a:extLst>
          </p:cNvPr>
          <p:cNvSpPr>
            <a:spLocks noGrp="1"/>
          </p:cNvSpPr>
          <p:nvPr>
            <p:ph type="body" sz="quarter" idx="21"/>
          </p:nvPr>
        </p:nvSpPr>
        <p:spPr/>
        <p:txBody>
          <a:bodyPr>
            <a:noAutofit/>
          </a:bodyPr>
          <a:lstStyle/>
          <a:p>
            <a:r>
              <a:rPr lang="es-ES" dirty="0">
                <a:latin typeface="Ebrima" panose="02000000000000000000" pitchFamily="2" charset="0"/>
                <a:ea typeface="Ebrima" panose="02000000000000000000" pitchFamily="2" charset="0"/>
                <a:cs typeface="Ebrima" panose="02000000000000000000" pitchFamily="2" charset="0"/>
              </a:rPr>
              <a:t>Fuente: SAGE de la OMS: </a:t>
            </a:r>
            <a:r>
              <a:rPr lang="es-ES" b="1" dirty="0">
                <a:latin typeface="Ebrima" panose="02000000000000000000" pitchFamily="2" charset="0"/>
                <a:ea typeface="Ebrima" panose="02000000000000000000" pitchFamily="2" charset="0"/>
                <a:cs typeface="Ebrima" panose="02000000000000000000" pitchFamily="2" charset="0"/>
              </a:rPr>
              <a:t>COVID-19 vaccine </a:t>
            </a:r>
            <a:r>
              <a:rPr lang="es-ES" b="1" dirty="0" err="1">
                <a:latin typeface="Ebrima" panose="02000000000000000000" pitchFamily="2" charset="0"/>
                <a:ea typeface="Ebrima" panose="02000000000000000000" pitchFamily="2" charset="0"/>
                <a:cs typeface="Ebrima" panose="02000000000000000000" pitchFamily="2" charset="0"/>
              </a:rPr>
              <a:t>technical</a:t>
            </a:r>
            <a:r>
              <a:rPr lang="es-ES" b="1" dirty="0">
                <a:latin typeface="Ebrima" panose="02000000000000000000" pitchFamily="2" charset="0"/>
                <a:ea typeface="Ebrima" panose="02000000000000000000" pitchFamily="2" charset="0"/>
                <a:cs typeface="Ebrima" panose="02000000000000000000" pitchFamily="2" charset="0"/>
              </a:rPr>
              <a:t> </a:t>
            </a:r>
            <a:r>
              <a:rPr lang="es-ES" b="1" dirty="0" err="1">
                <a:latin typeface="Ebrima" panose="02000000000000000000" pitchFamily="2" charset="0"/>
                <a:ea typeface="Ebrima" panose="02000000000000000000" pitchFamily="2" charset="0"/>
                <a:cs typeface="Ebrima" panose="02000000000000000000" pitchFamily="2" charset="0"/>
              </a:rPr>
              <a:t>documents</a:t>
            </a:r>
            <a:r>
              <a:rPr lang="es-ES" b="1" dirty="0">
                <a:latin typeface="Ebrima" panose="02000000000000000000" pitchFamily="2" charset="0"/>
                <a:ea typeface="Ebrima" panose="02000000000000000000" pitchFamily="2" charset="0"/>
                <a:cs typeface="Ebrima" panose="02000000000000000000" pitchFamily="2" charset="0"/>
              </a:rPr>
              <a:t>. </a:t>
            </a:r>
            <a:r>
              <a:rPr lang="es-ES" dirty="0">
                <a:latin typeface="Ebrima" panose="02000000000000000000" pitchFamily="2" charset="0"/>
                <a:ea typeface="Ebrima" panose="02000000000000000000" pitchFamily="2" charset="0"/>
                <a:cs typeface="Ebrima" panose="02000000000000000000" pitchFamily="2" charset="0"/>
              </a:rPr>
              <a:t>https://www.who.int/groups/strategic-advisory-group-of-experts-on-immunization/covid-19-materials, SAGE de la OMS. </a:t>
            </a:r>
            <a:r>
              <a:rPr lang="es-ES" b="1" dirty="0">
                <a:latin typeface="Ebrima" panose="02000000000000000000" pitchFamily="2" charset="0"/>
                <a:ea typeface="Ebrima" panose="02000000000000000000" pitchFamily="2" charset="0"/>
                <a:cs typeface="Ebrima" panose="02000000000000000000" pitchFamily="2" charset="0"/>
              </a:rPr>
              <a:t>Interim recommendations for an extended primary series with an additional vaccine dose for COVID-19 vaccination in immunocompromised persons. </a:t>
            </a:r>
            <a:r>
              <a:rPr lang="es-ES" dirty="0">
                <a:latin typeface="Ebrima" panose="02000000000000000000" pitchFamily="2" charset="0"/>
                <a:ea typeface="Ebrima" panose="02000000000000000000" pitchFamily="2" charset="0"/>
                <a:cs typeface="Ebrima" panose="02000000000000000000" pitchFamily="2" charset="0"/>
              </a:rPr>
              <a:t>26 de octubre del 2021: https://www.who.int/publications/i/item/WHO-2019-nCoV-vaccines-SAGE_recommendation-immunocompromised-persons. </a:t>
            </a:r>
          </a:p>
        </p:txBody>
      </p:sp>
      <p:sp>
        <p:nvSpPr>
          <p:cNvPr id="9" name="Título 8">
            <a:extLst>
              <a:ext uri="{FF2B5EF4-FFF2-40B4-BE49-F238E27FC236}">
                <a16:creationId xmlns:a16="http://schemas.microsoft.com/office/drawing/2014/main" id="{387E21A7-F5C0-45FB-9D4A-759F3329F3B4}"/>
              </a:ext>
            </a:extLst>
          </p:cNvPr>
          <p:cNvSpPr>
            <a:spLocks noGrp="1"/>
          </p:cNvSpPr>
          <p:nvPr>
            <p:ph type="title"/>
          </p:nvPr>
        </p:nvSpPr>
        <p:spPr/>
        <p:txBody>
          <a:bodyPr/>
          <a:lstStyle/>
          <a:p>
            <a:r>
              <a:rPr lang="es-ES" dirty="0"/>
              <a:t>Glosario</a:t>
            </a:r>
          </a:p>
        </p:txBody>
      </p:sp>
      <p:sp>
        <p:nvSpPr>
          <p:cNvPr id="2" name="Elipse 1">
            <a:extLst>
              <a:ext uri="{FF2B5EF4-FFF2-40B4-BE49-F238E27FC236}">
                <a16:creationId xmlns:a16="http://schemas.microsoft.com/office/drawing/2014/main" id="{5262E16D-371F-4890-AA6B-788A8D9CEA96}"/>
              </a:ext>
            </a:extLst>
          </p:cNvPr>
          <p:cNvSpPr/>
          <p:nvPr/>
        </p:nvSpPr>
        <p:spPr>
          <a:xfrm>
            <a:off x="162937" y="742122"/>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Arial"/>
                <a:ea typeface="+mn-ea"/>
                <a:cs typeface="+mn-cs"/>
              </a:rPr>
              <a:t>A</a:t>
            </a:r>
          </a:p>
        </p:txBody>
      </p:sp>
    </p:spTree>
    <p:extLst>
      <p:ext uri="{BB962C8B-B14F-4D97-AF65-F5344CB8AC3E}">
        <p14:creationId xmlns:p14="http://schemas.microsoft.com/office/powerpoint/2010/main" val="3038235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4EA021-0149-4596-9392-2DEEA7BBCAA6}"/>
              </a:ext>
            </a:extLst>
          </p:cNvPr>
          <p:cNvSpPr>
            <a:spLocks noGrp="1"/>
          </p:cNvSpPr>
          <p:nvPr>
            <p:ph type="sldNum" sz="quarter" idx="16"/>
          </p:nvPr>
        </p:nvSpPr>
        <p:spPr/>
        <p:txBody>
          <a:bodyPr/>
          <a:lstStyle/>
          <a:p>
            <a:fld id="{A74CE0EA-F3B5-4684-BA10-C594598FDB9C}" type="slidenum">
              <a:rPr lang="es-ES" noProof="0" smtClean="0"/>
              <a:t>15</a:t>
            </a:fld>
            <a:endParaRPr lang="es-ES" noProof="0" dirty="0"/>
          </a:p>
        </p:txBody>
      </p:sp>
      <p:sp>
        <p:nvSpPr>
          <p:cNvPr id="6" name="Título 5">
            <a:extLst>
              <a:ext uri="{FF2B5EF4-FFF2-40B4-BE49-F238E27FC236}">
                <a16:creationId xmlns:a16="http://schemas.microsoft.com/office/drawing/2014/main" id="{C5B374A9-6C23-4902-ACBB-5214546F39D1}"/>
              </a:ext>
            </a:extLst>
          </p:cNvPr>
          <p:cNvSpPr>
            <a:spLocks noGrp="1"/>
          </p:cNvSpPr>
          <p:nvPr>
            <p:ph type="title"/>
          </p:nvPr>
        </p:nvSpPr>
        <p:spPr>
          <a:xfrm>
            <a:off x="479999" y="359999"/>
            <a:ext cx="9934748" cy="577510"/>
          </a:xfrm>
        </p:spPr>
        <p:txBody>
          <a:bodyPr/>
          <a:lstStyle/>
          <a:p>
            <a:r>
              <a:rPr lang="es-ES" sz="2000" dirty="0"/>
              <a:t>En el contexto de la variante ómicron, las vacunas contra la COVID-19 siguen proporcionando una gran protección frente a la enfermedad grave (1/3)</a:t>
            </a:r>
          </a:p>
        </p:txBody>
      </p:sp>
      <p:sp>
        <p:nvSpPr>
          <p:cNvPr id="7" name="Text Placeholder 6">
            <a:extLst>
              <a:ext uri="{FF2B5EF4-FFF2-40B4-BE49-F238E27FC236}">
                <a16:creationId xmlns:a16="http://schemas.microsoft.com/office/drawing/2014/main" id="{83D34392-7F10-4267-8F0F-A6543D93A148}"/>
              </a:ext>
            </a:extLst>
          </p:cNvPr>
          <p:cNvSpPr txBox="1">
            <a:spLocks noGrp="1"/>
          </p:cNvSpPr>
          <p:nvPr>
            <p:ph type="body" sz="quarter" idx="21"/>
          </p:nvPr>
        </p:nvSpPr>
        <p:spPr>
          <a:xfrm>
            <a:off x="393286" y="6456450"/>
            <a:ext cx="112268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rgbClr val="009CDE"/>
                </a:solidFill>
                <a:latin typeface="Ebrima" panose="02000000000000000000" pitchFamily="2" charset="0"/>
                <a:ea typeface="Ebrima" panose="02000000000000000000" pitchFamily="2" charset="0"/>
                <a:cs typeface="Ebrima" panose="02000000000000000000" pitchFamily="2" charset="0"/>
              </a:rPr>
              <a:t>https://www.who.int/publications/m/item/weekly-epidemiological-update-on-covid-19</a:t>
            </a:r>
            <a:r>
              <a:rPr kumimoji="0" lang="es-ES" sz="800" b="0" i="0" u="none" strike="noStrike" kern="1200" cap="none" spc="0" normalizeH="0" baseline="0" noProof="0" dirty="0">
                <a:ln>
                  <a:noFill/>
                </a:ln>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22 de febrero del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latin typeface="Ebrima" panose="02000000000000000000" pitchFamily="2" charset="0"/>
                <a:ea typeface="Ebrima" panose="02000000000000000000" pitchFamily="2" charset="0"/>
                <a:cs typeface="Ebrima" panose="02000000000000000000" pitchFamily="2" charset="0"/>
              </a:rPr>
              <a:t>Datos de la COVID-19. </a:t>
            </a:r>
            <a:r>
              <a:rPr lang="es-ES" dirty="0">
                <a:latin typeface="Ebrima" panose="02000000000000000000" pitchFamily="2" charset="0"/>
                <a:ea typeface="Ebrima" panose="02000000000000000000" pitchFamily="2" charset="0"/>
                <a:cs typeface="Ebrima" panose="02000000000000000000" pitchFamily="2" charset="0"/>
              </a:rPr>
              <a:t>VIEW-</a:t>
            </a:r>
            <a:r>
              <a:rPr lang="es-ES" dirty="0" err="1">
                <a:latin typeface="Ebrima" panose="02000000000000000000" pitchFamily="2" charset="0"/>
                <a:ea typeface="Ebrima" panose="02000000000000000000" pitchFamily="2" charset="0"/>
                <a:cs typeface="Ebrima" panose="02000000000000000000" pitchFamily="2" charset="0"/>
              </a:rPr>
              <a:t>hub</a:t>
            </a:r>
            <a:r>
              <a:rPr lang="es-ES" dirty="0">
                <a:latin typeface="Ebrima" panose="02000000000000000000" pitchFamily="2" charset="0"/>
                <a:ea typeface="Ebrima" panose="02000000000000000000" pitchFamily="2" charset="0"/>
                <a:cs typeface="Ebrima" panose="02000000000000000000" pitchFamily="2" charset="0"/>
              </a:rPr>
              <a:t> del IVAC</a:t>
            </a:r>
            <a:r>
              <a:rPr lang="es-ES" b="1" dirty="0">
                <a:latin typeface="Ebrima" panose="02000000000000000000" pitchFamily="2" charset="0"/>
                <a:ea typeface="Ebrima" panose="02000000000000000000" pitchFamily="2" charset="0"/>
                <a:cs typeface="Ebrima" panose="02000000000000000000" pitchFamily="2" charset="0"/>
              </a:rPr>
              <a:t>. </a:t>
            </a:r>
            <a:r>
              <a:rPr lang="es-ES" dirty="0">
                <a:latin typeface="Ebrima" panose="02000000000000000000" pitchFamily="2" charset="0"/>
                <a:ea typeface="Ebrima" panose="02000000000000000000" pitchFamily="2" charset="0"/>
                <a:cs typeface="Ebrima" panose="02000000000000000000" pitchFamily="2" charset="0"/>
              </a:rPr>
              <a:t>https://view-hub.org/covid-19/effectiveness-studies.</a:t>
            </a:r>
            <a:endPar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8" name="Elipse 7">
            <a:extLst>
              <a:ext uri="{FF2B5EF4-FFF2-40B4-BE49-F238E27FC236}">
                <a16:creationId xmlns:a16="http://schemas.microsoft.com/office/drawing/2014/main" id="{81F0D767-2CE3-4A9D-B5B6-64F5D5A796D0}"/>
              </a:ext>
            </a:extLst>
          </p:cNvPr>
          <p:cNvSpPr/>
          <p:nvPr/>
        </p:nvSpPr>
        <p:spPr>
          <a:xfrm>
            <a:off x="168573" y="35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prstClr val="white"/>
                </a:solidFill>
                <a:latin typeface="Arial"/>
              </a:rPr>
              <a:t>B</a:t>
            </a:r>
            <a:endParaRPr kumimoji="0" lang="es-E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TextBox 52">
            <a:extLst>
              <a:ext uri="{FF2B5EF4-FFF2-40B4-BE49-F238E27FC236}">
                <a16:creationId xmlns:a16="http://schemas.microsoft.com/office/drawing/2014/main" id="{087679C4-E7E6-4279-B949-C7E59B929277}"/>
              </a:ext>
            </a:extLst>
          </p:cNvPr>
          <p:cNvSpPr txBox="1">
            <a:spLocks/>
          </p:cNvSpPr>
          <p:nvPr/>
        </p:nvSpPr>
        <p:spPr>
          <a:xfrm>
            <a:off x="554735" y="1200984"/>
            <a:ext cx="5265039" cy="615553"/>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800" b="1" i="0" u="none" strike="noStrike" kern="1200" cap="none" spc="0" normalizeH="0" baseline="0" noProof="0" dirty="0">
                <a:ln>
                  <a:noFill/>
                </a:ln>
                <a:solidFill>
                  <a:srgbClr val="082F3B"/>
                </a:solidFill>
                <a:effectLst/>
                <a:uLnTx/>
                <a:uFillTx/>
                <a:latin typeface="+mj-lt"/>
                <a:ea typeface="+mn-ea"/>
                <a:cs typeface="Arial" panose="020B0604020202020204" pitchFamily="34" charset="0"/>
              </a:rPr>
              <a:t>32 estudios </a:t>
            </a:r>
            <a:r>
              <a:rPr kumimoji="0" lang="es-ES" sz="18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aportan información </a:t>
            </a:r>
            <a:br>
              <a:rPr kumimoji="0" lang="es-ES" sz="18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br>
            <a:r>
              <a:rPr kumimoji="0" lang="es-ES" sz="18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sobre </a:t>
            </a:r>
            <a:r>
              <a:rPr kumimoji="0" lang="es-ES" sz="1800" b="1" i="0" u="none" strike="noStrike" kern="1200" cap="none" spc="0" normalizeH="0" baseline="0" noProof="0" dirty="0">
                <a:ln>
                  <a:noFill/>
                </a:ln>
                <a:solidFill>
                  <a:srgbClr val="082F3B"/>
                </a:solidFill>
                <a:effectLst/>
                <a:uLnTx/>
                <a:uFillTx/>
                <a:latin typeface="+mj-lt"/>
                <a:ea typeface="+mn-ea"/>
                <a:cs typeface="Arial" panose="020B0604020202020204" pitchFamily="34" charset="0"/>
              </a:rPr>
              <a:t>los resultados de las vacunas </a:t>
            </a:r>
            <a:br>
              <a:rPr kumimoji="0" lang="es-ES" sz="1800" b="1" i="0" u="none" strike="noStrike" kern="1200" cap="none" spc="0" normalizeH="0" baseline="0" noProof="0" dirty="0">
                <a:ln>
                  <a:noFill/>
                </a:ln>
                <a:solidFill>
                  <a:srgbClr val="082F3B"/>
                </a:solidFill>
                <a:effectLst/>
                <a:uLnTx/>
                <a:uFillTx/>
                <a:latin typeface="+mj-lt"/>
                <a:ea typeface="+mn-ea"/>
                <a:cs typeface="Arial" panose="020B0604020202020204" pitchFamily="34" charset="0"/>
              </a:rPr>
            </a:br>
            <a:r>
              <a:rPr kumimoji="0" lang="es-ES" sz="1800" b="1" i="0" u="none" strike="noStrike" kern="1200" cap="none" spc="0" normalizeH="0" baseline="0" noProof="0" dirty="0">
                <a:ln>
                  <a:noFill/>
                </a:ln>
                <a:solidFill>
                  <a:srgbClr val="082F3B"/>
                </a:solidFill>
                <a:effectLst/>
                <a:uLnTx/>
                <a:uFillTx/>
                <a:latin typeface="+mj-lt"/>
                <a:ea typeface="+mn-ea"/>
                <a:cs typeface="Arial" panose="020B0604020202020204" pitchFamily="34" charset="0"/>
              </a:rPr>
              <a:t>contra la variante ómicron</a:t>
            </a:r>
          </a:p>
        </p:txBody>
      </p:sp>
      <p:cxnSp>
        <p:nvCxnSpPr>
          <p:cNvPr id="10" name="Straight Connector 57">
            <a:extLst>
              <a:ext uri="{FF2B5EF4-FFF2-40B4-BE49-F238E27FC236}">
                <a16:creationId xmlns:a16="http://schemas.microsoft.com/office/drawing/2014/main" id="{AB37670F-B8B3-4A3D-9FEF-55C528AF56CA}"/>
              </a:ext>
            </a:extLst>
          </p:cNvPr>
          <p:cNvCxnSpPr>
            <a:cxnSpLocks/>
          </p:cNvCxnSpPr>
          <p:nvPr/>
        </p:nvCxnSpPr>
        <p:spPr>
          <a:xfrm>
            <a:off x="554735" y="1854637"/>
            <a:ext cx="5007865"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94">
            <a:extLst>
              <a:ext uri="{FF2B5EF4-FFF2-40B4-BE49-F238E27FC236}">
                <a16:creationId xmlns:a16="http://schemas.microsoft.com/office/drawing/2014/main" id="{570A660D-EC21-4D9E-AE05-0E75AB64D6C4}"/>
              </a:ext>
            </a:extLst>
          </p:cNvPr>
          <p:cNvSpPr txBox="1">
            <a:spLocks/>
          </p:cNvSpPr>
          <p:nvPr/>
        </p:nvSpPr>
        <p:spPr>
          <a:xfrm>
            <a:off x="5819774" y="1236474"/>
            <a:ext cx="5886590"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800" b="1" i="0" u="none" strike="noStrike" kern="1200" cap="none" spc="0" normalizeH="0" baseline="0" noProof="0" dirty="0">
                <a:ln>
                  <a:noFill/>
                </a:ln>
                <a:solidFill>
                  <a:srgbClr val="082F3B"/>
                </a:solidFill>
                <a:effectLst/>
                <a:uLnTx/>
                <a:uFillTx/>
                <a:latin typeface="+mj-lt"/>
                <a:ea typeface="+mn-ea"/>
                <a:cs typeface="Arial" panose="020B0604020202020204" pitchFamily="34" charset="0"/>
              </a:rPr>
              <a:t>Resultados</a:t>
            </a:r>
          </a:p>
        </p:txBody>
      </p:sp>
      <p:cxnSp>
        <p:nvCxnSpPr>
          <p:cNvPr id="12" name="Straight Connector 100">
            <a:extLst>
              <a:ext uri="{FF2B5EF4-FFF2-40B4-BE49-F238E27FC236}">
                <a16:creationId xmlns:a16="http://schemas.microsoft.com/office/drawing/2014/main" id="{4743C0FD-22B9-457E-AAC8-042D0F4CB513}"/>
              </a:ext>
            </a:extLst>
          </p:cNvPr>
          <p:cNvCxnSpPr>
            <a:cxnSpLocks/>
          </p:cNvCxnSpPr>
          <p:nvPr/>
        </p:nvCxnSpPr>
        <p:spPr>
          <a:xfrm>
            <a:off x="5819774" y="1854637"/>
            <a:ext cx="5886590"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3" name="Group 32">
            <a:extLst>
              <a:ext uri="{FF2B5EF4-FFF2-40B4-BE49-F238E27FC236}">
                <a16:creationId xmlns:a16="http://schemas.microsoft.com/office/drawing/2014/main" id="{36E25A2A-8063-47A9-8CEC-876E70A427E6}"/>
              </a:ext>
            </a:extLst>
          </p:cNvPr>
          <p:cNvGrpSpPr/>
          <p:nvPr/>
        </p:nvGrpSpPr>
        <p:grpSpPr>
          <a:xfrm>
            <a:off x="554735" y="1996027"/>
            <a:ext cx="5007865" cy="412494"/>
            <a:chOff x="554735" y="1843627"/>
            <a:chExt cx="5007865" cy="412494"/>
          </a:xfrm>
        </p:grpSpPr>
        <p:pic>
          <p:nvPicPr>
            <p:cNvPr id="14" name="CustomIcon">
              <a:extLst>
                <a:ext uri="{FF2B5EF4-FFF2-40B4-BE49-F238E27FC236}">
                  <a16:creationId xmlns:a16="http://schemas.microsoft.com/office/drawing/2014/main" id="{51C6A786-C414-4867-83F7-817EE39EED1C}"/>
                </a:ext>
              </a:extLst>
            </p:cNvPr>
            <p:cNvPicPr>
              <a:picLocks/>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554735" y="1843627"/>
              <a:ext cx="412494" cy="412494"/>
            </a:xfrm>
            <a:prstGeom prst="rect">
              <a:avLst/>
            </a:prstGeom>
          </p:spPr>
        </p:pic>
        <p:sp>
          <p:nvSpPr>
            <p:cNvPr id="15" name="TextBox 54">
              <a:extLst>
                <a:ext uri="{FF2B5EF4-FFF2-40B4-BE49-F238E27FC236}">
                  <a16:creationId xmlns:a16="http://schemas.microsoft.com/office/drawing/2014/main" id="{67D6A0E3-8ADA-4322-AB5E-C2C6EDB6FCDE}"/>
                </a:ext>
              </a:extLst>
            </p:cNvPr>
            <p:cNvSpPr txBox="1">
              <a:spLocks/>
            </p:cNvSpPr>
            <p:nvPr/>
          </p:nvSpPr>
          <p:spPr>
            <a:xfrm>
              <a:off x="1049839" y="1926764"/>
              <a:ext cx="4512761"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600" b="1" i="0" u="none" strike="noStrike" kern="1200" cap="none" spc="0" normalizeH="0" baseline="0" noProof="0" dirty="0">
                  <a:ln>
                    <a:noFill/>
                  </a:ln>
                  <a:solidFill>
                    <a:srgbClr val="082F3B"/>
                  </a:solidFill>
                  <a:effectLst/>
                  <a:uLnTx/>
                  <a:uFillTx/>
                  <a:latin typeface="Arial"/>
                  <a:ea typeface="+mn-ea"/>
                  <a:cs typeface="Arial" panose="020B0604020202020204" pitchFamily="34" charset="0"/>
                </a:rPr>
                <a:t>Realizados en 13 países</a:t>
              </a:r>
            </a:p>
          </p:txBody>
        </p:sp>
      </p:grpSp>
      <p:pic>
        <p:nvPicPr>
          <p:cNvPr id="16" name="Graphic 51">
            <a:extLst>
              <a:ext uri="{FF2B5EF4-FFF2-40B4-BE49-F238E27FC236}">
                <a16:creationId xmlns:a16="http://schemas.microsoft.com/office/drawing/2014/main" id="{C9A40BC7-FABA-4360-88CB-BE9C351B690E}"/>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554735" y="4754466"/>
            <a:ext cx="412494" cy="412494"/>
          </a:xfrm>
          <a:prstGeom prst="rect">
            <a:avLst/>
          </a:prstGeom>
        </p:spPr>
      </p:pic>
      <p:sp>
        <p:nvSpPr>
          <p:cNvPr id="17" name="TextBox 55">
            <a:extLst>
              <a:ext uri="{FF2B5EF4-FFF2-40B4-BE49-F238E27FC236}">
                <a16:creationId xmlns:a16="http://schemas.microsoft.com/office/drawing/2014/main" id="{6C680C29-A417-44C8-A699-151023E5AC15}"/>
              </a:ext>
            </a:extLst>
          </p:cNvPr>
          <p:cNvSpPr txBox="1">
            <a:spLocks/>
          </p:cNvSpPr>
          <p:nvPr/>
        </p:nvSpPr>
        <p:spPr>
          <a:xfrm>
            <a:off x="1049839" y="4837603"/>
            <a:ext cx="4512761"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600" b="1" i="0" u="none" strike="noStrike" kern="1200" cap="none" spc="0" normalizeH="0" baseline="0" noProof="0" dirty="0">
                <a:ln>
                  <a:noFill/>
                </a:ln>
                <a:solidFill>
                  <a:srgbClr val="082F3B"/>
                </a:solidFill>
                <a:effectLst/>
                <a:uLnTx/>
                <a:uFillTx/>
                <a:latin typeface="Arial"/>
                <a:ea typeface="+mn-ea"/>
                <a:cs typeface="Arial" panose="020B0604020202020204" pitchFamily="34" charset="0"/>
              </a:rPr>
              <a:t>Con cuatro vacunas consideradas</a:t>
            </a:r>
          </a:p>
        </p:txBody>
      </p:sp>
      <p:sp>
        <p:nvSpPr>
          <p:cNvPr id="18" name="TextBox 56">
            <a:extLst>
              <a:ext uri="{FF2B5EF4-FFF2-40B4-BE49-F238E27FC236}">
                <a16:creationId xmlns:a16="http://schemas.microsoft.com/office/drawing/2014/main" id="{A0ED710C-8858-4145-84B9-71A048736214}"/>
              </a:ext>
            </a:extLst>
          </p:cNvPr>
          <p:cNvSpPr txBox="1">
            <a:spLocks/>
          </p:cNvSpPr>
          <p:nvPr/>
        </p:nvSpPr>
        <p:spPr>
          <a:xfrm>
            <a:off x="1049839" y="5318168"/>
            <a:ext cx="4512761"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s-ES" sz="1600" b="0" i="0" u="none" strike="noStrike" kern="1200" cap="none" spc="0" normalizeH="0" baseline="0" noProof="0" dirty="0">
                <a:ln>
                  <a:noFill/>
                </a:ln>
                <a:solidFill>
                  <a:srgbClr val="000000"/>
                </a:solidFill>
                <a:effectLst/>
                <a:uLnTx/>
                <a:uFillTx/>
                <a:latin typeface="Arial"/>
                <a:ea typeface="Roboto"/>
                <a:cs typeface="Poppins"/>
              </a:rPr>
              <a:t>Pfizer, Moderna, AstraZeneca y Janssen</a:t>
            </a:r>
            <a:endParaRPr kumimoji="0" lang="es-ES" sz="16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9" name="Group 35">
            <a:extLst>
              <a:ext uri="{FF2B5EF4-FFF2-40B4-BE49-F238E27FC236}">
                <a16:creationId xmlns:a16="http://schemas.microsoft.com/office/drawing/2014/main" id="{A6AFD1EF-0C6D-4CE3-9D39-FFB1AE5D160D}"/>
              </a:ext>
            </a:extLst>
          </p:cNvPr>
          <p:cNvGrpSpPr/>
          <p:nvPr/>
        </p:nvGrpSpPr>
        <p:grpSpPr>
          <a:xfrm>
            <a:off x="1049839" y="2957158"/>
            <a:ext cx="4512761" cy="246221"/>
            <a:chOff x="1049839" y="2813518"/>
            <a:chExt cx="4512761" cy="246221"/>
          </a:xfrm>
        </p:grpSpPr>
        <p:sp>
          <p:nvSpPr>
            <p:cNvPr id="20" name="TextBox 64">
              <a:extLst>
                <a:ext uri="{FF2B5EF4-FFF2-40B4-BE49-F238E27FC236}">
                  <a16:creationId xmlns:a16="http://schemas.microsoft.com/office/drawing/2014/main" id="{9F8C32F0-993A-4CCE-B86D-24E106B3AE85}"/>
                </a:ext>
              </a:extLst>
            </p:cNvPr>
            <p:cNvSpPr txBox="1">
              <a:spLocks/>
            </p:cNvSpPr>
            <p:nvPr/>
          </p:nvSpPr>
          <p:spPr>
            <a:xfrm>
              <a:off x="4450305" y="2813518"/>
              <a:ext cx="1112295"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Noruega</a:t>
              </a:r>
            </a:p>
          </p:txBody>
        </p:sp>
        <p:pic>
          <p:nvPicPr>
            <p:cNvPr id="21" name="Picture 77">
              <a:extLst>
                <a:ext uri="{FF2B5EF4-FFF2-40B4-BE49-F238E27FC236}">
                  <a16:creationId xmlns:a16="http://schemas.microsoft.com/office/drawing/2014/main" id="{03D379AD-6F91-458E-B04E-50D1884B6FFC}"/>
                </a:ext>
              </a:extLst>
            </p:cNvPr>
            <p:cNvPicPr>
              <a:picLocks/>
            </p:cNvPicPr>
            <p:nvPr/>
          </p:nvPicPr>
          <p:blipFill>
            <a:blip r:embed="rId8"/>
            <a:stretch>
              <a:fillRect/>
            </a:stretch>
          </p:blipFill>
          <p:spPr>
            <a:xfrm>
              <a:off x="4125577" y="2842648"/>
              <a:ext cx="274320" cy="187960"/>
            </a:xfrm>
            <a:prstGeom prst="rect">
              <a:avLst/>
            </a:prstGeom>
            <a:ln w="6350">
              <a:solidFill>
                <a:srgbClr val="D0D0D0"/>
              </a:solidFill>
            </a:ln>
          </p:spPr>
        </p:pic>
        <p:sp>
          <p:nvSpPr>
            <p:cNvPr id="22" name="TextBox 60">
              <a:extLst>
                <a:ext uri="{FF2B5EF4-FFF2-40B4-BE49-F238E27FC236}">
                  <a16:creationId xmlns:a16="http://schemas.microsoft.com/office/drawing/2014/main" id="{DACB4EE5-1218-4120-AABC-A3708BE20478}"/>
                </a:ext>
              </a:extLst>
            </p:cNvPr>
            <p:cNvSpPr txBox="1">
              <a:spLocks/>
            </p:cNvSpPr>
            <p:nvPr/>
          </p:nvSpPr>
          <p:spPr>
            <a:xfrm>
              <a:off x="2582113" y="2813518"/>
              <a:ext cx="14216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Países Bajos</a:t>
              </a:r>
            </a:p>
          </p:txBody>
        </p:sp>
        <p:pic>
          <p:nvPicPr>
            <p:cNvPr id="23" name="Picture 73">
              <a:extLst>
                <a:ext uri="{FF2B5EF4-FFF2-40B4-BE49-F238E27FC236}">
                  <a16:creationId xmlns:a16="http://schemas.microsoft.com/office/drawing/2014/main" id="{476F831E-F6E7-42F8-ACAB-2E102B0128F3}"/>
                </a:ext>
              </a:extLst>
            </p:cNvPr>
            <p:cNvPicPr>
              <a:picLocks/>
            </p:cNvPicPr>
            <p:nvPr/>
          </p:nvPicPr>
          <p:blipFill>
            <a:blip r:embed="rId9"/>
            <a:stretch>
              <a:fillRect/>
            </a:stretch>
          </p:blipFill>
          <p:spPr>
            <a:xfrm>
              <a:off x="2257387" y="2842648"/>
              <a:ext cx="274320" cy="187960"/>
            </a:xfrm>
            <a:prstGeom prst="rect">
              <a:avLst/>
            </a:prstGeom>
            <a:ln w="6350">
              <a:solidFill>
                <a:srgbClr val="D0D0D0"/>
              </a:solidFill>
            </a:ln>
          </p:spPr>
        </p:pic>
        <p:sp>
          <p:nvSpPr>
            <p:cNvPr id="24" name="TextBox 59">
              <a:extLst>
                <a:ext uri="{FF2B5EF4-FFF2-40B4-BE49-F238E27FC236}">
                  <a16:creationId xmlns:a16="http://schemas.microsoft.com/office/drawing/2014/main" id="{C35FCBD4-5591-43D2-95B6-FD4D32ED3329}"/>
                </a:ext>
              </a:extLst>
            </p:cNvPr>
            <p:cNvSpPr txBox="1">
              <a:spLocks/>
            </p:cNvSpPr>
            <p:nvPr/>
          </p:nvSpPr>
          <p:spPr>
            <a:xfrm>
              <a:off x="1374565" y="2813518"/>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Israel</a:t>
              </a:r>
            </a:p>
          </p:txBody>
        </p:sp>
        <p:pic>
          <p:nvPicPr>
            <p:cNvPr id="25" name="Picture 72">
              <a:extLst>
                <a:ext uri="{FF2B5EF4-FFF2-40B4-BE49-F238E27FC236}">
                  <a16:creationId xmlns:a16="http://schemas.microsoft.com/office/drawing/2014/main" id="{ED1E6C80-C2BD-489F-8955-CADE1A79ABC1}"/>
                </a:ext>
              </a:extLst>
            </p:cNvPr>
            <p:cNvPicPr>
              <a:picLocks/>
            </p:cNvPicPr>
            <p:nvPr/>
          </p:nvPicPr>
          <p:blipFill>
            <a:blip r:embed="rId10"/>
            <a:stretch>
              <a:fillRect/>
            </a:stretch>
          </p:blipFill>
          <p:spPr>
            <a:xfrm>
              <a:off x="1049839" y="2842648"/>
              <a:ext cx="274320" cy="187960"/>
            </a:xfrm>
            <a:prstGeom prst="rect">
              <a:avLst/>
            </a:prstGeom>
            <a:ln w="6350">
              <a:solidFill>
                <a:srgbClr val="D0D0D0"/>
              </a:solidFill>
            </a:ln>
          </p:spPr>
        </p:pic>
      </p:grpSp>
      <p:grpSp>
        <p:nvGrpSpPr>
          <p:cNvPr id="26" name="Group 37">
            <a:extLst>
              <a:ext uri="{FF2B5EF4-FFF2-40B4-BE49-F238E27FC236}">
                <a16:creationId xmlns:a16="http://schemas.microsoft.com/office/drawing/2014/main" id="{506024F3-EE57-452A-8295-487CB1229751}"/>
              </a:ext>
            </a:extLst>
          </p:cNvPr>
          <p:cNvGrpSpPr/>
          <p:nvPr/>
        </p:nvGrpSpPr>
        <p:grpSpPr>
          <a:xfrm>
            <a:off x="1049839" y="3752016"/>
            <a:ext cx="4512761" cy="246221"/>
            <a:chOff x="1049839" y="3605782"/>
            <a:chExt cx="4512761" cy="246221"/>
          </a:xfrm>
        </p:grpSpPr>
        <p:sp>
          <p:nvSpPr>
            <p:cNvPr id="27" name="TextBox 68">
              <a:extLst>
                <a:ext uri="{FF2B5EF4-FFF2-40B4-BE49-F238E27FC236}">
                  <a16:creationId xmlns:a16="http://schemas.microsoft.com/office/drawing/2014/main" id="{7AD41601-3D5A-43D8-BC94-91F27E6C08F3}"/>
                </a:ext>
              </a:extLst>
            </p:cNvPr>
            <p:cNvSpPr txBox="1">
              <a:spLocks/>
            </p:cNvSpPr>
            <p:nvPr/>
          </p:nvSpPr>
          <p:spPr>
            <a:xfrm>
              <a:off x="4450305" y="3605782"/>
              <a:ext cx="1112295"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Reino Unido</a:t>
              </a:r>
            </a:p>
          </p:txBody>
        </p:sp>
        <p:pic>
          <p:nvPicPr>
            <p:cNvPr id="28" name="Picture 81">
              <a:extLst>
                <a:ext uri="{FF2B5EF4-FFF2-40B4-BE49-F238E27FC236}">
                  <a16:creationId xmlns:a16="http://schemas.microsoft.com/office/drawing/2014/main" id="{9DB4CCC0-A10E-4670-B745-F0ED051D8FC0}"/>
                </a:ext>
              </a:extLst>
            </p:cNvPr>
            <p:cNvPicPr>
              <a:picLocks/>
            </p:cNvPicPr>
            <p:nvPr/>
          </p:nvPicPr>
          <p:blipFill>
            <a:blip r:embed="rId11"/>
            <a:stretch>
              <a:fillRect/>
            </a:stretch>
          </p:blipFill>
          <p:spPr>
            <a:xfrm>
              <a:off x="4125577" y="3634912"/>
              <a:ext cx="274320" cy="187960"/>
            </a:xfrm>
            <a:prstGeom prst="rect">
              <a:avLst/>
            </a:prstGeom>
            <a:ln w="6350">
              <a:solidFill>
                <a:srgbClr val="D0D0D0"/>
              </a:solidFill>
            </a:ln>
          </p:spPr>
        </p:pic>
        <p:sp>
          <p:nvSpPr>
            <p:cNvPr id="29" name="TextBox 65">
              <a:extLst>
                <a:ext uri="{FF2B5EF4-FFF2-40B4-BE49-F238E27FC236}">
                  <a16:creationId xmlns:a16="http://schemas.microsoft.com/office/drawing/2014/main" id="{DDA3B09B-1669-467C-854C-8C1C26E094F4}"/>
                </a:ext>
              </a:extLst>
            </p:cNvPr>
            <p:cNvSpPr txBox="1">
              <a:spLocks/>
            </p:cNvSpPr>
            <p:nvPr/>
          </p:nvSpPr>
          <p:spPr>
            <a:xfrm>
              <a:off x="2582113" y="3605782"/>
              <a:ext cx="14216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Suecia</a:t>
              </a:r>
            </a:p>
          </p:txBody>
        </p:sp>
        <p:pic>
          <p:nvPicPr>
            <p:cNvPr id="30" name="Picture 78">
              <a:extLst>
                <a:ext uri="{FF2B5EF4-FFF2-40B4-BE49-F238E27FC236}">
                  <a16:creationId xmlns:a16="http://schemas.microsoft.com/office/drawing/2014/main" id="{A9852137-A7FD-46BE-9D71-4F821019D32F}"/>
                </a:ext>
              </a:extLst>
            </p:cNvPr>
            <p:cNvPicPr>
              <a:picLocks/>
            </p:cNvPicPr>
            <p:nvPr/>
          </p:nvPicPr>
          <p:blipFill>
            <a:blip r:embed="rId12"/>
            <a:stretch>
              <a:fillRect/>
            </a:stretch>
          </p:blipFill>
          <p:spPr>
            <a:xfrm>
              <a:off x="2257387" y="3634912"/>
              <a:ext cx="274320" cy="187960"/>
            </a:xfrm>
            <a:prstGeom prst="rect">
              <a:avLst/>
            </a:prstGeom>
            <a:ln w="6350">
              <a:solidFill>
                <a:srgbClr val="D0D0D0"/>
              </a:solidFill>
            </a:ln>
          </p:spPr>
        </p:pic>
        <p:sp>
          <p:nvSpPr>
            <p:cNvPr id="31" name="TextBox 62">
              <a:extLst>
                <a:ext uri="{FF2B5EF4-FFF2-40B4-BE49-F238E27FC236}">
                  <a16:creationId xmlns:a16="http://schemas.microsoft.com/office/drawing/2014/main" id="{5B9F2D71-03CF-45D4-904E-E591E1CD0F47}"/>
                </a:ext>
              </a:extLst>
            </p:cNvPr>
            <p:cNvSpPr txBox="1">
              <a:spLocks/>
            </p:cNvSpPr>
            <p:nvPr/>
          </p:nvSpPr>
          <p:spPr>
            <a:xfrm>
              <a:off x="1374565" y="3605782"/>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España</a:t>
              </a:r>
            </a:p>
          </p:txBody>
        </p:sp>
        <p:pic>
          <p:nvPicPr>
            <p:cNvPr id="32" name="Picture 75">
              <a:extLst>
                <a:ext uri="{FF2B5EF4-FFF2-40B4-BE49-F238E27FC236}">
                  <a16:creationId xmlns:a16="http://schemas.microsoft.com/office/drawing/2014/main" id="{9639EFFA-349F-410C-82FD-E2D5F5D26C1B}"/>
                </a:ext>
              </a:extLst>
            </p:cNvPr>
            <p:cNvPicPr>
              <a:picLocks/>
            </p:cNvPicPr>
            <p:nvPr/>
          </p:nvPicPr>
          <p:blipFill>
            <a:blip r:embed="rId13"/>
            <a:stretch>
              <a:fillRect/>
            </a:stretch>
          </p:blipFill>
          <p:spPr>
            <a:xfrm>
              <a:off x="1049839" y="3634912"/>
              <a:ext cx="274320" cy="187960"/>
            </a:xfrm>
            <a:prstGeom prst="rect">
              <a:avLst/>
            </a:prstGeom>
            <a:ln w="6350">
              <a:solidFill>
                <a:srgbClr val="D0D0D0"/>
              </a:solidFill>
            </a:ln>
          </p:spPr>
        </p:pic>
      </p:grpSp>
      <p:grpSp>
        <p:nvGrpSpPr>
          <p:cNvPr id="33" name="Group 34">
            <a:extLst>
              <a:ext uri="{FF2B5EF4-FFF2-40B4-BE49-F238E27FC236}">
                <a16:creationId xmlns:a16="http://schemas.microsoft.com/office/drawing/2014/main" id="{3409D97F-FF2B-408D-A141-619AEC7618B6}"/>
              </a:ext>
            </a:extLst>
          </p:cNvPr>
          <p:cNvGrpSpPr/>
          <p:nvPr/>
        </p:nvGrpSpPr>
        <p:grpSpPr>
          <a:xfrm>
            <a:off x="1049839" y="2559729"/>
            <a:ext cx="4512761" cy="393954"/>
            <a:chOff x="1049839" y="2417386"/>
            <a:chExt cx="4512761" cy="393954"/>
          </a:xfrm>
        </p:grpSpPr>
        <p:sp>
          <p:nvSpPr>
            <p:cNvPr id="34" name="TextBox 69">
              <a:extLst>
                <a:ext uri="{FF2B5EF4-FFF2-40B4-BE49-F238E27FC236}">
                  <a16:creationId xmlns:a16="http://schemas.microsoft.com/office/drawing/2014/main" id="{A5AC446C-9C87-4671-887E-7CFC6F7483A4}"/>
                </a:ext>
              </a:extLst>
            </p:cNvPr>
            <p:cNvSpPr txBox="1">
              <a:spLocks/>
            </p:cNvSpPr>
            <p:nvPr/>
          </p:nvSpPr>
          <p:spPr>
            <a:xfrm>
              <a:off x="4450305" y="2417386"/>
              <a:ext cx="1112295"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Dinamarca</a:t>
              </a:r>
            </a:p>
          </p:txBody>
        </p:sp>
        <p:pic>
          <p:nvPicPr>
            <p:cNvPr id="35" name="Picture 82">
              <a:extLst>
                <a:ext uri="{FF2B5EF4-FFF2-40B4-BE49-F238E27FC236}">
                  <a16:creationId xmlns:a16="http://schemas.microsoft.com/office/drawing/2014/main" id="{23DCF99B-361A-4A50-B50D-EC0CAA91043B}"/>
                </a:ext>
              </a:extLst>
            </p:cNvPr>
            <p:cNvPicPr>
              <a:picLocks/>
            </p:cNvPicPr>
            <p:nvPr/>
          </p:nvPicPr>
          <p:blipFill>
            <a:blip r:embed="rId14"/>
            <a:stretch>
              <a:fillRect/>
            </a:stretch>
          </p:blipFill>
          <p:spPr>
            <a:xfrm>
              <a:off x="4125577" y="2446516"/>
              <a:ext cx="274320" cy="187960"/>
            </a:xfrm>
            <a:prstGeom prst="rect">
              <a:avLst/>
            </a:prstGeom>
            <a:ln w="6350">
              <a:solidFill>
                <a:srgbClr val="D0D0D0"/>
              </a:solidFill>
            </a:ln>
          </p:spPr>
        </p:pic>
        <p:sp>
          <p:nvSpPr>
            <p:cNvPr id="36" name="TextBox 66">
              <a:extLst>
                <a:ext uri="{FF2B5EF4-FFF2-40B4-BE49-F238E27FC236}">
                  <a16:creationId xmlns:a16="http://schemas.microsoft.com/office/drawing/2014/main" id="{68F5E737-BA27-4CAB-83C2-AB489B1914A5}"/>
                </a:ext>
              </a:extLst>
            </p:cNvPr>
            <p:cNvSpPr txBox="1">
              <a:spLocks/>
            </p:cNvSpPr>
            <p:nvPr/>
          </p:nvSpPr>
          <p:spPr>
            <a:xfrm>
              <a:off x="2582113" y="2417386"/>
              <a:ext cx="1421621" cy="3939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80000"/>
                </a:lnSpc>
                <a:spcBef>
                  <a:spcPts val="0"/>
                </a:spcBef>
                <a:spcAft>
                  <a:spcPts val="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República Checa</a:t>
              </a:r>
            </a:p>
          </p:txBody>
        </p:sp>
        <p:pic>
          <p:nvPicPr>
            <p:cNvPr id="37" name="Picture 79">
              <a:extLst>
                <a:ext uri="{FF2B5EF4-FFF2-40B4-BE49-F238E27FC236}">
                  <a16:creationId xmlns:a16="http://schemas.microsoft.com/office/drawing/2014/main" id="{AFE56628-9FA6-4589-9BB9-C5ED2D4FFD8A}"/>
                </a:ext>
              </a:extLst>
            </p:cNvPr>
            <p:cNvPicPr>
              <a:picLocks/>
            </p:cNvPicPr>
            <p:nvPr/>
          </p:nvPicPr>
          <p:blipFill>
            <a:blip r:embed="rId15"/>
            <a:stretch>
              <a:fillRect/>
            </a:stretch>
          </p:blipFill>
          <p:spPr>
            <a:xfrm>
              <a:off x="2257387" y="2446516"/>
              <a:ext cx="274320" cy="187960"/>
            </a:xfrm>
            <a:prstGeom prst="rect">
              <a:avLst/>
            </a:prstGeom>
            <a:ln w="6350">
              <a:solidFill>
                <a:srgbClr val="D0D0D0"/>
              </a:solidFill>
            </a:ln>
          </p:spPr>
        </p:pic>
        <p:sp>
          <p:nvSpPr>
            <p:cNvPr id="38" name="TextBox 63">
              <a:extLst>
                <a:ext uri="{FF2B5EF4-FFF2-40B4-BE49-F238E27FC236}">
                  <a16:creationId xmlns:a16="http://schemas.microsoft.com/office/drawing/2014/main" id="{E8B824A3-A160-4196-BB2B-6D45EA5F37E9}"/>
                </a:ext>
              </a:extLst>
            </p:cNvPr>
            <p:cNvSpPr txBox="1">
              <a:spLocks/>
            </p:cNvSpPr>
            <p:nvPr/>
          </p:nvSpPr>
          <p:spPr>
            <a:xfrm>
              <a:off x="1374565" y="2417386"/>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Canadá</a:t>
              </a:r>
            </a:p>
          </p:txBody>
        </p:sp>
        <p:pic>
          <p:nvPicPr>
            <p:cNvPr id="39" name="Picture 76">
              <a:extLst>
                <a:ext uri="{FF2B5EF4-FFF2-40B4-BE49-F238E27FC236}">
                  <a16:creationId xmlns:a16="http://schemas.microsoft.com/office/drawing/2014/main" id="{E5DD8BDF-7592-4198-BAF9-1634F1D70BE6}"/>
                </a:ext>
              </a:extLst>
            </p:cNvPr>
            <p:cNvPicPr>
              <a:picLocks/>
            </p:cNvPicPr>
            <p:nvPr/>
          </p:nvPicPr>
          <p:blipFill>
            <a:blip r:embed="rId16"/>
            <a:stretch>
              <a:fillRect/>
            </a:stretch>
          </p:blipFill>
          <p:spPr>
            <a:xfrm>
              <a:off x="1049839" y="2446516"/>
              <a:ext cx="274320" cy="187960"/>
            </a:xfrm>
            <a:prstGeom prst="rect">
              <a:avLst/>
            </a:prstGeom>
            <a:ln w="6350">
              <a:solidFill>
                <a:srgbClr val="D0D0D0"/>
              </a:solidFill>
            </a:ln>
          </p:spPr>
        </p:pic>
      </p:grpSp>
      <p:grpSp>
        <p:nvGrpSpPr>
          <p:cNvPr id="40" name="Group 36">
            <a:extLst>
              <a:ext uri="{FF2B5EF4-FFF2-40B4-BE49-F238E27FC236}">
                <a16:creationId xmlns:a16="http://schemas.microsoft.com/office/drawing/2014/main" id="{FBD35F04-C939-4ECE-BC6E-1E7A7C7194E7}"/>
              </a:ext>
            </a:extLst>
          </p:cNvPr>
          <p:cNvGrpSpPr/>
          <p:nvPr/>
        </p:nvGrpSpPr>
        <p:grpSpPr>
          <a:xfrm>
            <a:off x="1049839" y="3354587"/>
            <a:ext cx="4512761" cy="246221"/>
            <a:chOff x="1049839" y="3209650"/>
            <a:chExt cx="4512761" cy="246221"/>
          </a:xfrm>
        </p:grpSpPr>
        <p:sp>
          <p:nvSpPr>
            <p:cNvPr id="41" name="TextBox 61">
              <a:extLst>
                <a:ext uri="{FF2B5EF4-FFF2-40B4-BE49-F238E27FC236}">
                  <a16:creationId xmlns:a16="http://schemas.microsoft.com/office/drawing/2014/main" id="{137FB68D-9555-4D63-A3FB-EEAEEA22874C}"/>
                </a:ext>
              </a:extLst>
            </p:cNvPr>
            <p:cNvSpPr txBox="1">
              <a:spLocks/>
            </p:cNvSpPr>
            <p:nvPr/>
          </p:nvSpPr>
          <p:spPr>
            <a:xfrm>
              <a:off x="4450305" y="3209650"/>
              <a:ext cx="1112295"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Sudáfrica</a:t>
              </a:r>
            </a:p>
          </p:txBody>
        </p:sp>
        <p:pic>
          <p:nvPicPr>
            <p:cNvPr id="42" name="Picture 74">
              <a:extLst>
                <a:ext uri="{FF2B5EF4-FFF2-40B4-BE49-F238E27FC236}">
                  <a16:creationId xmlns:a16="http://schemas.microsoft.com/office/drawing/2014/main" id="{16A78A9C-3F52-4749-BFD1-85B37A2D4015}"/>
                </a:ext>
              </a:extLst>
            </p:cNvPr>
            <p:cNvPicPr>
              <a:picLocks/>
            </p:cNvPicPr>
            <p:nvPr/>
          </p:nvPicPr>
          <p:blipFill>
            <a:blip r:embed="rId17"/>
            <a:stretch>
              <a:fillRect/>
            </a:stretch>
          </p:blipFill>
          <p:spPr>
            <a:xfrm>
              <a:off x="4125577" y="3238780"/>
              <a:ext cx="274320" cy="187960"/>
            </a:xfrm>
            <a:prstGeom prst="rect">
              <a:avLst/>
            </a:prstGeom>
            <a:ln w="6350">
              <a:solidFill>
                <a:srgbClr val="D0D0D0"/>
              </a:solidFill>
            </a:ln>
          </p:spPr>
        </p:pic>
        <p:sp>
          <p:nvSpPr>
            <p:cNvPr id="43" name="TextBox 70">
              <a:extLst>
                <a:ext uri="{FF2B5EF4-FFF2-40B4-BE49-F238E27FC236}">
                  <a16:creationId xmlns:a16="http://schemas.microsoft.com/office/drawing/2014/main" id="{9530902D-E7AB-40A3-A3FF-BF9E9A33C311}"/>
                </a:ext>
              </a:extLst>
            </p:cNvPr>
            <p:cNvSpPr txBox="1">
              <a:spLocks/>
            </p:cNvSpPr>
            <p:nvPr/>
          </p:nvSpPr>
          <p:spPr>
            <a:xfrm>
              <a:off x="2582113" y="3209650"/>
              <a:ext cx="14216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Qatar</a:t>
              </a:r>
            </a:p>
          </p:txBody>
        </p:sp>
        <p:pic>
          <p:nvPicPr>
            <p:cNvPr id="44" name="Picture 83">
              <a:extLst>
                <a:ext uri="{FF2B5EF4-FFF2-40B4-BE49-F238E27FC236}">
                  <a16:creationId xmlns:a16="http://schemas.microsoft.com/office/drawing/2014/main" id="{22FACF50-5973-45DA-AD97-C33F02282F7D}"/>
                </a:ext>
              </a:extLst>
            </p:cNvPr>
            <p:cNvPicPr>
              <a:picLocks/>
            </p:cNvPicPr>
            <p:nvPr/>
          </p:nvPicPr>
          <p:blipFill>
            <a:blip r:embed="rId18"/>
            <a:stretch>
              <a:fillRect/>
            </a:stretch>
          </p:blipFill>
          <p:spPr>
            <a:xfrm>
              <a:off x="2257387" y="3238780"/>
              <a:ext cx="274320" cy="187960"/>
            </a:xfrm>
            <a:prstGeom prst="rect">
              <a:avLst/>
            </a:prstGeom>
            <a:ln w="6350">
              <a:solidFill>
                <a:srgbClr val="D0D0D0"/>
              </a:solidFill>
            </a:ln>
          </p:spPr>
        </p:pic>
        <p:sp>
          <p:nvSpPr>
            <p:cNvPr id="45" name="TextBox 67">
              <a:extLst>
                <a:ext uri="{FF2B5EF4-FFF2-40B4-BE49-F238E27FC236}">
                  <a16:creationId xmlns:a16="http://schemas.microsoft.com/office/drawing/2014/main" id="{C78B0E30-A38E-4A6B-9486-9F0F1FFF0EA1}"/>
                </a:ext>
              </a:extLst>
            </p:cNvPr>
            <p:cNvSpPr txBox="1">
              <a:spLocks/>
            </p:cNvSpPr>
            <p:nvPr/>
          </p:nvSpPr>
          <p:spPr>
            <a:xfrm>
              <a:off x="1374565" y="3209650"/>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Portugal</a:t>
              </a:r>
            </a:p>
          </p:txBody>
        </p:sp>
        <p:pic>
          <p:nvPicPr>
            <p:cNvPr id="46" name="Picture 80">
              <a:extLst>
                <a:ext uri="{FF2B5EF4-FFF2-40B4-BE49-F238E27FC236}">
                  <a16:creationId xmlns:a16="http://schemas.microsoft.com/office/drawing/2014/main" id="{FEBD1FFC-C201-4803-A869-ACFBAB8CF8BA}"/>
                </a:ext>
              </a:extLst>
            </p:cNvPr>
            <p:cNvPicPr>
              <a:picLocks/>
            </p:cNvPicPr>
            <p:nvPr/>
          </p:nvPicPr>
          <p:blipFill>
            <a:blip r:embed="rId19"/>
            <a:stretch>
              <a:fillRect/>
            </a:stretch>
          </p:blipFill>
          <p:spPr>
            <a:xfrm>
              <a:off x="1049839" y="3238780"/>
              <a:ext cx="274320" cy="187960"/>
            </a:xfrm>
            <a:prstGeom prst="rect">
              <a:avLst/>
            </a:prstGeom>
            <a:ln w="6350">
              <a:solidFill>
                <a:srgbClr val="D0D0D0"/>
              </a:solidFill>
            </a:ln>
          </p:spPr>
        </p:pic>
      </p:grpSp>
      <p:grpSp>
        <p:nvGrpSpPr>
          <p:cNvPr id="47" name="Group 38">
            <a:extLst>
              <a:ext uri="{FF2B5EF4-FFF2-40B4-BE49-F238E27FC236}">
                <a16:creationId xmlns:a16="http://schemas.microsoft.com/office/drawing/2014/main" id="{F7D2C117-3853-4C50-A360-386DDA13B1FB}"/>
              </a:ext>
            </a:extLst>
          </p:cNvPr>
          <p:cNvGrpSpPr/>
          <p:nvPr/>
        </p:nvGrpSpPr>
        <p:grpSpPr>
          <a:xfrm>
            <a:off x="1049839" y="4158872"/>
            <a:ext cx="1085704" cy="246221"/>
            <a:chOff x="1049839" y="4001914"/>
            <a:chExt cx="1085704" cy="246221"/>
          </a:xfrm>
        </p:grpSpPr>
        <p:sp>
          <p:nvSpPr>
            <p:cNvPr id="48" name="TextBox 71">
              <a:extLst>
                <a:ext uri="{FF2B5EF4-FFF2-40B4-BE49-F238E27FC236}">
                  <a16:creationId xmlns:a16="http://schemas.microsoft.com/office/drawing/2014/main" id="{D46B1FAC-81E3-4F13-9452-B197AEE553EE}"/>
                </a:ext>
              </a:extLst>
            </p:cNvPr>
            <p:cNvSpPr txBox="1">
              <a:spLocks/>
            </p:cNvSpPr>
            <p:nvPr/>
          </p:nvSpPr>
          <p:spPr>
            <a:xfrm>
              <a:off x="1374565" y="4001914"/>
              <a:ext cx="76097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Estados Unidos</a:t>
              </a:r>
            </a:p>
          </p:txBody>
        </p:sp>
        <p:pic>
          <p:nvPicPr>
            <p:cNvPr id="49" name="Picture 84">
              <a:extLst>
                <a:ext uri="{FF2B5EF4-FFF2-40B4-BE49-F238E27FC236}">
                  <a16:creationId xmlns:a16="http://schemas.microsoft.com/office/drawing/2014/main" id="{26BCAEBF-0538-4A8B-9692-494B56841779}"/>
                </a:ext>
              </a:extLst>
            </p:cNvPr>
            <p:cNvPicPr>
              <a:picLocks/>
            </p:cNvPicPr>
            <p:nvPr/>
          </p:nvPicPr>
          <p:blipFill>
            <a:blip r:embed="rId20"/>
            <a:stretch>
              <a:fillRect/>
            </a:stretch>
          </p:blipFill>
          <p:spPr>
            <a:xfrm>
              <a:off x="1049839" y="4031044"/>
              <a:ext cx="274320" cy="187960"/>
            </a:xfrm>
            <a:prstGeom prst="rect">
              <a:avLst/>
            </a:prstGeom>
            <a:ln w="6350">
              <a:solidFill>
                <a:srgbClr val="D0D0D0"/>
              </a:solidFill>
            </a:ln>
          </p:spPr>
        </p:pic>
      </p:grpSp>
      <p:sp>
        <p:nvSpPr>
          <p:cNvPr id="50" name="TextBox 85">
            <a:extLst>
              <a:ext uri="{FF2B5EF4-FFF2-40B4-BE49-F238E27FC236}">
                <a16:creationId xmlns:a16="http://schemas.microsoft.com/office/drawing/2014/main" id="{F85A5673-91CD-4088-A905-454F73CFD0C5}"/>
              </a:ext>
            </a:extLst>
          </p:cNvPr>
          <p:cNvSpPr txBox="1">
            <a:spLocks/>
          </p:cNvSpPr>
          <p:nvPr/>
        </p:nvSpPr>
        <p:spPr>
          <a:xfrm>
            <a:off x="1049839" y="5715596"/>
            <a:ext cx="4606682" cy="23200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s-ES" sz="1600" b="0" i="0" u="none" strike="noStrike" kern="1200" cap="none" spc="0" normalizeH="0" baseline="0" noProof="0" dirty="0">
                <a:ln>
                  <a:noFill/>
                </a:ln>
                <a:solidFill>
                  <a:srgbClr val="000000"/>
                </a:solidFill>
                <a:effectLst/>
                <a:uLnTx/>
                <a:uFillTx/>
                <a:latin typeface="Arial"/>
                <a:ea typeface="Roboto"/>
                <a:cs typeface="Poppins"/>
              </a:rPr>
              <a:t>No hay datos sobre vacunas de virus inactivado.</a:t>
            </a:r>
          </a:p>
        </p:txBody>
      </p:sp>
      <p:sp>
        <p:nvSpPr>
          <p:cNvPr id="51" name="TextBox 86">
            <a:extLst>
              <a:ext uri="{FF2B5EF4-FFF2-40B4-BE49-F238E27FC236}">
                <a16:creationId xmlns:a16="http://schemas.microsoft.com/office/drawing/2014/main" id="{A5B15F05-29FF-416A-BB61-F0552600606B}"/>
              </a:ext>
            </a:extLst>
          </p:cNvPr>
          <p:cNvSpPr txBox="1">
            <a:spLocks/>
          </p:cNvSpPr>
          <p:nvPr/>
        </p:nvSpPr>
        <p:spPr>
          <a:xfrm>
            <a:off x="5834050" y="5408622"/>
            <a:ext cx="5872314" cy="124649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buClr>
                <a:srgbClr val="000000"/>
              </a:buClr>
              <a:buFont typeface="Arial" panose="020B0604020202020204" pitchFamily="34" charset="0"/>
              <a:buChar char="•"/>
              <a:defRPr/>
            </a:pPr>
            <a:r>
              <a:rPr kumimoji="0" lang="es-ES" sz="1100" b="0" i="0" u="none" strike="noStrike" kern="1200" cap="none" spc="0" normalizeH="0" baseline="0" noProof="0" dirty="0">
                <a:ln>
                  <a:noFill/>
                </a:ln>
                <a:effectLst/>
                <a:uLnTx/>
                <a:uFillTx/>
                <a:latin typeface="+mj-lt"/>
                <a:ea typeface="+mn-ea"/>
                <a:cs typeface="Arial" panose="020B0604020202020204" pitchFamily="34" charset="0"/>
              </a:rPr>
              <a:t>Son mínimos los datos de algunas estimaciones de la EV, con un gran IC</a:t>
            </a:r>
            <a:r>
              <a:rPr lang="es-ES" sz="1100" dirty="0">
                <a:latin typeface="+mj-lt"/>
              </a:rPr>
              <a:t>.</a:t>
            </a:r>
            <a:endParaRPr kumimoji="0" lang="es-ES" sz="1100" b="0" i="0" u="none" strike="noStrike" kern="1200" cap="none" spc="0" normalizeH="0" baseline="0" noProof="0" dirty="0">
              <a:ln>
                <a:noFill/>
              </a:ln>
              <a:effectLst/>
              <a:uLnTx/>
              <a:uFillTx/>
              <a:latin typeface="+mj-lt"/>
              <a:ea typeface="+mn-ea"/>
              <a:cs typeface="Arial" panose="020B0604020202020204" pitchFamily="34" charset="0"/>
            </a:endParaRPr>
          </a:p>
          <a:p>
            <a:pPr marL="171450" indent="-171450">
              <a:buClr>
                <a:srgbClr val="000000"/>
              </a:buClr>
              <a:buFont typeface="Arial" panose="020B0604020202020204" pitchFamily="34" charset="0"/>
              <a:buChar char="•"/>
              <a:defRPr/>
            </a:pPr>
            <a:r>
              <a:rPr kumimoji="0" lang="es-ES" sz="1100" b="0" i="0" u="none" strike="noStrike" kern="1200" cap="none" spc="0" normalizeH="0" baseline="0" noProof="0" dirty="0">
                <a:ln>
                  <a:noFill/>
                </a:ln>
                <a:effectLst/>
                <a:uLnTx/>
                <a:uFillTx/>
                <a:latin typeface="+mj-lt"/>
                <a:ea typeface="+mn-ea"/>
                <a:cs typeface="Arial" panose="020B0604020202020204" pitchFamily="34" charset="0"/>
              </a:rPr>
              <a:t>Los primeros casos causados </a:t>
            </a:r>
            <a:r>
              <a:rPr lang="es-ES" sz="1100" dirty="0">
                <a:latin typeface="+mj-lt"/>
              </a:rPr>
              <a:t>por la variante </a:t>
            </a:r>
            <a:r>
              <a:rPr lang="es-ES" sz="1100" dirty="0" err="1">
                <a:latin typeface="+mj-lt"/>
              </a:rPr>
              <a:t>ó</a:t>
            </a:r>
            <a:r>
              <a:rPr kumimoji="0" lang="es-ES" sz="1100" b="0" i="0" u="none" strike="noStrike" kern="1200" cap="none" spc="0" normalizeH="0" baseline="0" noProof="0" dirty="0" err="1">
                <a:ln>
                  <a:noFill/>
                </a:ln>
                <a:effectLst/>
                <a:uLnTx/>
                <a:uFillTx/>
                <a:latin typeface="+mj-lt"/>
                <a:ea typeface="+mn-ea"/>
                <a:cs typeface="Arial" panose="020B0604020202020204" pitchFamily="34" charset="0"/>
              </a:rPr>
              <a:t>micron</a:t>
            </a:r>
            <a:r>
              <a:rPr kumimoji="0" lang="es-ES" sz="1100" b="0" i="0" u="none" strike="noStrike" kern="1200" cap="none" spc="0" normalizeH="0" baseline="0" noProof="0" dirty="0">
                <a:ln>
                  <a:noFill/>
                </a:ln>
                <a:effectLst/>
                <a:uLnTx/>
                <a:uFillTx/>
                <a:latin typeface="+mj-lt"/>
                <a:ea typeface="+mn-ea"/>
                <a:cs typeface="Arial" panose="020B0604020202020204" pitchFamily="34" charset="0"/>
              </a:rPr>
              <a:t> podrían tener un perfil de riesgo diferente.</a:t>
            </a:r>
          </a:p>
          <a:p>
            <a:pPr marL="171450" indent="-171450">
              <a:buClr>
                <a:srgbClr val="000000"/>
              </a:buClr>
              <a:buFont typeface="Arial" panose="020B0604020202020204" pitchFamily="34" charset="0"/>
              <a:buChar char="•"/>
              <a:defRPr/>
            </a:pPr>
            <a:r>
              <a:rPr kumimoji="0" lang="es-ES" sz="1100" b="0" i="0" u="none" strike="noStrike" kern="1200" cap="none" spc="0" normalizeH="0" baseline="0" noProof="0" dirty="0">
                <a:ln>
                  <a:noFill/>
                </a:ln>
                <a:effectLst/>
                <a:uLnTx/>
                <a:uFillTx/>
                <a:latin typeface="+mj-lt"/>
                <a:ea typeface="+mn-ea"/>
                <a:cs typeface="Arial" panose="020B0604020202020204" pitchFamily="34" charset="0"/>
              </a:rPr>
              <a:t>Confusión residual.</a:t>
            </a:r>
          </a:p>
          <a:p>
            <a:pPr marL="171450" indent="-171450">
              <a:buClr>
                <a:srgbClr val="000000"/>
              </a:buClr>
              <a:buFont typeface="Arial" panose="020B0604020202020204" pitchFamily="34" charset="0"/>
              <a:buChar char="•"/>
              <a:defRPr/>
            </a:pPr>
            <a:r>
              <a:rPr kumimoji="0" lang="es-ES" sz="1100" b="0" i="0" u="none" strike="noStrike" kern="1200" cap="none" spc="0" normalizeH="0" baseline="0" noProof="0" dirty="0">
                <a:ln>
                  <a:noFill/>
                </a:ln>
                <a:effectLst/>
                <a:uLnTx/>
                <a:uFillTx/>
                <a:latin typeface="+mj-lt"/>
                <a:ea typeface="+mn-ea"/>
                <a:cs typeface="Arial" panose="020B0604020202020204" pitchFamily="34" charset="0"/>
              </a:rPr>
              <a:t>La enfermedad grave podría incluir a personas infectadas incidentalmente por la variante ómicron más que deberse a la variante ómicron.</a:t>
            </a:r>
            <a:endParaRPr kumimoji="0" lang="es-E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p:txBody>
      </p:sp>
      <p:sp>
        <p:nvSpPr>
          <p:cNvPr id="60" name="Rectángulo 59">
            <a:extLst>
              <a:ext uri="{FF2B5EF4-FFF2-40B4-BE49-F238E27FC236}">
                <a16:creationId xmlns:a16="http://schemas.microsoft.com/office/drawing/2014/main" id="{F7667DF9-3A8F-44F1-8F1C-5D6564E54063}"/>
              </a:ext>
            </a:extLst>
          </p:cNvPr>
          <p:cNvSpPr/>
          <p:nvPr/>
        </p:nvSpPr>
        <p:spPr>
          <a:xfrm>
            <a:off x="5819774" y="1915277"/>
            <a:ext cx="5886590" cy="30454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buClr>
                <a:prstClr val="black"/>
              </a:buClr>
              <a:buSzPct val="100000"/>
              <a:defRPr/>
            </a:pPr>
            <a:r>
              <a:rPr kumimoji="0" lang="es-ES" sz="1100" b="1" i="0" u="sng"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Serie básica: </a:t>
            </a:r>
          </a:p>
          <a:p>
            <a:pPr marL="695326" lvl="2" indent="-342900">
              <a:buClr>
                <a:prstClr val="black"/>
              </a:buClr>
              <a:buSzPct val="100000"/>
              <a:buFont typeface="Arial" panose="020B0604020202020204" pitchFamily="34" charset="0"/>
              <a:buChar char="•"/>
              <a:tabLst>
                <a:tab pos="1074738" algn="l"/>
              </a:tabLst>
              <a:defRPr/>
            </a:pP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En comparación con la variante delta, la efectividad vacunal (EV) </a:t>
            </a:r>
            <a:b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de la serie básica frente a la infección, la enfermedad y la hospitalización </a:t>
            </a:r>
            <a:b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es menor.</a:t>
            </a:r>
          </a:p>
          <a:p>
            <a:pPr marL="695326" lvl="2" indent="-342900">
              <a:buClr>
                <a:prstClr val="black"/>
              </a:buClr>
              <a:buSzPct val="100000"/>
              <a:buFont typeface="Arial" panose="020B0604020202020204" pitchFamily="34" charset="0"/>
              <a:buChar char="•"/>
              <a:tabLst>
                <a:tab pos="1074738" algn="l"/>
              </a:tabLst>
              <a:defRPr/>
            </a:pP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EV de la serie básica frente a la infección y la enfermedad disminuye con el tiempo, hasta alcanzar niveles de efectividad insignificantes a los ~3-6 meses.</a:t>
            </a:r>
          </a:p>
          <a:p>
            <a:pPr marL="695326" lvl="2" indent="-342900">
              <a:buClr>
                <a:prstClr val="black"/>
              </a:buClr>
              <a:buSzPct val="100000"/>
              <a:buFont typeface="Arial" panose="020B0604020202020204" pitchFamily="34" charset="0"/>
              <a:buChar char="•"/>
              <a:tabLst>
                <a:tab pos="1074738" algn="l"/>
              </a:tabLst>
              <a:defRPr/>
            </a:pP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EV de la serie básica frente a la hospitalización y la enfermedad grave parece disminuir con el tiempo, pero el intervalo de confianza (IC) es amplio. Se mantiene por encima de 50%.</a:t>
            </a:r>
          </a:p>
          <a:p>
            <a:pPr marL="0" lvl="1">
              <a:buClr>
                <a:prstClr val="black"/>
              </a:buClr>
              <a:buSzPct val="100000"/>
              <a:defRPr/>
            </a:pPr>
            <a:endParaRPr kumimoji="0" lang="es-ES" sz="1100" b="1" i="0" u="sng"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p>
            <a:pPr marL="0" lvl="1">
              <a:buClr>
                <a:prstClr val="black"/>
              </a:buClr>
              <a:buSzPct val="100000"/>
              <a:defRPr/>
            </a:pPr>
            <a:r>
              <a:rPr kumimoji="0" lang="es-ES" sz="1100" b="1" i="0" u="sng"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Dosis de refuerzo: </a:t>
            </a:r>
          </a:p>
          <a:p>
            <a:pPr marL="695326" lvl="2" indent="-342900">
              <a:buClr>
                <a:prstClr val="black"/>
              </a:buClr>
              <a:buSzPct val="100000"/>
              <a:buFont typeface="Arial" panose="020B0604020202020204" pitchFamily="34" charset="0"/>
              <a:buChar char="•"/>
              <a:tabLst>
                <a:tab pos="1074738" algn="l"/>
              </a:tabLst>
              <a:defRPr/>
            </a:pP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dosis de refuerzo aumenta la EV frente a todos los resultados, pero sigue siendo inferior que respecto a la variante delta y hay cierta evidencia temprana de una posible disminución.</a:t>
            </a:r>
          </a:p>
          <a:p>
            <a:pPr marL="695326" lvl="2" indent="-342900">
              <a:buClr>
                <a:prstClr val="black"/>
              </a:buClr>
              <a:buSzPct val="100000"/>
              <a:buFont typeface="Arial" panose="020B0604020202020204" pitchFamily="34" charset="0"/>
              <a:buChar char="•"/>
              <a:tabLst>
                <a:tab pos="1074738" algn="l"/>
              </a:tabLst>
              <a:defRPr/>
            </a:pP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a:t>
            </a:r>
            <a:r>
              <a:rPr lang="es-ES" sz="1100" dirty="0">
                <a:solidFill>
                  <a:prstClr val="black"/>
                </a:solidFill>
                <a:latin typeface="Ebrima" panose="02000000000000000000" pitchFamily="2" charset="0"/>
                <a:ea typeface="Ebrima" panose="02000000000000000000" pitchFamily="2" charset="0"/>
                <a:cs typeface="Ebrima" panose="02000000000000000000" pitchFamily="2" charset="0"/>
              </a:rPr>
              <a:t>EV </a:t>
            </a: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de</a:t>
            </a:r>
            <a:r>
              <a:rPr lang="es-ES" sz="1100" dirty="0">
                <a:solidFill>
                  <a:prstClr val="black"/>
                </a:solidFill>
                <a:latin typeface="Ebrima" panose="02000000000000000000" pitchFamily="2" charset="0"/>
                <a:ea typeface="Ebrima" panose="02000000000000000000" pitchFamily="2" charset="0"/>
                <a:cs typeface="Ebrima" panose="02000000000000000000" pitchFamily="2" charset="0"/>
              </a:rPr>
              <a:t> la dosis de refuerzo frente a la </a:t>
            </a: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hospitalización y la enfermedad grave </a:t>
            </a:r>
            <a:b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1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es de ~80-90%.</a:t>
            </a:r>
            <a:endParaRPr lang="es-ES" sz="1100" dirty="0"/>
          </a:p>
        </p:txBody>
      </p:sp>
      <p:sp>
        <p:nvSpPr>
          <p:cNvPr id="61" name="TextBox 94">
            <a:extLst>
              <a:ext uri="{FF2B5EF4-FFF2-40B4-BE49-F238E27FC236}">
                <a16:creationId xmlns:a16="http://schemas.microsoft.com/office/drawing/2014/main" id="{E4288B67-2992-4AD2-A950-17AE0CF3F819}"/>
              </a:ext>
            </a:extLst>
          </p:cNvPr>
          <p:cNvSpPr txBox="1">
            <a:spLocks/>
          </p:cNvSpPr>
          <p:nvPr/>
        </p:nvSpPr>
        <p:spPr>
          <a:xfrm>
            <a:off x="5819774" y="5029428"/>
            <a:ext cx="5886590"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800" b="1" i="0" u="none" strike="noStrike" kern="1200" cap="none" spc="0" normalizeH="0" baseline="0" noProof="0" dirty="0">
                <a:ln>
                  <a:noFill/>
                </a:ln>
                <a:solidFill>
                  <a:srgbClr val="082F3B"/>
                </a:solidFill>
                <a:effectLst/>
                <a:uLnTx/>
                <a:uFillTx/>
                <a:latin typeface="+mj-lt"/>
                <a:ea typeface="+mn-ea"/>
                <a:cs typeface="Arial" panose="020B0604020202020204" pitchFamily="34" charset="0"/>
              </a:rPr>
              <a:t>Limitaciones</a:t>
            </a:r>
          </a:p>
        </p:txBody>
      </p:sp>
      <p:cxnSp>
        <p:nvCxnSpPr>
          <p:cNvPr id="62" name="Straight Connector 100">
            <a:extLst>
              <a:ext uri="{FF2B5EF4-FFF2-40B4-BE49-F238E27FC236}">
                <a16:creationId xmlns:a16="http://schemas.microsoft.com/office/drawing/2014/main" id="{18E15D89-31B2-49AB-952B-D984E4E90929}"/>
              </a:ext>
            </a:extLst>
          </p:cNvPr>
          <p:cNvCxnSpPr>
            <a:cxnSpLocks/>
          </p:cNvCxnSpPr>
          <p:nvPr/>
        </p:nvCxnSpPr>
        <p:spPr>
          <a:xfrm>
            <a:off x="5819774" y="5344526"/>
            <a:ext cx="5886590"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743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E2198F4-A12A-42E7-961D-9073832D550E}"/>
              </a:ext>
            </a:extLst>
          </p:cNvPr>
          <p:cNvSpPr>
            <a:spLocks noGrp="1"/>
          </p:cNvSpPr>
          <p:nvPr>
            <p:ph type="sldNum" sz="quarter" idx="16"/>
          </p:nvPr>
        </p:nvSpPr>
        <p:spPr/>
        <p:txBody>
          <a:bodyPr/>
          <a:lstStyle/>
          <a:p>
            <a:fld id="{A74CE0EA-F3B5-4684-BA10-C594598FDB9C}" type="slidenum">
              <a:rPr lang="es-ES" noProof="0" smtClean="0"/>
              <a:t>16</a:t>
            </a:fld>
            <a:endParaRPr lang="es-ES" noProof="0" dirty="0"/>
          </a:p>
        </p:txBody>
      </p:sp>
      <p:sp>
        <p:nvSpPr>
          <p:cNvPr id="6" name="Título 5">
            <a:extLst>
              <a:ext uri="{FF2B5EF4-FFF2-40B4-BE49-F238E27FC236}">
                <a16:creationId xmlns:a16="http://schemas.microsoft.com/office/drawing/2014/main" id="{38576154-CE42-431A-A0A2-0A778DAD1D32}"/>
              </a:ext>
            </a:extLst>
          </p:cNvPr>
          <p:cNvSpPr>
            <a:spLocks noGrp="1"/>
          </p:cNvSpPr>
          <p:nvPr>
            <p:ph type="title"/>
          </p:nvPr>
        </p:nvSpPr>
        <p:spPr>
          <a:xfrm>
            <a:off x="479998" y="359999"/>
            <a:ext cx="10022349" cy="720000"/>
          </a:xfrm>
        </p:spPr>
        <p:txBody>
          <a:bodyPr/>
          <a:lstStyle/>
          <a:p>
            <a:r>
              <a:rPr lang="es-ES" sz="2400" dirty="0"/>
              <a:t>La protección de la serie básica de las vacunas contra la COVID-19, especialmente frente a la infección y la enfermedad asintomática, disminuye con el tiempo (2/3)</a:t>
            </a:r>
          </a:p>
        </p:txBody>
      </p:sp>
      <p:sp>
        <p:nvSpPr>
          <p:cNvPr id="8" name="Text Placeholder 6">
            <a:extLst>
              <a:ext uri="{FF2B5EF4-FFF2-40B4-BE49-F238E27FC236}">
                <a16:creationId xmlns:a16="http://schemas.microsoft.com/office/drawing/2014/main" id="{49989E17-BD9F-4E07-8131-9C1A7540C927}"/>
              </a:ext>
            </a:extLst>
          </p:cNvPr>
          <p:cNvSpPr txBox="1">
            <a:spLocks/>
          </p:cNvSpPr>
          <p:nvPr/>
        </p:nvSpPr>
        <p:spPr bwMode="invGray">
          <a:xfrm>
            <a:off x="327494" y="6400113"/>
            <a:ext cx="11226800" cy="492443"/>
          </a:xfrm>
          <a:prstGeom prst="rect">
            <a:avLst/>
          </a:prstGeom>
          <a:noFill/>
        </p:spPr>
        <p:txBody>
          <a:bodyPr vert="horz" wrap="square" lIns="18000" tIns="0" rIns="18000" bIns="0" rtlCol="0" anchor="t">
            <a:sp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8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buClrTx/>
              <a:buSzTx/>
              <a:defRPr/>
            </a:pPr>
            <a:r>
              <a:rPr lang="es-ES" dirty="0">
                <a:solidFill>
                  <a:prstClr val="black"/>
                </a:solidFill>
                <a:latin typeface="Ebrima" panose="02000000000000000000" pitchFamily="2" charset="0"/>
                <a:ea typeface="Ebrima" panose="02000000000000000000" pitchFamily="2" charset="0"/>
                <a:cs typeface="Ebrima" panose="02000000000000000000" pitchFamily="2" charset="0"/>
                <a:hlinkClick r:id="rId3"/>
              </a:rPr>
              <a:t>https://www.who.int/publications/m/item/weekly-epidemiological-update-on-covid-19</a:t>
            </a:r>
            <a:r>
              <a:rPr lang="es-ES" dirty="0">
                <a:solidFill>
                  <a:prstClr val="black"/>
                </a:solidFill>
                <a:latin typeface="Ebrima" panose="02000000000000000000" pitchFamily="2" charset="0"/>
                <a:ea typeface="Ebrima" panose="02000000000000000000" pitchFamily="2" charset="0"/>
                <a:cs typeface="Ebrima" panose="02000000000000000000" pitchFamily="2" charset="0"/>
              </a:rPr>
              <a:t>. 22 de febrero del 2022. </a:t>
            </a:r>
          </a:p>
          <a:p>
            <a:pPr>
              <a:lnSpc>
                <a:spcPct val="100000"/>
              </a:lnSpc>
              <a:spcBef>
                <a:spcPts val="0"/>
              </a:spcBef>
              <a:spcAft>
                <a:spcPts val="0"/>
              </a:spcAft>
              <a:buClrTx/>
              <a:buSzTx/>
              <a:defRPr/>
            </a:pPr>
            <a:r>
              <a:rPr lang="es-ES" b="1" dirty="0">
                <a:latin typeface="Ebrima" panose="02000000000000000000" pitchFamily="2" charset="0"/>
                <a:ea typeface="Ebrima" panose="02000000000000000000" pitchFamily="2" charset="0"/>
                <a:cs typeface="Ebrima" panose="02000000000000000000" pitchFamily="2" charset="0"/>
              </a:rPr>
              <a:t>Datos de la COVID-19. </a:t>
            </a:r>
            <a:r>
              <a:rPr lang="es-ES" dirty="0">
                <a:latin typeface="Ebrima" panose="02000000000000000000" pitchFamily="2" charset="0"/>
                <a:ea typeface="Ebrima" panose="02000000000000000000" pitchFamily="2" charset="0"/>
                <a:cs typeface="Ebrima" panose="02000000000000000000" pitchFamily="2" charset="0"/>
              </a:rPr>
              <a:t>VIEW-</a:t>
            </a:r>
            <a:r>
              <a:rPr lang="es-ES" dirty="0" err="1">
                <a:latin typeface="Ebrima" panose="02000000000000000000" pitchFamily="2" charset="0"/>
                <a:ea typeface="Ebrima" panose="02000000000000000000" pitchFamily="2" charset="0"/>
                <a:cs typeface="Ebrima" panose="02000000000000000000" pitchFamily="2" charset="0"/>
              </a:rPr>
              <a:t>hub</a:t>
            </a:r>
            <a:r>
              <a:rPr lang="es-ES" dirty="0">
                <a:latin typeface="Ebrima" panose="02000000000000000000" pitchFamily="2" charset="0"/>
                <a:ea typeface="Ebrima" panose="02000000000000000000" pitchFamily="2" charset="0"/>
                <a:cs typeface="Ebrima" panose="02000000000000000000" pitchFamily="2" charset="0"/>
              </a:rPr>
              <a:t> del IVAC. https://view-hub.org/covid-19/effectiveness-studies.</a:t>
            </a:r>
          </a:p>
          <a:p>
            <a:pPr>
              <a:lnSpc>
                <a:spcPct val="100000"/>
              </a:lnSpc>
              <a:spcBef>
                <a:spcPts val="0"/>
              </a:spcBef>
              <a:spcAft>
                <a:spcPts val="0"/>
              </a:spcAft>
              <a:buClrTx/>
              <a:buSzTx/>
              <a:defRPr/>
            </a:pPr>
            <a:r>
              <a:rPr lang="es-ES" dirty="0">
                <a:latin typeface="Ebrima" panose="02000000000000000000" pitchFamily="2" charset="0"/>
                <a:ea typeface="Ebrima" panose="02000000000000000000" pitchFamily="2" charset="0"/>
                <a:cs typeface="Ebrima" panose="02000000000000000000" pitchFamily="2" charset="0"/>
              </a:rPr>
              <a:t>Nota: </a:t>
            </a:r>
            <a:r>
              <a:rPr kumimoji="0" lang="es-ES" sz="800" b="0" i="0" u="none" strike="noStrike" kern="0" cap="none" spc="0" normalizeH="0" baseline="0" noProof="0" dirty="0">
                <a:ln>
                  <a:noFill/>
                </a:ln>
                <a:solidFill>
                  <a:srgbClr val="000000"/>
                </a:solidFill>
                <a:effectLst/>
                <a:uLnTx/>
                <a:uFillTx/>
                <a:cs typeface="Arial" panose="020B0604020202020204" pitchFamily="34" charset="0"/>
              </a:rPr>
              <a:t>1. Cuando varios estudios se aplican a esta categoría, se muestra un intervalo.</a:t>
            </a:r>
          </a:p>
          <a:p>
            <a:pPr>
              <a:lnSpc>
                <a:spcPct val="100000"/>
              </a:lnSpc>
              <a:spcBef>
                <a:spcPts val="0"/>
              </a:spcBef>
              <a:spcAft>
                <a:spcPts val="0"/>
              </a:spcAft>
              <a:buClrTx/>
              <a:buSzTx/>
              <a:defRPr/>
            </a:pPr>
            <a:endParaRPr lang="es-ES" dirty="0">
              <a:solidFill>
                <a:prstClr val="black"/>
              </a:solidFill>
              <a:latin typeface="Ebrima" panose="02000000000000000000" pitchFamily="2" charset="0"/>
              <a:ea typeface="Ebrima" panose="02000000000000000000" pitchFamily="2" charset="0"/>
              <a:cs typeface="Ebrima" panose="02000000000000000000" pitchFamily="2" charset="0"/>
            </a:endParaRPr>
          </a:p>
        </p:txBody>
      </p:sp>
      <p:sp>
        <p:nvSpPr>
          <p:cNvPr id="117" name="TextBox 5">
            <a:extLst>
              <a:ext uri="{FF2B5EF4-FFF2-40B4-BE49-F238E27FC236}">
                <a16:creationId xmlns:a16="http://schemas.microsoft.com/office/drawing/2014/main" id="{0BD9B60C-BE51-491F-A101-05547BDDD3CE}"/>
              </a:ext>
            </a:extLst>
          </p:cNvPr>
          <p:cNvSpPr txBox="1">
            <a:spLocks/>
          </p:cNvSpPr>
          <p:nvPr/>
        </p:nvSpPr>
        <p:spPr>
          <a:xfrm>
            <a:off x="3744838" y="2238079"/>
            <a:ext cx="1300939" cy="184151"/>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00" b="1" i="0" u="none" strike="noStrike" kern="0" cap="none" spc="0" normalizeH="0" baseline="0" noProof="0" dirty="0">
                <a:ln>
                  <a:noFill/>
                </a:ln>
                <a:solidFill>
                  <a:srgbClr val="082F3B"/>
                </a:solidFill>
                <a:effectLst/>
                <a:uLnTx/>
                <a:uFillTx/>
                <a:cs typeface="Arial" panose="020B0604020202020204" pitchFamily="34" charset="0"/>
              </a:rPr>
              <a:t>&gt;3 meses</a:t>
            </a:r>
          </a:p>
        </p:txBody>
      </p:sp>
      <p:cxnSp>
        <p:nvCxnSpPr>
          <p:cNvPr id="118" name="Straight Connector 6">
            <a:extLst>
              <a:ext uri="{FF2B5EF4-FFF2-40B4-BE49-F238E27FC236}">
                <a16:creationId xmlns:a16="http://schemas.microsoft.com/office/drawing/2014/main" id="{E9FAFB7D-1A03-4B2D-8C03-2D4293C95F14}"/>
              </a:ext>
            </a:extLst>
          </p:cNvPr>
          <p:cNvCxnSpPr>
            <a:cxnSpLocks/>
          </p:cNvCxnSpPr>
          <p:nvPr/>
        </p:nvCxnSpPr>
        <p:spPr>
          <a:xfrm>
            <a:off x="3744838" y="2460330"/>
            <a:ext cx="1300939" cy="0"/>
          </a:xfrm>
          <a:prstGeom prst="line">
            <a:avLst/>
          </a:prstGeom>
          <a:noFill/>
          <a:ln w="12700" cap="flat" cmpd="sng" algn="ctr">
            <a:solidFill>
              <a:srgbClr val="082F3B"/>
            </a:solidFill>
            <a:prstDash val="solid"/>
            <a:miter lim="800000"/>
            <a:tailEnd type="none"/>
          </a:ln>
          <a:effectLst/>
        </p:spPr>
      </p:cxnSp>
      <p:sp>
        <p:nvSpPr>
          <p:cNvPr id="120" name="TextBox 8">
            <a:extLst>
              <a:ext uri="{FF2B5EF4-FFF2-40B4-BE49-F238E27FC236}">
                <a16:creationId xmlns:a16="http://schemas.microsoft.com/office/drawing/2014/main" id="{C09BC81C-D0B5-40BF-AA36-AE592E7FE9A8}"/>
              </a:ext>
            </a:extLst>
          </p:cNvPr>
          <p:cNvSpPr txBox="1">
            <a:spLocks/>
          </p:cNvSpPr>
          <p:nvPr/>
        </p:nvSpPr>
        <p:spPr>
          <a:xfrm>
            <a:off x="2302766" y="1935640"/>
            <a:ext cx="2770619" cy="185738"/>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s-ES" sz="1100" b="1" kern="0" dirty="0">
                <a:solidFill>
                  <a:srgbClr val="082F3B"/>
                </a:solidFill>
              </a:rPr>
              <a:t>EV</a:t>
            </a:r>
            <a:r>
              <a:rPr kumimoji="0" lang="es-ES" sz="1100" b="1" i="0" u="none" strike="noStrike" kern="0" cap="none" spc="0" normalizeH="0" baseline="0" noProof="0" dirty="0">
                <a:ln>
                  <a:noFill/>
                </a:ln>
                <a:solidFill>
                  <a:srgbClr val="082F3B"/>
                </a:solidFill>
                <a:effectLst/>
                <a:uLnTx/>
                <a:uFillTx/>
                <a:cs typeface="Arial" panose="020B0604020202020204" pitchFamily="34" charset="0"/>
              </a:rPr>
              <a:t> de la serie básica</a:t>
            </a:r>
          </a:p>
        </p:txBody>
      </p:sp>
      <p:cxnSp>
        <p:nvCxnSpPr>
          <p:cNvPr id="121" name="Straight Connector 9">
            <a:extLst>
              <a:ext uri="{FF2B5EF4-FFF2-40B4-BE49-F238E27FC236}">
                <a16:creationId xmlns:a16="http://schemas.microsoft.com/office/drawing/2014/main" id="{2A2ED270-9CE1-4655-9119-3DFC3D16C4DE}"/>
              </a:ext>
            </a:extLst>
          </p:cNvPr>
          <p:cNvCxnSpPr>
            <a:cxnSpLocks/>
          </p:cNvCxnSpPr>
          <p:nvPr/>
        </p:nvCxnSpPr>
        <p:spPr>
          <a:xfrm>
            <a:off x="2275158" y="2460330"/>
            <a:ext cx="1300939" cy="0"/>
          </a:xfrm>
          <a:prstGeom prst="line">
            <a:avLst/>
          </a:prstGeom>
          <a:noFill/>
          <a:ln w="12700" cap="flat" cmpd="sng" algn="ctr">
            <a:solidFill>
              <a:srgbClr val="082F3B"/>
            </a:solidFill>
            <a:prstDash val="solid"/>
            <a:miter lim="800000"/>
            <a:tailEnd type="none"/>
          </a:ln>
          <a:effectLst/>
        </p:spPr>
      </p:cxnSp>
      <p:sp>
        <p:nvSpPr>
          <p:cNvPr id="122" name="TextBox 10">
            <a:extLst>
              <a:ext uri="{FF2B5EF4-FFF2-40B4-BE49-F238E27FC236}">
                <a16:creationId xmlns:a16="http://schemas.microsoft.com/office/drawing/2014/main" id="{F2274253-2DC5-4226-9D3A-DCC99F7D043C}"/>
              </a:ext>
            </a:extLst>
          </p:cNvPr>
          <p:cNvSpPr txBox="1">
            <a:spLocks/>
          </p:cNvSpPr>
          <p:nvPr/>
        </p:nvSpPr>
        <p:spPr>
          <a:xfrm>
            <a:off x="2275158" y="2238080"/>
            <a:ext cx="1300939" cy="184150"/>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000" b="1" i="0" u="none" strike="noStrike" kern="0" cap="none" spc="0" normalizeH="0" baseline="0" noProof="0" dirty="0">
                <a:ln>
                  <a:noFill/>
                </a:ln>
                <a:solidFill>
                  <a:srgbClr val="082F3B"/>
                </a:solidFill>
                <a:effectLst/>
                <a:uLnTx/>
                <a:uFillTx/>
                <a:cs typeface="Arial" panose="020B0604020202020204" pitchFamily="34" charset="0"/>
              </a:rPr>
              <a:t>&lt;3 meses</a:t>
            </a:r>
          </a:p>
        </p:txBody>
      </p:sp>
      <p:cxnSp>
        <p:nvCxnSpPr>
          <p:cNvPr id="123" name="Straight Connector 13">
            <a:extLst>
              <a:ext uri="{FF2B5EF4-FFF2-40B4-BE49-F238E27FC236}">
                <a16:creationId xmlns:a16="http://schemas.microsoft.com/office/drawing/2014/main" id="{A85851EE-53C9-415A-AB48-697D2CC0A852}"/>
              </a:ext>
            </a:extLst>
          </p:cNvPr>
          <p:cNvCxnSpPr>
            <a:cxnSpLocks/>
          </p:cNvCxnSpPr>
          <p:nvPr/>
        </p:nvCxnSpPr>
        <p:spPr>
          <a:xfrm>
            <a:off x="2275158" y="2158705"/>
            <a:ext cx="2770619" cy="0"/>
          </a:xfrm>
          <a:prstGeom prst="line">
            <a:avLst/>
          </a:prstGeom>
          <a:noFill/>
          <a:ln w="12700" cap="flat" cmpd="sng" algn="ctr">
            <a:solidFill>
              <a:srgbClr val="082F3B"/>
            </a:solidFill>
            <a:prstDash val="solid"/>
            <a:miter lim="800000"/>
            <a:tailEnd type="none"/>
          </a:ln>
          <a:effectLst/>
        </p:spPr>
      </p:cxnSp>
      <p:sp>
        <p:nvSpPr>
          <p:cNvPr id="128" name="TextBox 19">
            <a:extLst>
              <a:ext uri="{FF2B5EF4-FFF2-40B4-BE49-F238E27FC236}">
                <a16:creationId xmlns:a16="http://schemas.microsoft.com/office/drawing/2014/main" id="{7A26FFD8-7078-4D9F-AB78-2B6A02C037AF}"/>
              </a:ext>
            </a:extLst>
          </p:cNvPr>
          <p:cNvSpPr txBox="1">
            <a:spLocks/>
          </p:cNvSpPr>
          <p:nvPr/>
        </p:nvSpPr>
        <p:spPr>
          <a:xfrm>
            <a:off x="1797054" y="2468867"/>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 grave</a:t>
            </a:r>
          </a:p>
        </p:txBody>
      </p:sp>
      <p:sp>
        <p:nvSpPr>
          <p:cNvPr id="129" name="TextBox 20">
            <a:extLst>
              <a:ext uri="{FF2B5EF4-FFF2-40B4-BE49-F238E27FC236}">
                <a16:creationId xmlns:a16="http://schemas.microsoft.com/office/drawing/2014/main" id="{102C6B93-D035-4DAA-BC2C-53148792A57B}"/>
              </a:ext>
            </a:extLst>
          </p:cNvPr>
          <p:cNvSpPr txBox="1">
            <a:spLocks/>
          </p:cNvSpPr>
          <p:nvPr/>
        </p:nvSpPr>
        <p:spPr>
          <a:xfrm>
            <a:off x="897299" y="2479380"/>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82F3B"/>
                </a:solidFill>
                <a:effectLst/>
                <a:uLnTx/>
                <a:uFillTx/>
                <a:cs typeface="Arial" panose="020B0604020202020204" pitchFamily="34" charset="0"/>
              </a:rPr>
              <a:t>Pfizer</a:t>
            </a:r>
          </a:p>
        </p:txBody>
      </p:sp>
      <p:sp>
        <p:nvSpPr>
          <p:cNvPr id="130" name="Oval 21">
            <a:extLst>
              <a:ext uri="{FF2B5EF4-FFF2-40B4-BE49-F238E27FC236}">
                <a16:creationId xmlns:a16="http://schemas.microsoft.com/office/drawing/2014/main" id="{CE8982DC-5933-4CBC-BB83-7BB4F8748D8D}"/>
              </a:ext>
            </a:extLst>
          </p:cNvPr>
          <p:cNvSpPr>
            <a:spLocks/>
          </p:cNvSpPr>
          <p:nvPr/>
        </p:nvSpPr>
        <p:spPr>
          <a:xfrm>
            <a:off x="2563609" y="2677045"/>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70-74</a:t>
            </a:r>
          </a:p>
        </p:txBody>
      </p:sp>
      <p:sp>
        <p:nvSpPr>
          <p:cNvPr id="131" name="Oval 22">
            <a:extLst>
              <a:ext uri="{FF2B5EF4-FFF2-40B4-BE49-F238E27FC236}">
                <a16:creationId xmlns:a16="http://schemas.microsoft.com/office/drawing/2014/main" id="{0379DE21-2646-4C2F-B3AC-7AA0167D8B93}"/>
              </a:ext>
            </a:extLst>
          </p:cNvPr>
          <p:cNvSpPr>
            <a:spLocks/>
          </p:cNvSpPr>
          <p:nvPr/>
        </p:nvSpPr>
        <p:spPr>
          <a:xfrm>
            <a:off x="2563609" y="3147060"/>
            <a:ext cx="724036" cy="266769"/>
          </a:xfrm>
          <a:prstGeom prst="ellipse">
            <a:avLst/>
          </a:prstGeom>
          <a:gradFill>
            <a:gsLst>
              <a:gs pos="0">
                <a:srgbClr val="1B9EC7">
                  <a:lumMod val="60000"/>
                  <a:lumOff val="40000"/>
                </a:srgbClr>
              </a:gs>
              <a:gs pos="100000">
                <a:srgbClr val="1B9EC7">
                  <a:lumMod val="75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55-65</a:t>
            </a:r>
          </a:p>
        </p:txBody>
      </p:sp>
      <p:sp>
        <p:nvSpPr>
          <p:cNvPr id="132" name="Oval 24">
            <a:extLst>
              <a:ext uri="{FF2B5EF4-FFF2-40B4-BE49-F238E27FC236}">
                <a16:creationId xmlns:a16="http://schemas.microsoft.com/office/drawing/2014/main" id="{EA79FE1A-F2BA-485D-91D5-1A222B6E7E0E}"/>
              </a:ext>
            </a:extLst>
          </p:cNvPr>
          <p:cNvSpPr>
            <a:spLocks/>
          </p:cNvSpPr>
          <p:nvPr/>
        </p:nvSpPr>
        <p:spPr>
          <a:xfrm>
            <a:off x="4033289" y="2677045"/>
            <a:ext cx="724036" cy="266769"/>
          </a:xfrm>
          <a:prstGeom prst="ellipse">
            <a:avLst/>
          </a:prstGeom>
          <a:gradFill>
            <a:gsLst>
              <a:gs pos="0">
                <a:srgbClr val="9BDDF1"/>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35-81</a:t>
            </a:r>
          </a:p>
        </p:txBody>
      </p:sp>
      <p:sp>
        <p:nvSpPr>
          <p:cNvPr id="133" name="Oval 25">
            <a:extLst>
              <a:ext uri="{FF2B5EF4-FFF2-40B4-BE49-F238E27FC236}">
                <a16:creationId xmlns:a16="http://schemas.microsoft.com/office/drawing/2014/main" id="{EDC54CC1-31D3-4EC3-B6D6-67ABC028CDD7}"/>
              </a:ext>
            </a:extLst>
          </p:cNvPr>
          <p:cNvSpPr>
            <a:spLocks/>
          </p:cNvSpPr>
          <p:nvPr/>
        </p:nvSpPr>
        <p:spPr>
          <a:xfrm>
            <a:off x="4033289" y="3147060"/>
            <a:ext cx="724036" cy="266769"/>
          </a:xfrm>
          <a:prstGeom prst="ellipse">
            <a:avLst/>
          </a:prstGeom>
          <a:gradFill>
            <a:gsLst>
              <a:gs pos="0">
                <a:srgbClr val="D8F2FA"/>
              </a:gs>
              <a:gs pos="100000">
                <a:srgbClr val="69CCE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10-40</a:t>
            </a:r>
          </a:p>
        </p:txBody>
      </p:sp>
      <p:sp>
        <p:nvSpPr>
          <p:cNvPr id="135" name="TextBox 29">
            <a:extLst>
              <a:ext uri="{FF2B5EF4-FFF2-40B4-BE49-F238E27FC236}">
                <a16:creationId xmlns:a16="http://schemas.microsoft.com/office/drawing/2014/main" id="{F65D5D4D-53FF-4268-A7C8-ABC0976FA858}"/>
              </a:ext>
            </a:extLst>
          </p:cNvPr>
          <p:cNvSpPr txBox="1">
            <a:spLocks/>
          </p:cNvSpPr>
          <p:nvPr/>
        </p:nvSpPr>
        <p:spPr>
          <a:xfrm>
            <a:off x="1797054" y="3082125"/>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Infección/</a:t>
            </a:r>
            <a:b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b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a:t>
            </a:r>
          </a:p>
        </p:txBody>
      </p:sp>
      <p:cxnSp>
        <p:nvCxnSpPr>
          <p:cNvPr id="136" name="Straight Connector 31">
            <a:extLst>
              <a:ext uri="{FF2B5EF4-FFF2-40B4-BE49-F238E27FC236}">
                <a16:creationId xmlns:a16="http://schemas.microsoft.com/office/drawing/2014/main" id="{15DADAD5-D498-40DB-82DF-4CDE497E59EA}"/>
              </a:ext>
            </a:extLst>
          </p:cNvPr>
          <p:cNvCxnSpPr>
            <a:cxnSpLocks/>
          </p:cNvCxnSpPr>
          <p:nvPr/>
        </p:nvCxnSpPr>
        <p:spPr>
          <a:xfrm>
            <a:off x="1747304" y="2541204"/>
            <a:ext cx="0" cy="928123"/>
          </a:xfrm>
          <a:prstGeom prst="line">
            <a:avLst/>
          </a:prstGeom>
          <a:noFill/>
          <a:ln w="12700" cap="flat" cmpd="sng" algn="ctr">
            <a:solidFill>
              <a:srgbClr val="000000"/>
            </a:solidFill>
            <a:prstDash val="solid"/>
            <a:miter lim="800000"/>
            <a:tailEnd type="none"/>
          </a:ln>
          <a:effectLst/>
        </p:spPr>
      </p:cxnSp>
      <p:sp>
        <p:nvSpPr>
          <p:cNvPr id="137" name="TextBox 32">
            <a:extLst>
              <a:ext uri="{FF2B5EF4-FFF2-40B4-BE49-F238E27FC236}">
                <a16:creationId xmlns:a16="http://schemas.microsoft.com/office/drawing/2014/main" id="{87F72629-5D24-4358-9F51-E4D15840A739}"/>
              </a:ext>
            </a:extLst>
          </p:cNvPr>
          <p:cNvSpPr txBox="1">
            <a:spLocks/>
          </p:cNvSpPr>
          <p:nvPr/>
        </p:nvSpPr>
        <p:spPr>
          <a:xfrm>
            <a:off x="897299" y="5817603"/>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82F3B"/>
                </a:solidFill>
                <a:effectLst/>
                <a:uLnTx/>
                <a:uFillTx/>
                <a:cs typeface="Arial" panose="020B0604020202020204" pitchFamily="34" charset="0"/>
              </a:rPr>
              <a:t>Janssen</a:t>
            </a:r>
          </a:p>
        </p:txBody>
      </p:sp>
      <p:cxnSp>
        <p:nvCxnSpPr>
          <p:cNvPr id="138" name="Straight Connector 33">
            <a:extLst>
              <a:ext uri="{FF2B5EF4-FFF2-40B4-BE49-F238E27FC236}">
                <a16:creationId xmlns:a16="http://schemas.microsoft.com/office/drawing/2014/main" id="{52E63ACD-43DA-4707-B428-02FCD45672F8}"/>
              </a:ext>
            </a:extLst>
          </p:cNvPr>
          <p:cNvCxnSpPr>
            <a:cxnSpLocks/>
          </p:cNvCxnSpPr>
          <p:nvPr/>
        </p:nvCxnSpPr>
        <p:spPr>
          <a:xfrm>
            <a:off x="1747304" y="5879427"/>
            <a:ext cx="0" cy="335543"/>
          </a:xfrm>
          <a:prstGeom prst="line">
            <a:avLst/>
          </a:prstGeom>
          <a:noFill/>
          <a:ln w="12700" cap="flat" cmpd="sng" algn="ctr">
            <a:solidFill>
              <a:srgbClr val="000000"/>
            </a:solidFill>
            <a:prstDash val="solid"/>
            <a:miter lim="800000"/>
            <a:tailEnd type="none"/>
          </a:ln>
          <a:effectLst/>
        </p:spPr>
      </p:cxnSp>
      <p:sp>
        <p:nvSpPr>
          <p:cNvPr id="139" name="TextBox 34">
            <a:extLst>
              <a:ext uri="{FF2B5EF4-FFF2-40B4-BE49-F238E27FC236}">
                <a16:creationId xmlns:a16="http://schemas.microsoft.com/office/drawing/2014/main" id="{0FE4FCD4-47B4-4558-9033-9665816CF38A}"/>
              </a:ext>
            </a:extLst>
          </p:cNvPr>
          <p:cNvSpPr txBox="1">
            <a:spLocks/>
          </p:cNvSpPr>
          <p:nvPr/>
        </p:nvSpPr>
        <p:spPr>
          <a:xfrm>
            <a:off x="897299" y="3715669"/>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82F3B"/>
                </a:solidFill>
                <a:effectLst/>
                <a:uLnTx/>
                <a:uFillTx/>
                <a:cs typeface="Arial" panose="020B0604020202020204" pitchFamily="34" charset="0"/>
              </a:rPr>
              <a:t>Moderna</a:t>
            </a:r>
          </a:p>
        </p:txBody>
      </p:sp>
      <p:sp>
        <p:nvSpPr>
          <p:cNvPr id="140" name="Oval 35">
            <a:extLst>
              <a:ext uri="{FF2B5EF4-FFF2-40B4-BE49-F238E27FC236}">
                <a16:creationId xmlns:a16="http://schemas.microsoft.com/office/drawing/2014/main" id="{5C11CED9-E913-4D19-B293-2862187D8741}"/>
              </a:ext>
            </a:extLst>
          </p:cNvPr>
          <p:cNvSpPr>
            <a:spLocks/>
          </p:cNvSpPr>
          <p:nvPr/>
        </p:nvSpPr>
        <p:spPr>
          <a:xfrm>
            <a:off x="2563609" y="4308004"/>
            <a:ext cx="724036" cy="266769"/>
          </a:xfrm>
          <a:prstGeom prst="ellipse">
            <a:avLst/>
          </a:prstGeom>
          <a:gradFill>
            <a:gsLst>
              <a:gs pos="0">
                <a:srgbClr val="9BDDF1"/>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37-76</a:t>
            </a:r>
          </a:p>
        </p:txBody>
      </p:sp>
      <p:sp>
        <p:nvSpPr>
          <p:cNvPr id="141" name="Oval 37">
            <a:extLst>
              <a:ext uri="{FF2B5EF4-FFF2-40B4-BE49-F238E27FC236}">
                <a16:creationId xmlns:a16="http://schemas.microsoft.com/office/drawing/2014/main" id="{6C47BE54-9881-498A-B405-1835B2861EDA}"/>
              </a:ext>
            </a:extLst>
          </p:cNvPr>
          <p:cNvSpPr>
            <a:spLocks/>
          </p:cNvSpPr>
          <p:nvPr/>
        </p:nvSpPr>
        <p:spPr>
          <a:xfrm>
            <a:off x="4033289" y="3789415"/>
            <a:ext cx="724036" cy="266769"/>
          </a:xfrm>
          <a:prstGeom prst="ellipse">
            <a:avLst/>
          </a:prstGeom>
          <a:gradFill>
            <a:gsLst>
              <a:gs pos="0">
                <a:srgbClr val="1B9EC7"/>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64-77</a:t>
            </a:r>
          </a:p>
        </p:txBody>
      </p:sp>
      <p:sp>
        <p:nvSpPr>
          <p:cNvPr id="142" name="Oval 38">
            <a:extLst>
              <a:ext uri="{FF2B5EF4-FFF2-40B4-BE49-F238E27FC236}">
                <a16:creationId xmlns:a16="http://schemas.microsoft.com/office/drawing/2014/main" id="{305F462A-8A38-44F3-B640-DDF5692C4129}"/>
              </a:ext>
            </a:extLst>
          </p:cNvPr>
          <p:cNvSpPr>
            <a:spLocks/>
          </p:cNvSpPr>
          <p:nvPr/>
        </p:nvSpPr>
        <p:spPr>
          <a:xfrm>
            <a:off x="4033289" y="4308004"/>
            <a:ext cx="724036" cy="266769"/>
          </a:xfrm>
          <a:prstGeom prst="ellipse">
            <a:avLst/>
          </a:prstGeom>
          <a:gradFill>
            <a:gsLst>
              <a:gs pos="0">
                <a:srgbClr val="D8F2FA"/>
              </a:gs>
              <a:gs pos="100000">
                <a:srgbClr val="69CCE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0-26</a:t>
            </a:r>
          </a:p>
        </p:txBody>
      </p:sp>
      <p:sp>
        <p:nvSpPr>
          <p:cNvPr id="143" name="TextBox 42">
            <a:extLst>
              <a:ext uri="{FF2B5EF4-FFF2-40B4-BE49-F238E27FC236}">
                <a16:creationId xmlns:a16="http://schemas.microsoft.com/office/drawing/2014/main" id="{D42B9827-CBCD-492F-B147-B0C8682E883C}"/>
              </a:ext>
            </a:extLst>
          </p:cNvPr>
          <p:cNvSpPr txBox="1">
            <a:spLocks/>
          </p:cNvSpPr>
          <p:nvPr/>
        </p:nvSpPr>
        <p:spPr>
          <a:xfrm>
            <a:off x="1797054" y="4233278"/>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Infección/</a:t>
            </a:r>
            <a:b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b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a:t>
            </a:r>
          </a:p>
        </p:txBody>
      </p:sp>
      <p:cxnSp>
        <p:nvCxnSpPr>
          <p:cNvPr id="144" name="Straight Connector 44">
            <a:extLst>
              <a:ext uri="{FF2B5EF4-FFF2-40B4-BE49-F238E27FC236}">
                <a16:creationId xmlns:a16="http://schemas.microsoft.com/office/drawing/2014/main" id="{73866B52-1629-4F3B-AC8A-7DB4EC3C76BF}"/>
              </a:ext>
            </a:extLst>
          </p:cNvPr>
          <p:cNvCxnSpPr>
            <a:cxnSpLocks/>
          </p:cNvCxnSpPr>
          <p:nvPr/>
        </p:nvCxnSpPr>
        <p:spPr>
          <a:xfrm>
            <a:off x="1747304" y="3711537"/>
            <a:ext cx="0" cy="1008324"/>
          </a:xfrm>
          <a:prstGeom prst="line">
            <a:avLst/>
          </a:prstGeom>
          <a:noFill/>
          <a:ln w="12700" cap="flat" cmpd="sng" algn="ctr">
            <a:solidFill>
              <a:srgbClr val="000000"/>
            </a:solidFill>
            <a:prstDash val="solid"/>
            <a:miter lim="800000"/>
            <a:tailEnd type="none"/>
          </a:ln>
          <a:effectLst/>
        </p:spPr>
      </p:cxnSp>
      <p:sp>
        <p:nvSpPr>
          <p:cNvPr id="145" name="TextBox 45">
            <a:extLst>
              <a:ext uri="{FF2B5EF4-FFF2-40B4-BE49-F238E27FC236}">
                <a16:creationId xmlns:a16="http://schemas.microsoft.com/office/drawing/2014/main" id="{7BCC94CB-F2E4-46F1-A9C3-C5EA6415C7C8}"/>
              </a:ext>
            </a:extLst>
          </p:cNvPr>
          <p:cNvSpPr txBox="1">
            <a:spLocks/>
          </p:cNvSpPr>
          <p:nvPr/>
        </p:nvSpPr>
        <p:spPr>
          <a:xfrm>
            <a:off x="1797054" y="3724609"/>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 grave</a:t>
            </a:r>
          </a:p>
        </p:txBody>
      </p:sp>
      <p:sp>
        <p:nvSpPr>
          <p:cNvPr id="146" name="TextBox 46">
            <a:extLst>
              <a:ext uri="{FF2B5EF4-FFF2-40B4-BE49-F238E27FC236}">
                <a16:creationId xmlns:a16="http://schemas.microsoft.com/office/drawing/2014/main" id="{FF49F3AD-FEF6-4B6F-9193-09BFC5C5F1F2}"/>
              </a:ext>
            </a:extLst>
          </p:cNvPr>
          <p:cNvSpPr txBox="1">
            <a:spLocks/>
          </p:cNvSpPr>
          <p:nvPr/>
        </p:nvSpPr>
        <p:spPr>
          <a:xfrm>
            <a:off x="897299" y="4810284"/>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82F3B"/>
                </a:solidFill>
                <a:effectLst/>
                <a:uLnTx/>
                <a:uFillTx/>
                <a:cs typeface="Arial" panose="020B0604020202020204" pitchFamily="34" charset="0"/>
              </a:rPr>
              <a:t>AstraZeneca</a:t>
            </a:r>
          </a:p>
        </p:txBody>
      </p:sp>
      <p:sp>
        <p:nvSpPr>
          <p:cNvPr id="147" name="Oval 47">
            <a:extLst>
              <a:ext uri="{FF2B5EF4-FFF2-40B4-BE49-F238E27FC236}">
                <a16:creationId xmlns:a16="http://schemas.microsoft.com/office/drawing/2014/main" id="{4B2610E1-5DFA-4288-9722-269790D6E51D}"/>
              </a:ext>
            </a:extLst>
          </p:cNvPr>
          <p:cNvSpPr>
            <a:spLocks/>
          </p:cNvSpPr>
          <p:nvPr/>
        </p:nvSpPr>
        <p:spPr>
          <a:xfrm>
            <a:off x="2563609" y="5416373"/>
            <a:ext cx="724036" cy="266769"/>
          </a:xfrm>
          <a:prstGeom prst="ellipse">
            <a:avLst/>
          </a:prstGeom>
          <a:solidFill>
            <a:srgbClr val="1B9EC7">
              <a:lumMod val="60000"/>
              <a:lumOff val="4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50</a:t>
            </a:r>
          </a:p>
        </p:txBody>
      </p:sp>
      <p:cxnSp>
        <p:nvCxnSpPr>
          <p:cNvPr id="148" name="Straight Connector 49">
            <a:extLst>
              <a:ext uri="{FF2B5EF4-FFF2-40B4-BE49-F238E27FC236}">
                <a16:creationId xmlns:a16="http://schemas.microsoft.com/office/drawing/2014/main" id="{30C46CC3-0350-4085-B8F6-C318766819A0}"/>
              </a:ext>
            </a:extLst>
          </p:cNvPr>
          <p:cNvCxnSpPr>
            <a:cxnSpLocks/>
          </p:cNvCxnSpPr>
          <p:nvPr/>
        </p:nvCxnSpPr>
        <p:spPr>
          <a:xfrm>
            <a:off x="2275160" y="3027509"/>
            <a:ext cx="2742066" cy="0"/>
          </a:xfrm>
          <a:prstGeom prst="line">
            <a:avLst/>
          </a:prstGeom>
          <a:noFill/>
          <a:ln w="6350" cap="flat" cmpd="sng" algn="ctr">
            <a:solidFill>
              <a:srgbClr val="7F7F7F"/>
            </a:solidFill>
            <a:prstDash val="lgDash"/>
            <a:miter lim="800000"/>
            <a:tailEnd type="none"/>
          </a:ln>
          <a:effectLst/>
        </p:spPr>
      </p:cxnSp>
      <p:cxnSp>
        <p:nvCxnSpPr>
          <p:cNvPr id="149" name="Straight Connector 51">
            <a:extLst>
              <a:ext uri="{FF2B5EF4-FFF2-40B4-BE49-F238E27FC236}">
                <a16:creationId xmlns:a16="http://schemas.microsoft.com/office/drawing/2014/main" id="{2B12E5D3-558B-49C0-871B-594E5BB7F4CC}"/>
              </a:ext>
            </a:extLst>
          </p:cNvPr>
          <p:cNvCxnSpPr>
            <a:cxnSpLocks/>
          </p:cNvCxnSpPr>
          <p:nvPr/>
        </p:nvCxnSpPr>
        <p:spPr>
          <a:xfrm>
            <a:off x="2275160" y="4210743"/>
            <a:ext cx="2742066" cy="0"/>
          </a:xfrm>
          <a:prstGeom prst="line">
            <a:avLst/>
          </a:prstGeom>
          <a:noFill/>
          <a:ln w="6350" cap="flat" cmpd="sng" algn="ctr">
            <a:solidFill>
              <a:srgbClr val="7F7F7F"/>
            </a:solidFill>
            <a:prstDash val="lgDash"/>
            <a:miter lim="800000"/>
            <a:tailEnd type="none"/>
          </a:ln>
          <a:effectLst/>
        </p:spPr>
      </p:cxnSp>
      <p:cxnSp>
        <p:nvCxnSpPr>
          <p:cNvPr id="150" name="Straight Connector 53">
            <a:extLst>
              <a:ext uri="{FF2B5EF4-FFF2-40B4-BE49-F238E27FC236}">
                <a16:creationId xmlns:a16="http://schemas.microsoft.com/office/drawing/2014/main" id="{5CA7BF8A-A4F0-4817-AD05-625BC70495DA}"/>
              </a:ext>
            </a:extLst>
          </p:cNvPr>
          <p:cNvCxnSpPr>
            <a:cxnSpLocks/>
          </p:cNvCxnSpPr>
          <p:nvPr/>
        </p:nvCxnSpPr>
        <p:spPr>
          <a:xfrm>
            <a:off x="2275160" y="5339751"/>
            <a:ext cx="2742066" cy="0"/>
          </a:xfrm>
          <a:prstGeom prst="line">
            <a:avLst/>
          </a:prstGeom>
          <a:noFill/>
          <a:ln w="6350" cap="flat" cmpd="sng" algn="ctr">
            <a:solidFill>
              <a:srgbClr val="7F7F7F"/>
            </a:solidFill>
            <a:prstDash val="lgDash"/>
            <a:miter lim="800000"/>
            <a:tailEnd type="none"/>
          </a:ln>
          <a:effectLst/>
        </p:spPr>
      </p:cxnSp>
      <p:sp>
        <p:nvSpPr>
          <p:cNvPr id="151" name="Oval 54">
            <a:extLst>
              <a:ext uri="{FF2B5EF4-FFF2-40B4-BE49-F238E27FC236}">
                <a16:creationId xmlns:a16="http://schemas.microsoft.com/office/drawing/2014/main" id="{D923105C-7E70-4135-B7E9-11B3A6C09715}"/>
              </a:ext>
            </a:extLst>
          </p:cNvPr>
          <p:cNvSpPr>
            <a:spLocks/>
          </p:cNvSpPr>
          <p:nvPr/>
        </p:nvSpPr>
        <p:spPr>
          <a:xfrm>
            <a:off x="4033289" y="4949986"/>
            <a:ext cx="724036" cy="266769"/>
          </a:xfrm>
          <a:prstGeom prst="ellipse">
            <a:avLst/>
          </a:prstGeom>
          <a:gradFill>
            <a:gsLst>
              <a:gs pos="0">
                <a:srgbClr val="9BDDF1"/>
              </a:gs>
              <a:gs pos="100000">
                <a:srgbClr val="1B9EC7"/>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33-56</a:t>
            </a:r>
          </a:p>
        </p:txBody>
      </p:sp>
      <p:sp>
        <p:nvSpPr>
          <p:cNvPr id="152" name="Oval 55">
            <a:extLst>
              <a:ext uri="{FF2B5EF4-FFF2-40B4-BE49-F238E27FC236}">
                <a16:creationId xmlns:a16="http://schemas.microsoft.com/office/drawing/2014/main" id="{21B84406-BBCD-40D7-8843-BE9989C19C64}"/>
              </a:ext>
            </a:extLst>
          </p:cNvPr>
          <p:cNvSpPr>
            <a:spLocks/>
          </p:cNvSpPr>
          <p:nvPr/>
        </p:nvSpPr>
        <p:spPr>
          <a:xfrm>
            <a:off x="4033289" y="5416373"/>
            <a:ext cx="724036" cy="266769"/>
          </a:xfrm>
          <a:prstGeom prst="ellipse">
            <a:avLst/>
          </a:prstGeom>
          <a:solidFill>
            <a:srgbClr val="082F3B">
              <a:lumMod val="10000"/>
              <a:lumOff val="9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0-10</a:t>
            </a:r>
          </a:p>
        </p:txBody>
      </p:sp>
      <p:sp>
        <p:nvSpPr>
          <p:cNvPr id="153" name="TextBox 58">
            <a:extLst>
              <a:ext uri="{FF2B5EF4-FFF2-40B4-BE49-F238E27FC236}">
                <a16:creationId xmlns:a16="http://schemas.microsoft.com/office/drawing/2014/main" id="{0D47C610-1E40-4A67-BDA2-92D899C717B1}"/>
              </a:ext>
            </a:extLst>
          </p:cNvPr>
          <p:cNvSpPr txBox="1">
            <a:spLocks/>
          </p:cNvSpPr>
          <p:nvPr/>
        </p:nvSpPr>
        <p:spPr>
          <a:xfrm>
            <a:off x="1797054" y="5367362"/>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Infección/</a:t>
            </a:r>
            <a:b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b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a:t>
            </a:r>
          </a:p>
        </p:txBody>
      </p:sp>
      <p:cxnSp>
        <p:nvCxnSpPr>
          <p:cNvPr id="154" name="Straight Connector 59">
            <a:extLst>
              <a:ext uri="{FF2B5EF4-FFF2-40B4-BE49-F238E27FC236}">
                <a16:creationId xmlns:a16="http://schemas.microsoft.com/office/drawing/2014/main" id="{490B6461-18FE-4F5E-A8C9-F618D717D1D4}"/>
              </a:ext>
            </a:extLst>
          </p:cNvPr>
          <p:cNvCxnSpPr>
            <a:cxnSpLocks/>
          </p:cNvCxnSpPr>
          <p:nvPr/>
        </p:nvCxnSpPr>
        <p:spPr>
          <a:xfrm>
            <a:off x="1747304" y="4872108"/>
            <a:ext cx="0" cy="723107"/>
          </a:xfrm>
          <a:prstGeom prst="line">
            <a:avLst/>
          </a:prstGeom>
          <a:noFill/>
          <a:ln w="12700" cap="flat" cmpd="sng" algn="ctr">
            <a:solidFill>
              <a:srgbClr val="000000"/>
            </a:solidFill>
            <a:prstDash val="solid"/>
            <a:miter lim="800000"/>
            <a:tailEnd type="none"/>
          </a:ln>
          <a:effectLst/>
        </p:spPr>
      </p:cxnSp>
      <p:sp>
        <p:nvSpPr>
          <p:cNvPr id="155" name="TextBox 60">
            <a:extLst>
              <a:ext uri="{FF2B5EF4-FFF2-40B4-BE49-F238E27FC236}">
                <a16:creationId xmlns:a16="http://schemas.microsoft.com/office/drawing/2014/main" id="{CFF6B6F0-2762-46C5-A599-2E49E7D5D3D3}"/>
              </a:ext>
            </a:extLst>
          </p:cNvPr>
          <p:cNvSpPr txBox="1">
            <a:spLocks/>
          </p:cNvSpPr>
          <p:nvPr/>
        </p:nvSpPr>
        <p:spPr>
          <a:xfrm>
            <a:off x="1797054" y="4884898"/>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 grave</a:t>
            </a:r>
          </a:p>
        </p:txBody>
      </p:sp>
      <p:sp>
        <p:nvSpPr>
          <p:cNvPr id="156" name="TextBox 61">
            <a:extLst>
              <a:ext uri="{FF2B5EF4-FFF2-40B4-BE49-F238E27FC236}">
                <a16:creationId xmlns:a16="http://schemas.microsoft.com/office/drawing/2014/main" id="{6FC9B75B-119D-4038-B6B4-92153E83DE37}"/>
              </a:ext>
            </a:extLst>
          </p:cNvPr>
          <p:cNvSpPr txBox="1">
            <a:spLocks/>
          </p:cNvSpPr>
          <p:nvPr/>
        </p:nvSpPr>
        <p:spPr>
          <a:xfrm>
            <a:off x="1797054" y="5847111"/>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 grave</a:t>
            </a:r>
          </a:p>
        </p:txBody>
      </p:sp>
      <p:cxnSp>
        <p:nvCxnSpPr>
          <p:cNvPr id="157" name="Straight Connector 63">
            <a:extLst>
              <a:ext uri="{FF2B5EF4-FFF2-40B4-BE49-F238E27FC236}">
                <a16:creationId xmlns:a16="http://schemas.microsoft.com/office/drawing/2014/main" id="{E95497E9-7153-49A9-B93B-F67F88DC6083}"/>
              </a:ext>
            </a:extLst>
          </p:cNvPr>
          <p:cNvCxnSpPr>
            <a:cxnSpLocks/>
          </p:cNvCxnSpPr>
          <p:nvPr/>
        </p:nvCxnSpPr>
        <p:spPr>
          <a:xfrm>
            <a:off x="830621" y="5804862"/>
            <a:ext cx="4186604" cy="0"/>
          </a:xfrm>
          <a:prstGeom prst="line">
            <a:avLst/>
          </a:prstGeom>
          <a:noFill/>
          <a:ln w="6350" cap="flat" cmpd="sng" algn="ctr">
            <a:solidFill>
              <a:srgbClr val="082F3B"/>
            </a:solidFill>
            <a:prstDash val="solid"/>
            <a:miter lim="800000"/>
            <a:tailEnd type="none"/>
          </a:ln>
          <a:effectLst/>
        </p:spPr>
      </p:cxnSp>
      <p:cxnSp>
        <p:nvCxnSpPr>
          <p:cNvPr id="158" name="Straight Connector 64">
            <a:extLst>
              <a:ext uri="{FF2B5EF4-FFF2-40B4-BE49-F238E27FC236}">
                <a16:creationId xmlns:a16="http://schemas.microsoft.com/office/drawing/2014/main" id="{3C195BA7-029E-4265-9D73-D8A9CA894750}"/>
              </a:ext>
            </a:extLst>
          </p:cNvPr>
          <p:cNvCxnSpPr>
            <a:cxnSpLocks/>
          </p:cNvCxnSpPr>
          <p:nvPr/>
        </p:nvCxnSpPr>
        <p:spPr>
          <a:xfrm>
            <a:off x="830621" y="4820440"/>
            <a:ext cx="4186604" cy="0"/>
          </a:xfrm>
          <a:prstGeom prst="line">
            <a:avLst/>
          </a:prstGeom>
          <a:noFill/>
          <a:ln w="6350" cap="flat" cmpd="sng" algn="ctr">
            <a:solidFill>
              <a:srgbClr val="082F3B"/>
            </a:solidFill>
            <a:prstDash val="solid"/>
            <a:miter lim="800000"/>
            <a:tailEnd type="none"/>
          </a:ln>
          <a:effectLst/>
        </p:spPr>
      </p:cxnSp>
      <p:cxnSp>
        <p:nvCxnSpPr>
          <p:cNvPr id="159" name="Straight Connector 65">
            <a:extLst>
              <a:ext uri="{FF2B5EF4-FFF2-40B4-BE49-F238E27FC236}">
                <a16:creationId xmlns:a16="http://schemas.microsoft.com/office/drawing/2014/main" id="{DA53FE81-EBAF-495C-ACC2-075E057A67F4}"/>
              </a:ext>
            </a:extLst>
          </p:cNvPr>
          <p:cNvCxnSpPr>
            <a:cxnSpLocks/>
          </p:cNvCxnSpPr>
          <p:nvPr/>
        </p:nvCxnSpPr>
        <p:spPr>
          <a:xfrm>
            <a:off x="830621" y="3615562"/>
            <a:ext cx="4186604" cy="0"/>
          </a:xfrm>
          <a:prstGeom prst="line">
            <a:avLst/>
          </a:prstGeom>
          <a:noFill/>
          <a:ln w="6350" cap="flat" cmpd="sng" algn="ctr">
            <a:solidFill>
              <a:srgbClr val="082F3B"/>
            </a:solidFill>
            <a:prstDash val="solid"/>
            <a:miter lim="800000"/>
            <a:tailEnd type="none"/>
          </a:ln>
          <a:effectLst/>
        </p:spPr>
      </p:cxnSp>
      <p:cxnSp>
        <p:nvCxnSpPr>
          <p:cNvPr id="165" name="Straight Connector 75">
            <a:extLst>
              <a:ext uri="{FF2B5EF4-FFF2-40B4-BE49-F238E27FC236}">
                <a16:creationId xmlns:a16="http://schemas.microsoft.com/office/drawing/2014/main" id="{36DEF8EA-E7EF-4362-9ECE-7214719D18B2}"/>
              </a:ext>
            </a:extLst>
          </p:cNvPr>
          <p:cNvCxnSpPr>
            <a:cxnSpLocks/>
          </p:cNvCxnSpPr>
          <p:nvPr/>
        </p:nvCxnSpPr>
        <p:spPr>
          <a:xfrm>
            <a:off x="5101090" y="1932357"/>
            <a:ext cx="0" cy="4282613"/>
          </a:xfrm>
          <a:prstGeom prst="line">
            <a:avLst/>
          </a:prstGeom>
          <a:noFill/>
          <a:ln w="6350" cap="flat" cmpd="sng" algn="ctr">
            <a:solidFill>
              <a:srgbClr val="B3B3B3"/>
            </a:solidFill>
            <a:prstDash val="solid"/>
            <a:miter lim="800000"/>
            <a:tailEnd type="none"/>
          </a:ln>
          <a:effectLst/>
        </p:spPr>
      </p:cxnSp>
      <p:grpSp>
        <p:nvGrpSpPr>
          <p:cNvPr id="197" name="Group 111">
            <a:extLst>
              <a:ext uri="{FF2B5EF4-FFF2-40B4-BE49-F238E27FC236}">
                <a16:creationId xmlns:a16="http://schemas.microsoft.com/office/drawing/2014/main" id="{D69D828A-8F88-4EB6-8E84-2CDAAFACA183}"/>
              </a:ext>
            </a:extLst>
          </p:cNvPr>
          <p:cNvGrpSpPr/>
          <p:nvPr/>
        </p:nvGrpSpPr>
        <p:grpSpPr>
          <a:xfrm>
            <a:off x="412342" y="1079999"/>
            <a:ext cx="4649958" cy="566819"/>
            <a:chOff x="1685136" y="6080677"/>
            <a:chExt cx="5604787" cy="397044"/>
          </a:xfrm>
        </p:grpSpPr>
        <p:sp>
          <p:nvSpPr>
            <p:cNvPr id="198" name="TextBox 112">
              <a:extLst>
                <a:ext uri="{FF2B5EF4-FFF2-40B4-BE49-F238E27FC236}">
                  <a16:creationId xmlns:a16="http://schemas.microsoft.com/office/drawing/2014/main" id="{B20B6946-D9D6-4B96-82E9-1D7A0B5DF89C}"/>
                </a:ext>
              </a:extLst>
            </p:cNvPr>
            <p:cNvSpPr txBox="1">
              <a:spLocks/>
            </p:cNvSpPr>
            <p:nvPr/>
          </p:nvSpPr>
          <p:spPr>
            <a:xfrm>
              <a:off x="1685136" y="6080677"/>
              <a:ext cx="1609085" cy="397044"/>
            </a:xfrm>
            <a:prstGeom prst="rect">
              <a:avLst/>
            </a:prstGeom>
          </p:spPr>
          <p:txBody>
            <a:bodyPr vert="horz" wrap="non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1" i="0" u="none" strike="noStrike" kern="0" cap="none" spc="0" normalizeH="0" baseline="0" noProof="0" dirty="0">
                  <a:ln>
                    <a:noFill/>
                  </a:ln>
                  <a:solidFill>
                    <a:srgbClr val="082F3B"/>
                  </a:solidFill>
                  <a:effectLst/>
                  <a:uLnTx/>
                  <a:uFillTx/>
                  <a:cs typeface="Arial" panose="020B0604020202020204" pitchFamily="34" charset="0"/>
                </a:rPr>
                <a:t>Vacuna básica recibida</a:t>
              </a:r>
              <a:br>
                <a:rPr kumimoji="0" lang="es-ES" sz="900" b="1" i="0" u="none" strike="noStrike" kern="0" cap="none" spc="0" normalizeH="0" baseline="0" noProof="0" dirty="0">
                  <a:ln>
                    <a:noFill/>
                  </a:ln>
                  <a:solidFill>
                    <a:srgbClr val="082F3B"/>
                  </a:solidFill>
                  <a:effectLst/>
                  <a:uLnTx/>
                  <a:uFillTx/>
                  <a:cs typeface="Arial" panose="020B0604020202020204" pitchFamily="34" charset="0"/>
                </a:rPr>
              </a:br>
              <a:r>
                <a:rPr kumimoji="0" lang="es-ES" sz="900" b="1" i="0" u="none" strike="noStrike" kern="0" cap="none" spc="0" normalizeH="0" baseline="0" noProof="0" dirty="0">
                  <a:ln>
                    <a:noFill/>
                  </a:ln>
                  <a:solidFill>
                    <a:srgbClr val="082F3B"/>
                  </a:solidFill>
                  <a:effectLst/>
                  <a:uLnTx/>
                  <a:uFillTx/>
                  <a:cs typeface="Arial" panose="020B0604020202020204" pitchFamily="34" charset="0"/>
                </a:rPr>
                <a:t>antes del refuerzo</a:t>
              </a:r>
            </a:p>
          </p:txBody>
        </p:sp>
        <p:sp>
          <p:nvSpPr>
            <p:cNvPr id="199" name="TextBox 113">
              <a:extLst>
                <a:ext uri="{FF2B5EF4-FFF2-40B4-BE49-F238E27FC236}">
                  <a16:creationId xmlns:a16="http://schemas.microsoft.com/office/drawing/2014/main" id="{71DF35BE-9BF1-4643-899D-3ED53EA0D0C8}"/>
                </a:ext>
              </a:extLst>
            </p:cNvPr>
            <p:cNvSpPr txBox="1">
              <a:spLocks/>
            </p:cNvSpPr>
            <p:nvPr/>
          </p:nvSpPr>
          <p:spPr>
            <a:xfrm>
              <a:off x="4885835" y="6237917"/>
              <a:ext cx="517821" cy="97015"/>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Janssen</a:t>
              </a:r>
            </a:p>
          </p:txBody>
        </p:sp>
        <p:sp>
          <p:nvSpPr>
            <p:cNvPr id="200" name="TextBox 114">
              <a:extLst>
                <a:ext uri="{FF2B5EF4-FFF2-40B4-BE49-F238E27FC236}">
                  <a16:creationId xmlns:a16="http://schemas.microsoft.com/office/drawing/2014/main" id="{8A1E88DB-C3C5-4FFA-854E-5E1E67CC4B0E}"/>
                </a:ext>
              </a:extLst>
            </p:cNvPr>
            <p:cNvSpPr txBox="1">
              <a:spLocks/>
            </p:cNvSpPr>
            <p:nvPr/>
          </p:nvSpPr>
          <p:spPr>
            <a:xfrm>
              <a:off x="5895693" y="6237917"/>
              <a:ext cx="548735" cy="97015"/>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Moderna</a:t>
              </a:r>
            </a:p>
          </p:txBody>
        </p:sp>
        <p:sp>
          <p:nvSpPr>
            <p:cNvPr id="201" name="TextBox 115">
              <a:extLst>
                <a:ext uri="{FF2B5EF4-FFF2-40B4-BE49-F238E27FC236}">
                  <a16:creationId xmlns:a16="http://schemas.microsoft.com/office/drawing/2014/main" id="{BEFC4612-13B2-4CED-ADE1-D85381528323}"/>
                </a:ext>
              </a:extLst>
            </p:cNvPr>
            <p:cNvSpPr txBox="1">
              <a:spLocks/>
            </p:cNvSpPr>
            <p:nvPr/>
          </p:nvSpPr>
          <p:spPr>
            <a:xfrm>
              <a:off x="6934404" y="6237917"/>
              <a:ext cx="355519" cy="97015"/>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Pfizer</a:t>
              </a:r>
            </a:p>
          </p:txBody>
        </p:sp>
        <p:sp>
          <p:nvSpPr>
            <p:cNvPr id="202" name="TextBox 116">
              <a:extLst>
                <a:ext uri="{FF2B5EF4-FFF2-40B4-BE49-F238E27FC236}">
                  <a16:creationId xmlns:a16="http://schemas.microsoft.com/office/drawing/2014/main" id="{5CB47CEF-0ED3-4E3C-BCEB-9C18B5DE3224}"/>
                </a:ext>
              </a:extLst>
            </p:cNvPr>
            <p:cNvSpPr txBox="1">
              <a:spLocks/>
            </p:cNvSpPr>
            <p:nvPr/>
          </p:nvSpPr>
          <p:spPr>
            <a:xfrm>
              <a:off x="3633836" y="6213312"/>
              <a:ext cx="1424340" cy="153888"/>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AstraZeneca</a:t>
              </a:r>
            </a:p>
          </p:txBody>
        </p:sp>
        <p:sp>
          <p:nvSpPr>
            <p:cNvPr id="203" name="TextBox 117">
              <a:extLst>
                <a:ext uri="{FF2B5EF4-FFF2-40B4-BE49-F238E27FC236}">
                  <a16:creationId xmlns:a16="http://schemas.microsoft.com/office/drawing/2014/main" id="{8B4F4A4E-90BC-4A33-B682-0EDD89F9FF50}"/>
                </a:ext>
              </a:extLst>
            </p:cNvPr>
            <p:cNvSpPr txBox="1">
              <a:spLocks/>
            </p:cNvSpPr>
            <p:nvPr/>
          </p:nvSpPr>
          <p:spPr>
            <a:xfrm>
              <a:off x="3442837"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A</a:t>
              </a:r>
            </a:p>
          </p:txBody>
        </p:sp>
        <p:sp>
          <p:nvSpPr>
            <p:cNvPr id="204" name="TextBox 118">
              <a:extLst>
                <a:ext uri="{FF2B5EF4-FFF2-40B4-BE49-F238E27FC236}">
                  <a16:creationId xmlns:a16="http://schemas.microsoft.com/office/drawing/2014/main" id="{17B968D7-8CB8-4162-8167-FBD71E1C7A7A}"/>
                </a:ext>
              </a:extLst>
            </p:cNvPr>
            <p:cNvSpPr txBox="1">
              <a:spLocks/>
            </p:cNvSpPr>
            <p:nvPr/>
          </p:nvSpPr>
          <p:spPr>
            <a:xfrm>
              <a:off x="4699852"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J</a:t>
              </a:r>
            </a:p>
          </p:txBody>
        </p:sp>
        <p:sp>
          <p:nvSpPr>
            <p:cNvPr id="205" name="TextBox 119">
              <a:extLst>
                <a:ext uri="{FF2B5EF4-FFF2-40B4-BE49-F238E27FC236}">
                  <a16:creationId xmlns:a16="http://schemas.microsoft.com/office/drawing/2014/main" id="{6DA10903-9607-4220-B415-0C5005D32F6B}"/>
                </a:ext>
              </a:extLst>
            </p:cNvPr>
            <p:cNvSpPr txBox="1">
              <a:spLocks/>
            </p:cNvSpPr>
            <p:nvPr/>
          </p:nvSpPr>
          <p:spPr>
            <a:xfrm>
              <a:off x="5701399"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M</a:t>
              </a:r>
            </a:p>
          </p:txBody>
        </p:sp>
        <p:sp>
          <p:nvSpPr>
            <p:cNvPr id="206" name="TextBox 120">
              <a:extLst>
                <a:ext uri="{FF2B5EF4-FFF2-40B4-BE49-F238E27FC236}">
                  <a16:creationId xmlns:a16="http://schemas.microsoft.com/office/drawing/2014/main" id="{75BFD5E1-B764-4285-91CA-29724233D280}"/>
                </a:ext>
              </a:extLst>
            </p:cNvPr>
            <p:cNvSpPr txBox="1">
              <a:spLocks/>
            </p:cNvSpPr>
            <p:nvPr/>
          </p:nvSpPr>
          <p:spPr>
            <a:xfrm>
              <a:off x="6760913"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grpSp>
      <p:sp>
        <p:nvSpPr>
          <p:cNvPr id="207" name="Oval 122">
            <a:extLst>
              <a:ext uri="{FF2B5EF4-FFF2-40B4-BE49-F238E27FC236}">
                <a16:creationId xmlns:a16="http://schemas.microsoft.com/office/drawing/2014/main" id="{AA25FC8E-7AFF-499B-85D6-31F180E136D8}"/>
              </a:ext>
            </a:extLst>
          </p:cNvPr>
          <p:cNvSpPr/>
          <p:nvPr/>
        </p:nvSpPr>
        <p:spPr>
          <a:xfrm>
            <a:off x="7278854" y="1214700"/>
            <a:ext cx="413323" cy="212119"/>
          </a:xfrm>
          <a:prstGeom prst="ellipse">
            <a:avLst/>
          </a:prstGeom>
          <a:solidFill>
            <a:srgbClr val="082F3B"/>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800" b="0" i="0" u="none" strike="noStrike" kern="0" cap="none" spc="0" normalizeH="0" baseline="0" noProof="0" dirty="0" err="1">
                <a:ln>
                  <a:noFill/>
                </a:ln>
                <a:solidFill>
                  <a:srgbClr val="FFFFFF"/>
                </a:solidFill>
                <a:effectLst/>
                <a:uLnTx/>
                <a:uFillTx/>
                <a:latin typeface="Arial"/>
                <a:ea typeface="+mn-ea"/>
                <a:cs typeface="+mn-cs"/>
              </a:rPr>
              <a:t>xx</a:t>
            </a:r>
            <a:endParaRPr kumimoji="0" lang="es-ES" sz="800" b="0" i="0" u="none" strike="noStrike" kern="0" cap="none" spc="0" normalizeH="0" baseline="0" noProof="0" dirty="0">
              <a:ln>
                <a:noFill/>
              </a:ln>
              <a:solidFill>
                <a:srgbClr val="FFFFFF"/>
              </a:solidFill>
              <a:effectLst/>
              <a:uLnTx/>
              <a:uFillTx/>
              <a:latin typeface="Arial"/>
              <a:ea typeface="+mn-ea"/>
              <a:cs typeface="+mn-cs"/>
            </a:endParaRPr>
          </a:p>
        </p:txBody>
      </p:sp>
      <p:sp>
        <p:nvSpPr>
          <p:cNvPr id="208" name="TextBox 123">
            <a:extLst>
              <a:ext uri="{FF2B5EF4-FFF2-40B4-BE49-F238E27FC236}">
                <a16:creationId xmlns:a16="http://schemas.microsoft.com/office/drawing/2014/main" id="{9DD48987-93A4-40C8-94FE-C906637F7DAB}"/>
              </a:ext>
            </a:extLst>
          </p:cNvPr>
          <p:cNvSpPr txBox="1">
            <a:spLocks/>
          </p:cNvSpPr>
          <p:nvPr/>
        </p:nvSpPr>
        <p:spPr>
          <a:xfrm>
            <a:off x="7714638" y="1232605"/>
            <a:ext cx="2261838"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Intervalo de efectividad de las vacunas,</a:t>
            </a:r>
            <a:r>
              <a:rPr kumimoji="0" lang="es-ES" sz="900" b="0" i="0" u="none" strike="noStrike" kern="0" cap="none" spc="0" normalizeH="0" baseline="30000" noProof="0" dirty="0">
                <a:ln>
                  <a:noFill/>
                </a:ln>
                <a:solidFill>
                  <a:srgbClr val="000000"/>
                </a:solidFill>
                <a:effectLst/>
                <a:uLnTx/>
                <a:uFillTx/>
                <a:cs typeface="Arial" panose="020B0604020202020204" pitchFamily="34" charset="0"/>
              </a:rPr>
              <a:t>1</a:t>
            </a:r>
            <a:r>
              <a:rPr kumimoji="0" lang="es-ES" sz="900" b="0" i="0" u="none" strike="noStrike" kern="0" cap="none" spc="0" normalizeH="0" baseline="0" noProof="0" dirty="0">
                <a:ln>
                  <a:noFill/>
                </a:ln>
                <a:solidFill>
                  <a:srgbClr val="000000"/>
                </a:solidFill>
                <a:effectLst/>
                <a:uLnTx/>
                <a:uFillTx/>
                <a:cs typeface="Arial" panose="020B0604020202020204" pitchFamily="34" charset="0"/>
              </a:rPr>
              <a:t> % </a:t>
            </a:r>
          </a:p>
        </p:txBody>
      </p:sp>
      <p:sp>
        <p:nvSpPr>
          <p:cNvPr id="209" name="Rectangle 125">
            <a:extLst>
              <a:ext uri="{FF2B5EF4-FFF2-40B4-BE49-F238E27FC236}">
                <a16:creationId xmlns:a16="http://schemas.microsoft.com/office/drawing/2014/main" id="{329D351C-A063-419A-96E7-FBF394BB3F21}"/>
              </a:ext>
            </a:extLst>
          </p:cNvPr>
          <p:cNvSpPr>
            <a:spLocks/>
          </p:cNvSpPr>
          <p:nvPr/>
        </p:nvSpPr>
        <p:spPr>
          <a:xfrm>
            <a:off x="2446608" y="5851100"/>
            <a:ext cx="2565444" cy="330150"/>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2" name="Rectangle 129">
            <a:extLst>
              <a:ext uri="{FF2B5EF4-FFF2-40B4-BE49-F238E27FC236}">
                <a16:creationId xmlns:a16="http://schemas.microsoft.com/office/drawing/2014/main" id="{21A0CE08-0790-4C85-97F8-4ECBCCCCFDAE}"/>
              </a:ext>
            </a:extLst>
          </p:cNvPr>
          <p:cNvSpPr>
            <a:spLocks/>
          </p:cNvSpPr>
          <p:nvPr/>
        </p:nvSpPr>
        <p:spPr>
          <a:xfrm>
            <a:off x="2446608" y="3738240"/>
            <a:ext cx="1302095"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3" name="Rectangle 130">
            <a:extLst>
              <a:ext uri="{FF2B5EF4-FFF2-40B4-BE49-F238E27FC236}">
                <a16:creationId xmlns:a16="http://schemas.microsoft.com/office/drawing/2014/main" id="{C7610DA4-6DE5-4C79-851B-1CE7F3E57A47}"/>
              </a:ext>
            </a:extLst>
          </p:cNvPr>
          <p:cNvSpPr>
            <a:spLocks/>
          </p:cNvSpPr>
          <p:nvPr/>
        </p:nvSpPr>
        <p:spPr>
          <a:xfrm>
            <a:off x="2446608" y="4910802"/>
            <a:ext cx="1302095"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5" name="Rectangle 132">
            <a:extLst>
              <a:ext uri="{FF2B5EF4-FFF2-40B4-BE49-F238E27FC236}">
                <a16:creationId xmlns:a16="http://schemas.microsoft.com/office/drawing/2014/main" id="{7DF81319-3401-4CFE-B2E2-68548BDBD3D6}"/>
              </a:ext>
            </a:extLst>
          </p:cNvPr>
          <p:cNvSpPr>
            <a:spLocks/>
          </p:cNvSpPr>
          <p:nvPr/>
        </p:nvSpPr>
        <p:spPr>
          <a:xfrm>
            <a:off x="5768178" y="1214700"/>
            <a:ext cx="308357" cy="169636"/>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6" name="TextBox 133">
            <a:extLst>
              <a:ext uri="{FF2B5EF4-FFF2-40B4-BE49-F238E27FC236}">
                <a16:creationId xmlns:a16="http://schemas.microsoft.com/office/drawing/2014/main" id="{28AC0A95-E1E9-45FD-89C3-986285D9C516}"/>
              </a:ext>
            </a:extLst>
          </p:cNvPr>
          <p:cNvSpPr txBox="1">
            <a:spLocks/>
          </p:cNvSpPr>
          <p:nvPr/>
        </p:nvSpPr>
        <p:spPr>
          <a:xfrm>
            <a:off x="6141917" y="1232605"/>
            <a:ext cx="1090042"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Sin datos disponibles</a:t>
            </a:r>
          </a:p>
        </p:txBody>
      </p:sp>
      <p:sp>
        <p:nvSpPr>
          <p:cNvPr id="217" name="Rectangle 143">
            <a:extLst>
              <a:ext uri="{FF2B5EF4-FFF2-40B4-BE49-F238E27FC236}">
                <a16:creationId xmlns:a16="http://schemas.microsoft.com/office/drawing/2014/main" id="{1B769DFB-858D-43F3-8C1E-F0D76A10C377}"/>
              </a:ext>
            </a:extLst>
          </p:cNvPr>
          <p:cNvSpPr>
            <a:spLocks/>
          </p:cNvSpPr>
          <p:nvPr/>
        </p:nvSpPr>
        <p:spPr>
          <a:xfrm rot="16200000">
            <a:off x="8569331" y="1326931"/>
            <a:ext cx="141880" cy="546893"/>
          </a:xfrm>
          <a:prstGeom prst="rect">
            <a:avLst/>
          </a:prstGeom>
          <a:gradFill>
            <a:gsLst>
              <a:gs pos="0">
                <a:srgbClr val="D8F2FA"/>
              </a:gs>
              <a:gs pos="54000">
                <a:srgbClr val="082F3B">
                  <a:lumMod val="45000"/>
                  <a:lumOff val="55000"/>
                </a:srgbClr>
              </a:gs>
              <a:gs pos="100000">
                <a:srgbClr val="082F3B"/>
              </a:gs>
            </a:gsLst>
            <a:lin ang="5400000" scaled="1"/>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8" name="TextBox 144">
            <a:extLst>
              <a:ext uri="{FF2B5EF4-FFF2-40B4-BE49-F238E27FC236}">
                <a16:creationId xmlns:a16="http://schemas.microsoft.com/office/drawing/2014/main" id="{23816BBA-8C8E-4B92-901C-867D518A771D}"/>
              </a:ext>
            </a:extLst>
          </p:cNvPr>
          <p:cNvSpPr txBox="1">
            <a:spLocks/>
          </p:cNvSpPr>
          <p:nvPr/>
        </p:nvSpPr>
        <p:spPr>
          <a:xfrm>
            <a:off x="9030614" y="1538626"/>
            <a:ext cx="26449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0" i="0" u="none" strike="noStrike" kern="0" cap="none" spc="0" normalizeH="0" baseline="0" noProof="0" dirty="0">
                <a:ln>
                  <a:noFill/>
                </a:ln>
                <a:solidFill>
                  <a:srgbClr val="000000"/>
                </a:solidFill>
                <a:effectLst/>
                <a:uLnTx/>
                <a:uFillTx/>
                <a:cs typeface="Arial" panose="020B0604020202020204" pitchFamily="34" charset="0"/>
              </a:rPr>
              <a:t>100%</a:t>
            </a:r>
          </a:p>
        </p:txBody>
      </p:sp>
      <p:sp>
        <p:nvSpPr>
          <p:cNvPr id="219" name="TextBox 145">
            <a:extLst>
              <a:ext uri="{FF2B5EF4-FFF2-40B4-BE49-F238E27FC236}">
                <a16:creationId xmlns:a16="http://schemas.microsoft.com/office/drawing/2014/main" id="{9E6B21CA-83B3-4165-9813-D6E7F0BE39A2}"/>
              </a:ext>
            </a:extLst>
          </p:cNvPr>
          <p:cNvSpPr txBox="1">
            <a:spLocks/>
          </p:cNvSpPr>
          <p:nvPr/>
        </p:nvSpPr>
        <p:spPr>
          <a:xfrm>
            <a:off x="8129367" y="1538626"/>
            <a:ext cx="149080"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0" i="0" u="none" strike="noStrike" kern="0" cap="none" spc="0" normalizeH="0" baseline="0" noProof="0" dirty="0">
                <a:ln>
                  <a:noFill/>
                </a:ln>
                <a:solidFill>
                  <a:srgbClr val="000000"/>
                </a:solidFill>
                <a:effectLst/>
                <a:uLnTx/>
                <a:uFillTx/>
                <a:cs typeface="Arial" panose="020B0604020202020204" pitchFamily="34" charset="0"/>
              </a:rPr>
              <a:t>0%</a:t>
            </a:r>
          </a:p>
        </p:txBody>
      </p:sp>
      <p:sp>
        <p:nvSpPr>
          <p:cNvPr id="225" name="Rectángulo 224">
            <a:extLst>
              <a:ext uri="{FF2B5EF4-FFF2-40B4-BE49-F238E27FC236}">
                <a16:creationId xmlns:a16="http://schemas.microsoft.com/office/drawing/2014/main" id="{27AE36C3-CAE3-4C71-8903-CF671C1933F1}"/>
              </a:ext>
            </a:extLst>
          </p:cNvPr>
          <p:cNvSpPr/>
          <p:nvPr/>
        </p:nvSpPr>
        <p:spPr>
          <a:xfrm>
            <a:off x="5444856" y="2484943"/>
            <a:ext cx="5675726" cy="29314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ts val="500"/>
              </a:spcBef>
              <a:spcAft>
                <a:spcPts val="600"/>
              </a:spcAft>
              <a:buClr>
                <a:prstClr val="black"/>
              </a:buClr>
              <a:buSzPct val="100000"/>
              <a:defRPr/>
            </a:pPr>
            <a:r>
              <a:rPr kumimoji="0" lang="es-ES" sz="1600" b="1" i="0" u="sng"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Puntos clave de la serie básica: </a:t>
            </a:r>
          </a:p>
          <a:p>
            <a:pPr marL="331788" lvl="3" indent="-342900">
              <a:spcBef>
                <a:spcPts val="500"/>
              </a:spcBef>
              <a:buClr>
                <a:prstClr val="black"/>
              </a:buClr>
              <a:buFont typeface="Arial" panose="020B0604020202020204" pitchFamily="34" charset="0"/>
              <a:buChar char="•"/>
              <a:defRPr/>
            </a:pPr>
            <a:r>
              <a:rPr kumimoji="0" lang="es-ES" sz="16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EV de la serie básica disminuye con el tiempo </a:t>
            </a:r>
            <a:br>
              <a:rPr kumimoji="0" lang="es-ES" sz="16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6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en lo que respecta a todos los resultados (sobre todo contra la infección y la enfermedad sintomática) </a:t>
            </a:r>
            <a:br>
              <a:rPr kumimoji="0" lang="es-ES" sz="16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6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hasta llegar a niveles de efectividad insignificantes </a:t>
            </a:r>
            <a:br>
              <a:rPr kumimoji="0" lang="es-ES" sz="16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6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tras ~3-6 meses.</a:t>
            </a:r>
          </a:p>
          <a:p>
            <a:pPr marL="331788" lvl="3" indent="-342900">
              <a:spcBef>
                <a:spcPts val="500"/>
              </a:spcBef>
              <a:buClr>
                <a:prstClr val="black"/>
              </a:buClr>
              <a:buFont typeface="Arial" panose="020B0604020202020204" pitchFamily="34" charset="0"/>
              <a:buChar char="•"/>
              <a:defRPr/>
            </a:pPr>
            <a:r>
              <a:rPr kumimoji="0" lang="es-ES" sz="16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mayor EV de la serie básica frente a la hospitalización o la enfermedad grave parece disminuir con el tiempo, pero el IC es amplio. Se mantiene por encima del 50%.</a:t>
            </a:r>
          </a:p>
        </p:txBody>
      </p:sp>
    </p:spTree>
    <p:extLst>
      <p:ext uri="{BB962C8B-B14F-4D97-AF65-F5344CB8AC3E}">
        <p14:creationId xmlns:p14="http://schemas.microsoft.com/office/powerpoint/2010/main" val="223085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E2198F4-A12A-42E7-961D-9073832D550E}"/>
              </a:ext>
            </a:extLst>
          </p:cNvPr>
          <p:cNvSpPr>
            <a:spLocks noGrp="1"/>
          </p:cNvSpPr>
          <p:nvPr>
            <p:ph type="sldNum" sz="quarter" idx="16"/>
          </p:nvPr>
        </p:nvSpPr>
        <p:spPr/>
        <p:txBody>
          <a:bodyPr/>
          <a:lstStyle/>
          <a:p>
            <a:fld id="{A74CE0EA-F3B5-4684-BA10-C594598FDB9C}" type="slidenum">
              <a:rPr lang="es-ES" noProof="0" smtClean="0"/>
              <a:t>17</a:t>
            </a:fld>
            <a:endParaRPr lang="es-ES" noProof="0" dirty="0"/>
          </a:p>
        </p:txBody>
      </p:sp>
      <p:sp>
        <p:nvSpPr>
          <p:cNvPr id="6" name="Título 5">
            <a:extLst>
              <a:ext uri="{FF2B5EF4-FFF2-40B4-BE49-F238E27FC236}">
                <a16:creationId xmlns:a16="http://schemas.microsoft.com/office/drawing/2014/main" id="{38576154-CE42-431A-A0A2-0A778DAD1D32}"/>
              </a:ext>
            </a:extLst>
          </p:cNvPr>
          <p:cNvSpPr>
            <a:spLocks noGrp="1"/>
          </p:cNvSpPr>
          <p:nvPr>
            <p:ph type="title"/>
          </p:nvPr>
        </p:nvSpPr>
        <p:spPr>
          <a:xfrm>
            <a:off x="479998" y="359999"/>
            <a:ext cx="10022349" cy="720000"/>
          </a:xfrm>
        </p:spPr>
        <p:txBody>
          <a:bodyPr/>
          <a:lstStyle/>
          <a:p>
            <a:r>
              <a:rPr lang="es-ES" sz="2400" dirty="0"/>
              <a:t>La dosis de refuerzo de las vacunas contra la COVID-19 aumenta </a:t>
            </a:r>
            <a:br>
              <a:rPr lang="es-ES" sz="2400" dirty="0"/>
            </a:br>
            <a:r>
              <a:rPr lang="es-ES" sz="2400" dirty="0"/>
              <a:t>la protección frente a todos los resultados (3/3)</a:t>
            </a:r>
          </a:p>
        </p:txBody>
      </p:sp>
      <p:sp>
        <p:nvSpPr>
          <p:cNvPr id="8" name="Text Placeholder 6">
            <a:extLst>
              <a:ext uri="{FF2B5EF4-FFF2-40B4-BE49-F238E27FC236}">
                <a16:creationId xmlns:a16="http://schemas.microsoft.com/office/drawing/2014/main" id="{49989E17-BD9F-4E07-8131-9C1A7540C927}"/>
              </a:ext>
            </a:extLst>
          </p:cNvPr>
          <p:cNvSpPr txBox="1">
            <a:spLocks/>
          </p:cNvSpPr>
          <p:nvPr/>
        </p:nvSpPr>
        <p:spPr bwMode="invGray">
          <a:xfrm>
            <a:off x="327494" y="6400113"/>
            <a:ext cx="11226800" cy="492443"/>
          </a:xfrm>
          <a:prstGeom prst="rect">
            <a:avLst/>
          </a:prstGeom>
          <a:noFill/>
        </p:spPr>
        <p:txBody>
          <a:bodyPr vert="horz" wrap="square" lIns="18000" tIns="0" rIns="18000" bIns="0" rtlCol="0" anchor="t">
            <a:sp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8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buClrTx/>
              <a:buSzTx/>
              <a:defRPr/>
            </a:pPr>
            <a:r>
              <a:rPr lang="es-ES" dirty="0">
                <a:solidFill>
                  <a:prstClr val="black"/>
                </a:solidFill>
                <a:latin typeface="Ebrima" panose="02000000000000000000" pitchFamily="2" charset="0"/>
                <a:ea typeface="Ebrima" panose="02000000000000000000" pitchFamily="2" charset="0"/>
                <a:cs typeface="Ebrima" panose="02000000000000000000" pitchFamily="2" charset="0"/>
                <a:hlinkClick r:id="rId3"/>
              </a:rPr>
              <a:t>https://www.who.int/publications/m/item/weekly-epidemiological-update-on-covid-19</a:t>
            </a:r>
            <a:r>
              <a:rPr lang="es-ES" dirty="0">
                <a:solidFill>
                  <a:prstClr val="black"/>
                </a:solidFill>
                <a:latin typeface="Ebrima" panose="02000000000000000000" pitchFamily="2" charset="0"/>
                <a:ea typeface="Ebrima" panose="02000000000000000000" pitchFamily="2" charset="0"/>
                <a:cs typeface="Ebrima" panose="02000000000000000000" pitchFamily="2" charset="0"/>
              </a:rPr>
              <a:t>. 22 de febrero del 2022. </a:t>
            </a:r>
          </a:p>
          <a:p>
            <a:pPr>
              <a:lnSpc>
                <a:spcPct val="100000"/>
              </a:lnSpc>
              <a:spcBef>
                <a:spcPts val="0"/>
              </a:spcBef>
              <a:spcAft>
                <a:spcPts val="0"/>
              </a:spcAft>
              <a:buClrTx/>
              <a:buSzTx/>
              <a:defRPr/>
            </a:pPr>
            <a:r>
              <a:rPr lang="es-ES" b="1" dirty="0">
                <a:latin typeface="Ebrima" panose="02000000000000000000" pitchFamily="2" charset="0"/>
                <a:ea typeface="Ebrima" panose="02000000000000000000" pitchFamily="2" charset="0"/>
                <a:cs typeface="Ebrima" panose="02000000000000000000" pitchFamily="2" charset="0"/>
              </a:rPr>
              <a:t>Datos de la COVID-19. </a:t>
            </a:r>
            <a:r>
              <a:rPr lang="es-ES" dirty="0">
                <a:latin typeface="Ebrima" panose="02000000000000000000" pitchFamily="2" charset="0"/>
                <a:ea typeface="Ebrima" panose="02000000000000000000" pitchFamily="2" charset="0"/>
                <a:cs typeface="Ebrima" panose="02000000000000000000" pitchFamily="2" charset="0"/>
              </a:rPr>
              <a:t>VIEW-</a:t>
            </a:r>
            <a:r>
              <a:rPr lang="es-ES" dirty="0" err="1">
                <a:latin typeface="Ebrima" panose="02000000000000000000" pitchFamily="2" charset="0"/>
                <a:ea typeface="Ebrima" panose="02000000000000000000" pitchFamily="2" charset="0"/>
                <a:cs typeface="Ebrima" panose="02000000000000000000" pitchFamily="2" charset="0"/>
              </a:rPr>
              <a:t>hub</a:t>
            </a:r>
            <a:r>
              <a:rPr lang="es-ES" dirty="0">
                <a:latin typeface="Ebrima" panose="02000000000000000000" pitchFamily="2" charset="0"/>
                <a:ea typeface="Ebrima" panose="02000000000000000000" pitchFamily="2" charset="0"/>
                <a:cs typeface="Ebrima" panose="02000000000000000000" pitchFamily="2" charset="0"/>
              </a:rPr>
              <a:t> del IVAC. https://view-hub.org/covid-19/effectiveness-studies.</a:t>
            </a:r>
          </a:p>
          <a:p>
            <a:pPr>
              <a:lnSpc>
                <a:spcPct val="100000"/>
              </a:lnSpc>
              <a:spcBef>
                <a:spcPts val="0"/>
              </a:spcBef>
              <a:spcAft>
                <a:spcPts val="0"/>
              </a:spcAft>
              <a:buClrTx/>
              <a:buSzTx/>
              <a:defRPr/>
            </a:pPr>
            <a:r>
              <a:rPr lang="es-ES" dirty="0">
                <a:latin typeface="Ebrima" panose="02000000000000000000" pitchFamily="2" charset="0"/>
                <a:ea typeface="Ebrima" panose="02000000000000000000" pitchFamily="2" charset="0"/>
                <a:cs typeface="Ebrima" panose="02000000000000000000" pitchFamily="2" charset="0"/>
              </a:rPr>
              <a:t>Nota: </a:t>
            </a:r>
            <a:r>
              <a:rPr kumimoji="0" lang="es-ES" b="0" i="0" u="none" strike="noStrike" kern="0" cap="none" spc="0" normalizeH="0" baseline="0" noProof="0" dirty="0">
                <a:ln>
                  <a:noFill/>
                </a:ln>
                <a:solidFill>
                  <a:srgbClr val="000000"/>
                </a:solidFill>
                <a:effectLst/>
                <a:uLnTx/>
                <a:uFillTx/>
                <a:cs typeface="Arial" panose="020B0604020202020204" pitchFamily="34" charset="0"/>
              </a:rPr>
              <a:t>1. Cuando varios estudios se aplican a esta categoría, se muestra un intervalo.</a:t>
            </a:r>
          </a:p>
          <a:p>
            <a:pPr>
              <a:lnSpc>
                <a:spcPct val="100000"/>
              </a:lnSpc>
              <a:spcBef>
                <a:spcPts val="0"/>
              </a:spcBef>
              <a:spcAft>
                <a:spcPts val="0"/>
              </a:spcAft>
              <a:buClrTx/>
              <a:buSzTx/>
              <a:defRPr/>
            </a:pPr>
            <a:endParaRPr lang="es-ES" dirty="0">
              <a:solidFill>
                <a:prstClr val="black"/>
              </a:solidFill>
              <a:latin typeface="Ebrima" panose="02000000000000000000" pitchFamily="2" charset="0"/>
              <a:ea typeface="Ebrima" panose="02000000000000000000" pitchFamily="2" charset="0"/>
              <a:cs typeface="Ebrima" panose="02000000000000000000" pitchFamily="2" charset="0"/>
            </a:endParaRPr>
          </a:p>
        </p:txBody>
      </p:sp>
      <p:cxnSp>
        <p:nvCxnSpPr>
          <p:cNvPr id="116" name="Straight Connector 4">
            <a:extLst>
              <a:ext uri="{FF2B5EF4-FFF2-40B4-BE49-F238E27FC236}">
                <a16:creationId xmlns:a16="http://schemas.microsoft.com/office/drawing/2014/main" id="{C0E3876F-1554-4340-8ADC-E25CE606AC88}"/>
              </a:ext>
            </a:extLst>
          </p:cNvPr>
          <p:cNvCxnSpPr>
            <a:cxnSpLocks/>
          </p:cNvCxnSpPr>
          <p:nvPr/>
        </p:nvCxnSpPr>
        <p:spPr>
          <a:xfrm>
            <a:off x="4668297" y="2137697"/>
            <a:ext cx="4678654" cy="0"/>
          </a:xfrm>
          <a:prstGeom prst="line">
            <a:avLst/>
          </a:prstGeom>
          <a:noFill/>
          <a:ln w="12700" cap="flat" cmpd="sng" algn="ctr">
            <a:solidFill>
              <a:srgbClr val="082F3B"/>
            </a:solidFill>
            <a:prstDash val="solid"/>
            <a:miter lim="800000"/>
            <a:tailEnd type="none"/>
          </a:ln>
          <a:effectLst/>
        </p:spPr>
      </p:cxnSp>
      <p:sp>
        <p:nvSpPr>
          <p:cNvPr id="117" name="TextBox 5">
            <a:extLst>
              <a:ext uri="{FF2B5EF4-FFF2-40B4-BE49-F238E27FC236}">
                <a16:creationId xmlns:a16="http://schemas.microsoft.com/office/drawing/2014/main" id="{0BD9B60C-BE51-491F-A101-05547BDDD3CE}"/>
              </a:ext>
            </a:extLst>
          </p:cNvPr>
          <p:cNvSpPr txBox="1">
            <a:spLocks/>
          </p:cNvSpPr>
          <p:nvPr/>
        </p:nvSpPr>
        <p:spPr>
          <a:xfrm>
            <a:off x="3175033" y="2217071"/>
            <a:ext cx="1300939" cy="184151"/>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00" b="1" i="0" u="none" strike="noStrike" kern="0" cap="none" spc="0" normalizeH="0" baseline="0" noProof="0" dirty="0">
                <a:ln>
                  <a:noFill/>
                </a:ln>
                <a:solidFill>
                  <a:srgbClr val="082F3B"/>
                </a:solidFill>
                <a:effectLst/>
                <a:uLnTx/>
                <a:uFillTx/>
                <a:cs typeface="Arial" panose="020B0604020202020204" pitchFamily="34" charset="0"/>
              </a:rPr>
              <a:t>&gt;3 meses</a:t>
            </a:r>
          </a:p>
        </p:txBody>
      </p:sp>
      <p:cxnSp>
        <p:nvCxnSpPr>
          <p:cNvPr id="118" name="Straight Connector 6">
            <a:extLst>
              <a:ext uri="{FF2B5EF4-FFF2-40B4-BE49-F238E27FC236}">
                <a16:creationId xmlns:a16="http://schemas.microsoft.com/office/drawing/2014/main" id="{E9FAFB7D-1A03-4B2D-8C03-2D4293C95F14}"/>
              </a:ext>
            </a:extLst>
          </p:cNvPr>
          <p:cNvCxnSpPr>
            <a:cxnSpLocks/>
          </p:cNvCxnSpPr>
          <p:nvPr/>
        </p:nvCxnSpPr>
        <p:spPr>
          <a:xfrm>
            <a:off x="3175033" y="2439322"/>
            <a:ext cx="1300939" cy="0"/>
          </a:xfrm>
          <a:prstGeom prst="line">
            <a:avLst/>
          </a:prstGeom>
          <a:noFill/>
          <a:ln w="12700" cap="flat" cmpd="sng" algn="ctr">
            <a:solidFill>
              <a:srgbClr val="082F3B"/>
            </a:solidFill>
            <a:prstDash val="solid"/>
            <a:miter lim="800000"/>
            <a:tailEnd type="none"/>
          </a:ln>
          <a:effectLst/>
        </p:spPr>
      </p:cxnSp>
      <p:sp>
        <p:nvSpPr>
          <p:cNvPr id="119" name="TextBox 7">
            <a:extLst>
              <a:ext uri="{FF2B5EF4-FFF2-40B4-BE49-F238E27FC236}">
                <a16:creationId xmlns:a16="http://schemas.microsoft.com/office/drawing/2014/main" id="{5EFDD150-C2AB-43FC-9C1A-8A4D94101E1A}"/>
              </a:ext>
            </a:extLst>
          </p:cNvPr>
          <p:cNvSpPr txBox="1">
            <a:spLocks/>
          </p:cNvSpPr>
          <p:nvPr/>
        </p:nvSpPr>
        <p:spPr>
          <a:xfrm>
            <a:off x="4668297" y="1913859"/>
            <a:ext cx="4678654" cy="185738"/>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s-ES" sz="1100" b="1" kern="0" dirty="0">
                <a:solidFill>
                  <a:srgbClr val="082F3B"/>
                </a:solidFill>
              </a:rPr>
              <a:t>EV de la dosis de refuerzo</a:t>
            </a:r>
            <a:endParaRPr kumimoji="0" lang="es-ES" sz="1100" b="1" i="0" u="none" strike="noStrike" kern="0" cap="none" spc="0" normalizeH="0" baseline="0" noProof="0" dirty="0">
              <a:ln>
                <a:noFill/>
              </a:ln>
              <a:solidFill>
                <a:srgbClr val="082F3B"/>
              </a:solidFill>
              <a:effectLst/>
              <a:uLnTx/>
              <a:uFillTx/>
              <a:cs typeface="Arial" panose="020B0604020202020204" pitchFamily="34" charset="0"/>
            </a:endParaRPr>
          </a:p>
        </p:txBody>
      </p:sp>
      <p:sp>
        <p:nvSpPr>
          <p:cNvPr id="120" name="TextBox 8">
            <a:extLst>
              <a:ext uri="{FF2B5EF4-FFF2-40B4-BE49-F238E27FC236}">
                <a16:creationId xmlns:a16="http://schemas.microsoft.com/office/drawing/2014/main" id="{C09BC81C-D0B5-40BF-AA36-AE592E7FE9A8}"/>
              </a:ext>
            </a:extLst>
          </p:cNvPr>
          <p:cNvSpPr txBox="1">
            <a:spLocks/>
          </p:cNvSpPr>
          <p:nvPr/>
        </p:nvSpPr>
        <p:spPr>
          <a:xfrm>
            <a:off x="1732961" y="1914632"/>
            <a:ext cx="2770619" cy="185738"/>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100" b="1" i="0" u="none" strike="noStrike" kern="0" cap="none" spc="0" normalizeH="0" baseline="0" noProof="0" dirty="0">
                <a:ln>
                  <a:noFill/>
                </a:ln>
                <a:solidFill>
                  <a:srgbClr val="082F3B"/>
                </a:solidFill>
                <a:effectLst/>
                <a:uLnTx/>
                <a:uFillTx/>
                <a:cs typeface="Arial" panose="020B0604020202020204" pitchFamily="34" charset="0"/>
              </a:rPr>
              <a:t>EV de la serie básica</a:t>
            </a:r>
          </a:p>
        </p:txBody>
      </p:sp>
      <p:cxnSp>
        <p:nvCxnSpPr>
          <p:cNvPr id="121" name="Straight Connector 9">
            <a:extLst>
              <a:ext uri="{FF2B5EF4-FFF2-40B4-BE49-F238E27FC236}">
                <a16:creationId xmlns:a16="http://schemas.microsoft.com/office/drawing/2014/main" id="{2A2ED270-9CE1-4655-9119-3DFC3D16C4DE}"/>
              </a:ext>
            </a:extLst>
          </p:cNvPr>
          <p:cNvCxnSpPr>
            <a:cxnSpLocks/>
          </p:cNvCxnSpPr>
          <p:nvPr/>
        </p:nvCxnSpPr>
        <p:spPr>
          <a:xfrm>
            <a:off x="1705353" y="2439322"/>
            <a:ext cx="1300939" cy="0"/>
          </a:xfrm>
          <a:prstGeom prst="line">
            <a:avLst/>
          </a:prstGeom>
          <a:noFill/>
          <a:ln w="12700" cap="flat" cmpd="sng" algn="ctr">
            <a:solidFill>
              <a:srgbClr val="082F3B"/>
            </a:solidFill>
            <a:prstDash val="solid"/>
            <a:miter lim="800000"/>
            <a:tailEnd type="none"/>
          </a:ln>
          <a:effectLst/>
        </p:spPr>
      </p:cxnSp>
      <p:sp>
        <p:nvSpPr>
          <p:cNvPr id="122" name="TextBox 10">
            <a:extLst>
              <a:ext uri="{FF2B5EF4-FFF2-40B4-BE49-F238E27FC236}">
                <a16:creationId xmlns:a16="http://schemas.microsoft.com/office/drawing/2014/main" id="{F2274253-2DC5-4226-9D3A-DCC99F7D043C}"/>
              </a:ext>
            </a:extLst>
          </p:cNvPr>
          <p:cNvSpPr txBox="1">
            <a:spLocks/>
          </p:cNvSpPr>
          <p:nvPr/>
        </p:nvSpPr>
        <p:spPr>
          <a:xfrm>
            <a:off x="1705353" y="2217072"/>
            <a:ext cx="1300939" cy="184150"/>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000" b="1" i="0" u="none" strike="noStrike" kern="0" cap="none" spc="0" normalizeH="0" baseline="0" noProof="0" dirty="0">
                <a:ln>
                  <a:noFill/>
                </a:ln>
                <a:solidFill>
                  <a:srgbClr val="082F3B"/>
                </a:solidFill>
                <a:effectLst/>
                <a:uLnTx/>
                <a:uFillTx/>
                <a:cs typeface="Arial" panose="020B0604020202020204" pitchFamily="34" charset="0"/>
              </a:rPr>
              <a:t>&lt;3 meses</a:t>
            </a:r>
          </a:p>
        </p:txBody>
      </p:sp>
      <p:cxnSp>
        <p:nvCxnSpPr>
          <p:cNvPr id="123" name="Straight Connector 13">
            <a:extLst>
              <a:ext uri="{FF2B5EF4-FFF2-40B4-BE49-F238E27FC236}">
                <a16:creationId xmlns:a16="http://schemas.microsoft.com/office/drawing/2014/main" id="{A85851EE-53C9-415A-AB48-697D2CC0A852}"/>
              </a:ext>
            </a:extLst>
          </p:cNvPr>
          <p:cNvCxnSpPr>
            <a:cxnSpLocks/>
          </p:cNvCxnSpPr>
          <p:nvPr/>
        </p:nvCxnSpPr>
        <p:spPr>
          <a:xfrm>
            <a:off x="1705353" y="2137697"/>
            <a:ext cx="2770619" cy="0"/>
          </a:xfrm>
          <a:prstGeom prst="line">
            <a:avLst/>
          </a:prstGeom>
          <a:noFill/>
          <a:ln w="12700" cap="flat" cmpd="sng" algn="ctr">
            <a:solidFill>
              <a:srgbClr val="082F3B"/>
            </a:solidFill>
            <a:prstDash val="solid"/>
            <a:miter lim="800000"/>
            <a:tailEnd type="none"/>
          </a:ln>
          <a:effectLst/>
        </p:spPr>
      </p:cxnSp>
      <p:cxnSp>
        <p:nvCxnSpPr>
          <p:cNvPr id="124" name="Straight Connector 15">
            <a:extLst>
              <a:ext uri="{FF2B5EF4-FFF2-40B4-BE49-F238E27FC236}">
                <a16:creationId xmlns:a16="http://schemas.microsoft.com/office/drawing/2014/main" id="{BF43315B-6C2A-41BC-90EC-EFCB0E3F8721}"/>
              </a:ext>
            </a:extLst>
          </p:cNvPr>
          <p:cNvCxnSpPr>
            <a:cxnSpLocks/>
          </p:cNvCxnSpPr>
          <p:nvPr/>
        </p:nvCxnSpPr>
        <p:spPr>
          <a:xfrm>
            <a:off x="7652534" y="2439322"/>
            <a:ext cx="1745234" cy="0"/>
          </a:xfrm>
          <a:prstGeom prst="line">
            <a:avLst/>
          </a:prstGeom>
          <a:noFill/>
          <a:ln w="12700" cap="flat" cmpd="sng" algn="ctr">
            <a:solidFill>
              <a:srgbClr val="082F3B"/>
            </a:solidFill>
            <a:prstDash val="solid"/>
            <a:miter lim="800000"/>
            <a:tailEnd type="none"/>
          </a:ln>
          <a:effectLst/>
        </p:spPr>
      </p:cxnSp>
      <p:sp>
        <p:nvSpPr>
          <p:cNvPr id="125" name="TextBox 16">
            <a:extLst>
              <a:ext uri="{FF2B5EF4-FFF2-40B4-BE49-F238E27FC236}">
                <a16:creationId xmlns:a16="http://schemas.microsoft.com/office/drawing/2014/main" id="{C911B99A-C0CD-4DFF-A3C9-950049C49304}"/>
              </a:ext>
            </a:extLst>
          </p:cNvPr>
          <p:cNvSpPr txBox="1">
            <a:spLocks/>
          </p:cNvSpPr>
          <p:nvPr/>
        </p:nvSpPr>
        <p:spPr>
          <a:xfrm>
            <a:off x="7690493" y="2231945"/>
            <a:ext cx="1745234" cy="169277"/>
          </a:xfrm>
          <a:prstGeom prst="rect">
            <a:avLst/>
          </a:prstGeom>
        </p:spPr>
        <p:txBody>
          <a:bodyPr vert="horz" wrap="square" lIns="0" tIns="0" rIns="0" bIns="0" rtlCol="0" anchor="b">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1000" b="1" i="0" u="none" strike="noStrike" cap="none" spc="0" normalizeH="0" baseline="0">
                <a:ln>
                  <a:noFill/>
                </a:ln>
                <a:solidFill>
                  <a:srgbClr val="082F3B"/>
                </a:solidFill>
                <a:effectLst/>
                <a:uLnTx/>
                <a:uFillTx/>
                <a:latin typeface="Aria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00" b="1" i="0" u="none" strike="noStrike" kern="0" cap="none" spc="0" normalizeH="0" baseline="0" noProof="0" dirty="0">
                <a:ln>
                  <a:noFill/>
                </a:ln>
                <a:solidFill>
                  <a:srgbClr val="082F3B"/>
                </a:solidFill>
                <a:effectLst/>
                <a:uLnTx/>
                <a:uFillTx/>
                <a:latin typeface="Arial"/>
                <a:cs typeface="Arial" panose="020B0604020202020204" pitchFamily="34" charset="0"/>
              </a:rPr>
              <a:t>&gt;3 meses</a:t>
            </a:r>
          </a:p>
        </p:txBody>
      </p:sp>
      <p:sp>
        <p:nvSpPr>
          <p:cNvPr id="126" name="TextBox 17">
            <a:extLst>
              <a:ext uri="{FF2B5EF4-FFF2-40B4-BE49-F238E27FC236}">
                <a16:creationId xmlns:a16="http://schemas.microsoft.com/office/drawing/2014/main" id="{EC8D567B-5531-477D-A09F-883920379903}"/>
              </a:ext>
            </a:extLst>
          </p:cNvPr>
          <p:cNvSpPr txBox="1">
            <a:spLocks/>
          </p:cNvSpPr>
          <p:nvPr/>
        </p:nvSpPr>
        <p:spPr>
          <a:xfrm>
            <a:off x="4692108" y="2238518"/>
            <a:ext cx="2691326" cy="153888"/>
          </a:xfrm>
          <a:prstGeom prst="rect">
            <a:avLst/>
          </a:prstGeom>
        </p:spPr>
        <p:txBody>
          <a:bodyPr vert="horz" wrap="square" lIns="0" tIns="0" rIns="0" bIns="0" rtlCol="0" anchor="b">
            <a:noAutofit/>
          </a:bodyPr>
          <a:lstStyle>
            <a:defPPr>
              <a:defRPr lang="en-US"/>
            </a:defPPr>
            <a:lvl1pPr marR="0" lvl="0" indent="0" fontAlgn="auto">
              <a:lnSpc>
                <a:spcPct val="100000"/>
              </a:lnSpc>
              <a:spcBef>
                <a:spcPts val="300"/>
              </a:spcBef>
              <a:spcAft>
                <a:spcPts val="300"/>
              </a:spcAft>
              <a:buClr>
                <a:srgbClr val="000000"/>
              </a:buClr>
              <a:buSzPct val="100000"/>
              <a:buFont typeface="Segoe UI" panose="020B0502040204020203" pitchFamily="34" charset="0"/>
              <a:buChar char="​"/>
              <a:tabLst/>
              <a:defRPr kumimoji="0" sz="1000" b="1" i="0" u="none" strike="noStrike" cap="none" spc="0" normalizeH="0" baseline="0">
                <a:ln>
                  <a:noFill/>
                </a:ln>
                <a:solidFill>
                  <a:srgbClr val="082F3B"/>
                </a:solidFill>
                <a:effectLst/>
                <a:uLnTx/>
                <a:uFillTx/>
                <a:latin typeface="Arial"/>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00" b="1" i="0" u="none" strike="noStrike" kern="0" cap="none" spc="0" normalizeH="0" baseline="0" noProof="0" dirty="0">
                <a:ln>
                  <a:noFill/>
                </a:ln>
                <a:solidFill>
                  <a:srgbClr val="082F3B"/>
                </a:solidFill>
                <a:effectLst/>
                <a:uLnTx/>
                <a:uFillTx/>
                <a:latin typeface="Arial"/>
                <a:cs typeface="Arial" panose="020B0604020202020204" pitchFamily="34" charset="0"/>
              </a:rPr>
              <a:t>&lt;3 meses</a:t>
            </a:r>
          </a:p>
        </p:txBody>
      </p:sp>
      <p:cxnSp>
        <p:nvCxnSpPr>
          <p:cNvPr id="127" name="Straight Connector 18">
            <a:extLst>
              <a:ext uri="{FF2B5EF4-FFF2-40B4-BE49-F238E27FC236}">
                <a16:creationId xmlns:a16="http://schemas.microsoft.com/office/drawing/2014/main" id="{B43330B5-9488-40FA-9D2F-4F032BB3002E}"/>
              </a:ext>
            </a:extLst>
          </p:cNvPr>
          <p:cNvCxnSpPr>
            <a:cxnSpLocks/>
          </p:cNvCxnSpPr>
          <p:nvPr/>
        </p:nvCxnSpPr>
        <p:spPr>
          <a:xfrm>
            <a:off x="4692110" y="2439322"/>
            <a:ext cx="2691326" cy="0"/>
          </a:xfrm>
          <a:prstGeom prst="line">
            <a:avLst/>
          </a:prstGeom>
          <a:noFill/>
          <a:ln w="12700" cap="flat" cmpd="sng" algn="ctr">
            <a:solidFill>
              <a:srgbClr val="082F3B"/>
            </a:solidFill>
            <a:prstDash val="solid"/>
            <a:miter lim="800000"/>
            <a:tailEnd type="none"/>
          </a:ln>
          <a:effectLst/>
        </p:spPr>
      </p:cxnSp>
      <p:sp>
        <p:nvSpPr>
          <p:cNvPr id="128" name="TextBox 19">
            <a:extLst>
              <a:ext uri="{FF2B5EF4-FFF2-40B4-BE49-F238E27FC236}">
                <a16:creationId xmlns:a16="http://schemas.microsoft.com/office/drawing/2014/main" id="{7A26FFD8-7078-4D9F-AB78-2B6A02C037AF}"/>
              </a:ext>
            </a:extLst>
          </p:cNvPr>
          <p:cNvSpPr txBox="1">
            <a:spLocks/>
          </p:cNvSpPr>
          <p:nvPr/>
        </p:nvSpPr>
        <p:spPr>
          <a:xfrm>
            <a:off x="1227249" y="2447859"/>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 grave</a:t>
            </a:r>
          </a:p>
        </p:txBody>
      </p:sp>
      <p:sp>
        <p:nvSpPr>
          <p:cNvPr id="129" name="TextBox 20">
            <a:extLst>
              <a:ext uri="{FF2B5EF4-FFF2-40B4-BE49-F238E27FC236}">
                <a16:creationId xmlns:a16="http://schemas.microsoft.com/office/drawing/2014/main" id="{102C6B93-D035-4DAA-BC2C-53148792A57B}"/>
              </a:ext>
            </a:extLst>
          </p:cNvPr>
          <p:cNvSpPr txBox="1">
            <a:spLocks/>
          </p:cNvSpPr>
          <p:nvPr/>
        </p:nvSpPr>
        <p:spPr>
          <a:xfrm>
            <a:off x="327494" y="2458372"/>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82F3B"/>
                </a:solidFill>
                <a:effectLst/>
                <a:uLnTx/>
                <a:uFillTx/>
                <a:cs typeface="Arial" panose="020B0604020202020204" pitchFamily="34" charset="0"/>
              </a:rPr>
              <a:t>Pfizer</a:t>
            </a:r>
          </a:p>
        </p:txBody>
      </p:sp>
      <p:sp>
        <p:nvSpPr>
          <p:cNvPr id="130" name="Oval 21">
            <a:extLst>
              <a:ext uri="{FF2B5EF4-FFF2-40B4-BE49-F238E27FC236}">
                <a16:creationId xmlns:a16="http://schemas.microsoft.com/office/drawing/2014/main" id="{CE8982DC-5933-4CBC-BB83-7BB4F8748D8D}"/>
              </a:ext>
            </a:extLst>
          </p:cNvPr>
          <p:cNvSpPr>
            <a:spLocks/>
          </p:cNvSpPr>
          <p:nvPr/>
        </p:nvSpPr>
        <p:spPr>
          <a:xfrm>
            <a:off x="1993804" y="2656037"/>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70-74</a:t>
            </a:r>
          </a:p>
        </p:txBody>
      </p:sp>
      <p:sp>
        <p:nvSpPr>
          <p:cNvPr id="131" name="Oval 22">
            <a:extLst>
              <a:ext uri="{FF2B5EF4-FFF2-40B4-BE49-F238E27FC236}">
                <a16:creationId xmlns:a16="http://schemas.microsoft.com/office/drawing/2014/main" id="{0379DE21-2646-4C2F-B3AC-7AA0167D8B93}"/>
              </a:ext>
            </a:extLst>
          </p:cNvPr>
          <p:cNvSpPr>
            <a:spLocks/>
          </p:cNvSpPr>
          <p:nvPr/>
        </p:nvSpPr>
        <p:spPr>
          <a:xfrm>
            <a:off x="1993804" y="3126052"/>
            <a:ext cx="724036" cy="266769"/>
          </a:xfrm>
          <a:prstGeom prst="ellipse">
            <a:avLst/>
          </a:prstGeom>
          <a:gradFill>
            <a:gsLst>
              <a:gs pos="0">
                <a:srgbClr val="1B9EC7">
                  <a:lumMod val="60000"/>
                  <a:lumOff val="40000"/>
                </a:srgbClr>
              </a:gs>
              <a:gs pos="100000">
                <a:srgbClr val="1B9EC7">
                  <a:lumMod val="75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55-65</a:t>
            </a:r>
          </a:p>
        </p:txBody>
      </p:sp>
      <p:sp>
        <p:nvSpPr>
          <p:cNvPr id="132" name="Oval 24">
            <a:extLst>
              <a:ext uri="{FF2B5EF4-FFF2-40B4-BE49-F238E27FC236}">
                <a16:creationId xmlns:a16="http://schemas.microsoft.com/office/drawing/2014/main" id="{EA79FE1A-F2BA-485D-91D5-1A222B6E7E0E}"/>
              </a:ext>
            </a:extLst>
          </p:cNvPr>
          <p:cNvSpPr>
            <a:spLocks/>
          </p:cNvSpPr>
          <p:nvPr/>
        </p:nvSpPr>
        <p:spPr>
          <a:xfrm>
            <a:off x="3463484" y="2656037"/>
            <a:ext cx="724036" cy="266769"/>
          </a:xfrm>
          <a:prstGeom prst="ellipse">
            <a:avLst/>
          </a:prstGeom>
          <a:gradFill>
            <a:gsLst>
              <a:gs pos="0">
                <a:srgbClr val="9BDDF1"/>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35-81</a:t>
            </a:r>
          </a:p>
        </p:txBody>
      </p:sp>
      <p:sp>
        <p:nvSpPr>
          <p:cNvPr id="133" name="Oval 25">
            <a:extLst>
              <a:ext uri="{FF2B5EF4-FFF2-40B4-BE49-F238E27FC236}">
                <a16:creationId xmlns:a16="http://schemas.microsoft.com/office/drawing/2014/main" id="{EDC54CC1-31D3-4EC3-B6D6-67ABC028CDD7}"/>
              </a:ext>
            </a:extLst>
          </p:cNvPr>
          <p:cNvSpPr>
            <a:spLocks/>
          </p:cNvSpPr>
          <p:nvPr/>
        </p:nvSpPr>
        <p:spPr>
          <a:xfrm>
            <a:off x="3463484" y="3126052"/>
            <a:ext cx="724036" cy="266769"/>
          </a:xfrm>
          <a:prstGeom prst="ellipse">
            <a:avLst/>
          </a:prstGeom>
          <a:gradFill>
            <a:gsLst>
              <a:gs pos="0">
                <a:srgbClr val="D8F2FA"/>
              </a:gs>
              <a:gs pos="100000">
                <a:srgbClr val="69CCE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10-40</a:t>
            </a:r>
          </a:p>
        </p:txBody>
      </p:sp>
      <p:sp>
        <p:nvSpPr>
          <p:cNvPr id="134" name="Oval 28">
            <a:extLst>
              <a:ext uri="{FF2B5EF4-FFF2-40B4-BE49-F238E27FC236}">
                <a16:creationId xmlns:a16="http://schemas.microsoft.com/office/drawing/2014/main" id="{0CF73B79-F318-4535-AB0B-B4E31D625394}"/>
              </a:ext>
            </a:extLst>
          </p:cNvPr>
          <p:cNvSpPr>
            <a:spLocks/>
          </p:cNvSpPr>
          <p:nvPr/>
        </p:nvSpPr>
        <p:spPr>
          <a:xfrm>
            <a:off x="4699427" y="2603514"/>
            <a:ext cx="724036" cy="266769"/>
          </a:xfrm>
          <a:prstGeom prst="ellipse">
            <a:avLst/>
          </a:prstGeom>
          <a:solidFill>
            <a:srgbClr val="082F3B">
              <a:lumMod val="90000"/>
              <a:lumOff val="1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87</a:t>
            </a:r>
          </a:p>
        </p:txBody>
      </p:sp>
      <p:sp>
        <p:nvSpPr>
          <p:cNvPr id="135" name="TextBox 29">
            <a:extLst>
              <a:ext uri="{FF2B5EF4-FFF2-40B4-BE49-F238E27FC236}">
                <a16:creationId xmlns:a16="http://schemas.microsoft.com/office/drawing/2014/main" id="{F65D5D4D-53FF-4268-A7C8-ABC0976FA858}"/>
              </a:ext>
            </a:extLst>
          </p:cNvPr>
          <p:cNvSpPr txBox="1">
            <a:spLocks/>
          </p:cNvSpPr>
          <p:nvPr/>
        </p:nvSpPr>
        <p:spPr>
          <a:xfrm>
            <a:off x="1227249" y="3061117"/>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Infección/</a:t>
            </a:r>
            <a:b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b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a:t>
            </a:r>
          </a:p>
        </p:txBody>
      </p:sp>
      <p:cxnSp>
        <p:nvCxnSpPr>
          <p:cNvPr id="136" name="Straight Connector 31">
            <a:extLst>
              <a:ext uri="{FF2B5EF4-FFF2-40B4-BE49-F238E27FC236}">
                <a16:creationId xmlns:a16="http://schemas.microsoft.com/office/drawing/2014/main" id="{15DADAD5-D498-40DB-82DF-4CDE497E59EA}"/>
              </a:ext>
            </a:extLst>
          </p:cNvPr>
          <p:cNvCxnSpPr>
            <a:cxnSpLocks/>
          </p:cNvCxnSpPr>
          <p:nvPr/>
        </p:nvCxnSpPr>
        <p:spPr>
          <a:xfrm>
            <a:off x="1177499" y="2520196"/>
            <a:ext cx="0" cy="928123"/>
          </a:xfrm>
          <a:prstGeom prst="line">
            <a:avLst/>
          </a:prstGeom>
          <a:noFill/>
          <a:ln w="12700" cap="flat" cmpd="sng" algn="ctr">
            <a:solidFill>
              <a:srgbClr val="000000"/>
            </a:solidFill>
            <a:prstDash val="solid"/>
            <a:miter lim="800000"/>
            <a:tailEnd type="none"/>
          </a:ln>
          <a:effectLst/>
        </p:spPr>
      </p:cxnSp>
      <p:sp>
        <p:nvSpPr>
          <p:cNvPr id="137" name="TextBox 32">
            <a:extLst>
              <a:ext uri="{FF2B5EF4-FFF2-40B4-BE49-F238E27FC236}">
                <a16:creationId xmlns:a16="http://schemas.microsoft.com/office/drawing/2014/main" id="{87F72629-5D24-4358-9F51-E4D15840A739}"/>
              </a:ext>
            </a:extLst>
          </p:cNvPr>
          <p:cNvSpPr txBox="1">
            <a:spLocks/>
          </p:cNvSpPr>
          <p:nvPr/>
        </p:nvSpPr>
        <p:spPr>
          <a:xfrm>
            <a:off x="327494" y="5796595"/>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82F3B"/>
                </a:solidFill>
                <a:effectLst/>
                <a:uLnTx/>
                <a:uFillTx/>
                <a:cs typeface="Arial" panose="020B0604020202020204" pitchFamily="34" charset="0"/>
              </a:rPr>
              <a:t>Janssen</a:t>
            </a:r>
          </a:p>
        </p:txBody>
      </p:sp>
      <p:cxnSp>
        <p:nvCxnSpPr>
          <p:cNvPr id="138" name="Straight Connector 33">
            <a:extLst>
              <a:ext uri="{FF2B5EF4-FFF2-40B4-BE49-F238E27FC236}">
                <a16:creationId xmlns:a16="http://schemas.microsoft.com/office/drawing/2014/main" id="{52E63ACD-43DA-4707-B428-02FCD45672F8}"/>
              </a:ext>
            </a:extLst>
          </p:cNvPr>
          <p:cNvCxnSpPr>
            <a:cxnSpLocks/>
          </p:cNvCxnSpPr>
          <p:nvPr/>
        </p:nvCxnSpPr>
        <p:spPr>
          <a:xfrm>
            <a:off x="1177499" y="5858419"/>
            <a:ext cx="0" cy="335543"/>
          </a:xfrm>
          <a:prstGeom prst="line">
            <a:avLst/>
          </a:prstGeom>
          <a:noFill/>
          <a:ln w="12700" cap="flat" cmpd="sng" algn="ctr">
            <a:solidFill>
              <a:srgbClr val="000000"/>
            </a:solidFill>
            <a:prstDash val="solid"/>
            <a:miter lim="800000"/>
            <a:tailEnd type="none"/>
          </a:ln>
          <a:effectLst/>
        </p:spPr>
      </p:cxnSp>
      <p:sp>
        <p:nvSpPr>
          <p:cNvPr id="139" name="TextBox 34">
            <a:extLst>
              <a:ext uri="{FF2B5EF4-FFF2-40B4-BE49-F238E27FC236}">
                <a16:creationId xmlns:a16="http://schemas.microsoft.com/office/drawing/2014/main" id="{0FE4FCD4-47B4-4558-9033-9665816CF38A}"/>
              </a:ext>
            </a:extLst>
          </p:cNvPr>
          <p:cNvSpPr txBox="1">
            <a:spLocks/>
          </p:cNvSpPr>
          <p:nvPr/>
        </p:nvSpPr>
        <p:spPr>
          <a:xfrm>
            <a:off x="327494" y="3694661"/>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82F3B"/>
                </a:solidFill>
                <a:effectLst/>
                <a:uLnTx/>
                <a:uFillTx/>
                <a:cs typeface="Arial" panose="020B0604020202020204" pitchFamily="34" charset="0"/>
              </a:rPr>
              <a:t>Moderna</a:t>
            </a:r>
          </a:p>
        </p:txBody>
      </p:sp>
      <p:sp>
        <p:nvSpPr>
          <p:cNvPr id="140" name="Oval 35">
            <a:extLst>
              <a:ext uri="{FF2B5EF4-FFF2-40B4-BE49-F238E27FC236}">
                <a16:creationId xmlns:a16="http://schemas.microsoft.com/office/drawing/2014/main" id="{5C11CED9-E913-4D19-B293-2862187D8741}"/>
              </a:ext>
            </a:extLst>
          </p:cNvPr>
          <p:cNvSpPr>
            <a:spLocks/>
          </p:cNvSpPr>
          <p:nvPr/>
        </p:nvSpPr>
        <p:spPr>
          <a:xfrm>
            <a:off x="1993804" y="4286996"/>
            <a:ext cx="724036" cy="266769"/>
          </a:xfrm>
          <a:prstGeom prst="ellipse">
            <a:avLst/>
          </a:prstGeom>
          <a:gradFill>
            <a:gsLst>
              <a:gs pos="0">
                <a:srgbClr val="9BDDF1"/>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37-76</a:t>
            </a:r>
          </a:p>
        </p:txBody>
      </p:sp>
      <p:sp>
        <p:nvSpPr>
          <p:cNvPr id="141" name="Oval 37">
            <a:extLst>
              <a:ext uri="{FF2B5EF4-FFF2-40B4-BE49-F238E27FC236}">
                <a16:creationId xmlns:a16="http://schemas.microsoft.com/office/drawing/2014/main" id="{6C47BE54-9881-498A-B405-1835B2861EDA}"/>
              </a:ext>
            </a:extLst>
          </p:cNvPr>
          <p:cNvSpPr>
            <a:spLocks/>
          </p:cNvSpPr>
          <p:nvPr/>
        </p:nvSpPr>
        <p:spPr>
          <a:xfrm>
            <a:off x="3463484" y="3768407"/>
            <a:ext cx="724036" cy="266769"/>
          </a:xfrm>
          <a:prstGeom prst="ellipse">
            <a:avLst/>
          </a:prstGeom>
          <a:gradFill>
            <a:gsLst>
              <a:gs pos="0">
                <a:srgbClr val="1B9EC7"/>
              </a:gs>
              <a:gs pos="100000">
                <a:srgbClr val="1B9EC7">
                  <a:lumMod val="50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64-77</a:t>
            </a:r>
          </a:p>
        </p:txBody>
      </p:sp>
      <p:sp>
        <p:nvSpPr>
          <p:cNvPr id="142" name="Oval 38">
            <a:extLst>
              <a:ext uri="{FF2B5EF4-FFF2-40B4-BE49-F238E27FC236}">
                <a16:creationId xmlns:a16="http://schemas.microsoft.com/office/drawing/2014/main" id="{305F462A-8A38-44F3-B640-DDF5692C4129}"/>
              </a:ext>
            </a:extLst>
          </p:cNvPr>
          <p:cNvSpPr>
            <a:spLocks/>
          </p:cNvSpPr>
          <p:nvPr/>
        </p:nvSpPr>
        <p:spPr>
          <a:xfrm>
            <a:off x="3463484" y="4286996"/>
            <a:ext cx="724036" cy="266769"/>
          </a:xfrm>
          <a:prstGeom prst="ellipse">
            <a:avLst/>
          </a:prstGeom>
          <a:gradFill>
            <a:gsLst>
              <a:gs pos="0">
                <a:srgbClr val="D8F2FA"/>
              </a:gs>
              <a:gs pos="100000">
                <a:srgbClr val="69CCE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0-26</a:t>
            </a:r>
          </a:p>
        </p:txBody>
      </p:sp>
      <p:sp>
        <p:nvSpPr>
          <p:cNvPr id="143" name="TextBox 42">
            <a:extLst>
              <a:ext uri="{FF2B5EF4-FFF2-40B4-BE49-F238E27FC236}">
                <a16:creationId xmlns:a16="http://schemas.microsoft.com/office/drawing/2014/main" id="{D42B9827-CBCD-492F-B147-B0C8682E883C}"/>
              </a:ext>
            </a:extLst>
          </p:cNvPr>
          <p:cNvSpPr txBox="1">
            <a:spLocks/>
          </p:cNvSpPr>
          <p:nvPr/>
        </p:nvSpPr>
        <p:spPr>
          <a:xfrm>
            <a:off x="1227249" y="4212270"/>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Infección/</a:t>
            </a:r>
            <a:b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b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a:t>
            </a:r>
          </a:p>
        </p:txBody>
      </p:sp>
      <p:cxnSp>
        <p:nvCxnSpPr>
          <p:cNvPr id="144" name="Straight Connector 44">
            <a:extLst>
              <a:ext uri="{FF2B5EF4-FFF2-40B4-BE49-F238E27FC236}">
                <a16:creationId xmlns:a16="http://schemas.microsoft.com/office/drawing/2014/main" id="{73866B52-1629-4F3B-AC8A-7DB4EC3C76BF}"/>
              </a:ext>
            </a:extLst>
          </p:cNvPr>
          <p:cNvCxnSpPr>
            <a:cxnSpLocks/>
          </p:cNvCxnSpPr>
          <p:nvPr/>
        </p:nvCxnSpPr>
        <p:spPr>
          <a:xfrm>
            <a:off x="1177499" y="3690529"/>
            <a:ext cx="0" cy="1008324"/>
          </a:xfrm>
          <a:prstGeom prst="line">
            <a:avLst/>
          </a:prstGeom>
          <a:noFill/>
          <a:ln w="12700" cap="flat" cmpd="sng" algn="ctr">
            <a:solidFill>
              <a:srgbClr val="000000"/>
            </a:solidFill>
            <a:prstDash val="solid"/>
            <a:miter lim="800000"/>
            <a:tailEnd type="none"/>
          </a:ln>
          <a:effectLst/>
        </p:spPr>
      </p:cxnSp>
      <p:sp>
        <p:nvSpPr>
          <p:cNvPr id="145" name="TextBox 45">
            <a:extLst>
              <a:ext uri="{FF2B5EF4-FFF2-40B4-BE49-F238E27FC236}">
                <a16:creationId xmlns:a16="http://schemas.microsoft.com/office/drawing/2014/main" id="{7BCC94CB-F2E4-46F1-A9C3-C5EA6415C7C8}"/>
              </a:ext>
            </a:extLst>
          </p:cNvPr>
          <p:cNvSpPr txBox="1">
            <a:spLocks/>
          </p:cNvSpPr>
          <p:nvPr/>
        </p:nvSpPr>
        <p:spPr>
          <a:xfrm>
            <a:off x="1227249" y="3703601"/>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 grave</a:t>
            </a:r>
          </a:p>
        </p:txBody>
      </p:sp>
      <p:sp>
        <p:nvSpPr>
          <p:cNvPr id="146" name="TextBox 46">
            <a:extLst>
              <a:ext uri="{FF2B5EF4-FFF2-40B4-BE49-F238E27FC236}">
                <a16:creationId xmlns:a16="http://schemas.microsoft.com/office/drawing/2014/main" id="{FF49F3AD-FEF6-4B6F-9193-09BFC5C5F1F2}"/>
              </a:ext>
            </a:extLst>
          </p:cNvPr>
          <p:cNvSpPr txBox="1">
            <a:spLocks/>
          </p:cNvSpPr>
          <p:nvPr/>
        </p:nvSpPr>
        <p:spPr>
          <a:xfrm>
            <a:off x="327494" y="4789276"/>
            <a:ext cx="850006"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82F3B"/>
                </a:solidFill>
                <a:effectLst/>
                <a:uLnTx/>
                <a:uFillTx/>
                <a:cs typeface="Arial" panose="020B0604020202020204" pitchFamily="34" charset="0"/>
              </a:rPr>
              <a:t>AstraZeneca</a:t>
            </a:r>
          </a:p>
        </p:txBody>
      </p:sp>
      <p:sp>
        <p:nvSpPr>
          <p:cNvPr id="147" name="Oval 47">
            <a:extLst>
              <a:ext uri="{FF2B5EF4-FFF2-40B4-BE49-F238E27FC236}">
                <a16:creationId xmlns:a16="http://schemas.microsoft.com/office/drawing/2014/main" id="{4B2610E1-5DFA-4288-9722-269790D6E51D}"/>
              </a:ext>
            </a:extLst>
          </p:cNvPr>
          <p:cNvSpPr>
            <a:spLocks/>
          </p:cNvSpPr>
          <p:nvPr/>
        </p:nvSpPr>
        <p:spPr>
          <a:xfrm>
            <a:off x="1993804" y="5395365"/>
            <a:ext cx="724036" cy="266769"/>
          </a:xfrm>
          <a:prstGeom prst="ellipse">
            <a:avLst/>
          </a:prstGeom>
          <a:solidFill>
            <a:srgbClr val="1B9EC7">
              <a:lumMod val="60000"/>
              <a:lumOff val="4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50</a:t>
            </a:r>
          </a:p>
        </p:txBody>
      </p:sp>
      <p:cxnSp>
        <p:nvCxnSpPr>
          <p:cNvPr id="148" name="Straight Connector 49">
            <a:extLst>
              <a:ext uri="{FF2B5EF4-FFF2-40B4-BE49-F238E27FC236}">
                <a16:creationId xmlns:a16="http://schemas.microsoft.com/office/drawing/2014/main" id="{30C46CC3-0350-4085-B8F6-C318766819A0}"/>
              </a:ext>
            </a:extLst>
          </p:cNvPr>
          <p:cNvCxnSpPr>
            <a:cxnSpLocks/>
          </p:cNvCxnSpPr>
          <p:nvPr/>
        </p:nvCxnSpPr>
        <p:spPr>
          <a:xfrm>
            <a:off x="1705355" y="3006501"/>
            <a:ext cx="2742066" cy="0"/>
          </a:xfrm>
          <a:prstGeom prst="line">
            <a:avLst/>
          </a:prstGeom>
          <a:noFill/>
          <a:ln w="6350" cap="flat" cmpd="sng" algn="ctr">
            <a:solidFill>
              <a:srgbClr val="7F7F7F"/>
            </a:solidFill>
            <a:prstDash val="lgDash"/>
            <a:miter lim="800000"/>
            <a:tailEnd type="none"/>
          </a:ln>
          <a:effectLst/>
        </p:spPr>
      </p:cxnSp>
      <p:cxnSp>
        <p:nvCxnSpPr>
          <p:cNvPr id="149" name="Straight Connector 51">
            <a:extLst>
              <a:ext uri="{FF2B5EF4-FFF2-40B4-BE49-F238E27FC236}">
                <a16:creationId xmlns:a16="http://schemas.microsoft.com/office/drawing/2014/main" id="{2B12E5D3-558B-49C0-871B-594E5BB7F4CC}"/>
              </a:ext>
            </a:extLst>
          </p:cNvPr>
          <p:cNvCxnSpPr>
            <a:cxnSpLocks/>
          </p:cNvCxnSpPr>
          <p:nvPr/>
        </p:nvCxnSpPr>
        <p:spPr>
          <a:xfrm>
            <a:off x="1705355" y="4189735"/>
            <a:ext cx="2742066" cy="0"/>
          </a:xfrm>
          <a:prstGeom prst="line">
            <a:avLst/>
          </a:prstGeom>
          <a:noFill/>
          <a:ln w="6350" cap="flat" cmpd="sng" algn="ctr">
            <a:solidFill>
              <a:srgbClr val="7F7F7F"/>
            </a:solidFill>
            <a:prstDash val="lgDash"/>
            <a:miter lim="800000"/>
            <a:tailEnd type="none"/>
          </a:ln>
          <a:effectLst/>
        </p:spPr>
      </p:cxnSp>
      <p:cxnSp>
        <p:nvCxnSpPr>
          <p:cNvPr id="150" name="Straight Connector 53">
            <a:extLst>
              <a:ext uri="{FF2B5EF4-FFF2-40B4-BE49-F238E27FC236}">
                <a16:creationId xmlns:a16="http://schemas.microsoft.com/office/drawing/2014/main" id="{5CA7BF8A-A4F0-4817-AD05-625BC70495DA}"/>
              </a:ext>
            </a:extLst>
          </p:cNvPr>
          <p:cNvCxnSpPr>
            <a:cxnSpLocks/>
          </p:cNvCxnSpPr>
          <p:nvPr/>
        </p:nvCxnSpPr>
        <p:spPr>
          <a:xfrm>
            <a:off x="1705355" y="5318743"/>
            <a:ext cx="2742066" cy="0"/>
          </a:xfrm>
          <a:prstGeom prst="line">
            <a:avLst/>
          </a:prstGeom>
          <a:noFill/>
          <a:ln w="6350" cap="flat" cmpd="sng" algn="ctr">
            <a:solidFill>
              <a:srgbClr val="7F7F7F"/>
            </a:solidFill>
            <a:prstDash val="lgDash"/>
            <a:miter lim="800000"/>
            <a:tailEnd type="none"/>
          </a:ln>
          <a:effectLst/>
        </p:spPr>
      </p:cxnSp>
      <p:sp>
        <p:nvSpPr>
          <p:cNvPr id="151" name="Oval 54">
            <a:extLst>
              <a:ext uri="{FF2B5EF4-FFF2-40B4-BE49-F238E27FC236}">
                <a16:creationId xmlns:a16="http://schemas.microsoft.com/office/drawing/2014/main" id="{D923105C-7E70-4135-B7E9-11B3A6C09715}"/>
              </a:ext>
            </a:extLst>
          </p:cNvPr>
          <p:cNvSpPr>
            <a:spLocks/>
          </p:cNvSpPr>
          <p:nvPr/>
        </p:nvSpPr>
        <p:spPr>
          <a:xfrm>
            <a:off x="3463484" y="4928978"/>
            <a:ext cx="724036" cy="266769"/>
          </a:xfrm>
          <a:prstGeom prst="ellipse">
            <a:avLst/>
          </a:prstGeom>
          <a:gradFill>
            <a:gsLst>
              <a:gs pos="0">
                <a:srgbClr val="9BDDF1"/>
              </a:gs>
              <a:gs pos="100000">
                <a:srgbClr val="1B9EC7"/>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33-56</a:t>
            </a:r>
          </a:p>
        </p:txBody>
      </p:sp>
      <p:sp>
        <p:nvSpPr>
          <p:cNvPr id="152" name="Oval 55">
            <a:extLst>
              <a:ext uri="{FF2B5EF4-FFF2-40B4-BE49-F238E27FC236}">
                <a16:creationId xmlns:a16="http://schemas.microsoft.com/office/drawing/2014/main" id="{21B84406-BBCD-40D7-8843-BE9989C19C64}"/>
              </a:ext>
            </a:extLst>
          </p:cNvPr>
          <p:cNvSpPr>
            <a:spLocks/>
          </p:cNvSpPr>
          <p:nvPr/>
        </p:nvSpPr>
        <p:spPr>
          <a:xfrm>
            <a:off x="3463484" y="5395365"/>
            <a:ext cx="724036" cy="266769"/>
          </a:xfrm>
          <a:prstGeom prst="ellipse">
            <a:avLst/>
          </a:prstGeom>
          <a:solidFill>
            <a:srgbClr val="082F3B">
              <a:lumMod val="10000"/>
              <a:lumOff val="9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0-10</a:t>
            </a:r>
          </a:p>
        </p:txBody>
      </p:sp>
      <p:sp>
        <p:nvSpPr>
          <p:cNvPr id="153" name="TextBox 58">
            <a:extLst>
              <a:ext uri="{FF2B5EF4-FFF2-40B4-BE49-F238E27FC236}">
                <a16:creationId xmlns:a16="http://schemas.microsoft.com/office/drawing/2014/main" id="{0D47C610-1E40-4A67-BDA2-92D899C717B1}"/>
              </a:ext>
            </a:extLst>
          </p:cNvPr>
          <p:cNvSpPr txBox="1">
            <a:spLocks/>
          </p:cNvSpPr>
          <p:nvPr/>
        </p:nvSpPr>
        <p:spPr>
          <a:xfrm>
            <a:off x="1227249" y="5346354"/>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Infección/</a:t>
            </a:r>
            <a:b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b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a:t>
            </a:r>
          </a:p>
        </p:txBody>
      </p:sp>
      <p:cxnSp>
        <p:nvCxnSpPr>
          <p:cNvPr id="154" name="Straight Connector 59">
            <a:extLst>
              <a:ext uri="{FF2B5EF4-FFF2-40B4-BE49-F238E27FC236}">
                <a16:creationId xmlns:a16="http://schemas.microsoft.com/office/drawing/2014/main" id="{490B6461-18FE-4F5E-A8C9-F618D717D1D4}"/>
              </a:ext>
            </a:extLst>
          </p:cNvPr>
          <p:cNvCxnSpPr>
            <a:cxnSpLocks/>
          </p:cNvCxnSpPr>
          <p:nvPr/>
        </p:nvCxnSpPr>
        <p:spPr>
          <a:xfrm>
            <a:off x="1177499" y="4851100"/>
            <a:ext cx="0" cy="723107"/>
          </a:xfrm>
          <a:prstGeom prst="line">
            <a:avLst/>
          </a:prstGeom>
          <a:noFill/>
          <a:ln w="12700" cap="flat" cmpd="sng" algn="ctr">
            <a:solidFill>
              <a:srgbClr val="000000"/>
            </a:solidFill>
            <a:prstDash val="solid"/>
            <a:miter lim="800000"/>
            <a:tailEnd type="none"/>
          </a:ln>
          <a:effectLst/>
        </p:spPr>
      </p:cxnSp>
      <p:sp>
        <p:nvSpPr>
          <p:cNvPr id="155" name="TextBox 60">
            <a:extLst>
              <a:ext uri="{FF2B5EF4-FFF2-40B4-BE49-F238E27FC236}">
                <a16:creationId xmlns:a16="http://schemas.microsoft.com/office/drawing/2014/main" id="{CFF6B6F0-2762-46C5-A599-2E49E7D5D3D3}"/>
              </a:ext>
            </a:extLst>
          </p:cNvPr>
          <p:cNvSpPr txBox="1">
            <a:spLocks/>
          </p:cNvSpPr>
          <p:nvPr/>
        </p:nvSpPr>
        <p:spPr>
          <a:xfrm>
            <a:off x="1227249" y="4863890"/>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 grave</a:t>
            </a:r>
          </a:p>
        </p:txBody>
      </p:sp>
      <p:sp>
        <p:nvSpPr>
          <p:cNvPr id="156" name="TextBox 61">
            <a:extLst>
              <a:ext uri="{FF2B5EF4-FFF2-40B4-BE49-F238E27FC236}">
                <a16:creationId xmlns:a16="http://schemas.microsoft.com/office/drawing/2014/main" id="{6FC9B75B-119D-4038-B6B4-92153E83DE37}"/>
              </a:ext>
            </a:extLst>
          </p:cNvPr>
          <p:cNvSpPr txBox="1">
            <a:spLocks/>
          </p:cNvSpPr>
          <p:nvPr/>
        </p:nvSpPr>
        <p:spPr>
          <a:xfrm>
            <a:off x="1227249" y="5826103"/>
            <a:ext cx="649554" cy="368300"/>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1" i="0" u="none" strike="noStrike" kern="0" cap="none" spc="0" normalizeH="0" baseline="0" noProof="0" dirty="0">
                <a:ln>
                  <a:noFill/>
                </a:ln>
                <a:solidFill>
                  <a:srgbClr val="FFFFFF">
                    <a:lumMod val="50000"/>
                  </a:srgbClr>
                </a:solidFill>
                <a:effectLst/>
                <a:uLnTx/>
                <a:uFillTx/>
                <a:cs typeface="Arial" panose="020B0604020202020204" pitchFamily="34" charset="0"/>
              </a:rPr>
              <a:t>Enfermedad grave</a:t>
            </a:r>
          </a:p>
        </p:txBody>
      </p:sp>
      <p:cxnSp>
        <p:nvCxnSpPr>
          <p:cNvPr id="157" name="Straight Connector 63">
            <a:extLst>
              <a:ext uri="{FF2B5EF4-FFF2-40B4-BE49-F238E27FC236}">
                <a16:creationId xmlns:a16="http://schemas.microsoft.com/office/drawing/2014/main" id="{E95497E9-7153-49A9-B93B-F67F88DC6083}"/>
              </a:ext>
            </a:extLst>
          </p:cNvPr>
          <p:cNvCxnSpPr>
            <a:cxnSpLocks/>
          </p:cNvCxnSpPr>
          <p:nvPr/>
        </p:nvCxnSpPr>
        <p:spPr>
          <a:xfrm>
            <a:off x="260816" y="5783854"/>
            <a:ext cx="4186604" cy="0"/>
          </a:xfrm>
          <a:prstGeom prst="line">
            <a:avLst/>
          </a:prstGeom>
          <a:noFill/>
          <a:ln w="6350" cap="flat" cmpd="sng" algn="ctr">
            <a:solidFill>
              <a:srgbClr val="082F3B"/>
            </a:solidFill>
            <a:prstDash val="solid"/>
            <a:miter lim="800000"/>
            <a:tailEnd type="none"/>
          </a:ln>
          <a:effectLst/>
        </p:spPr>
      </p:cxnSp>
      <p:cxnSp>
        <p:nvCxnSpPr>
          <p:cNvPr id="158" name="Straight Connector 64">
            <a:extLst>
              <a:ext uri="{FF2B5EF4-FFF2-40B4-BE49-F238E27FC236}">
                <a16:creationId xmlns:a16="http://schemas.microsoft.com/office/drawing/2014/main" id="{3C195BA7-029E-4265-9D73-D8A9CA894750}"/>
              </a:ext>
            </a:extLst>
          </p:cNvPr>
          <p:cNvCxnSpPr>
            <a:cxnSpLocks/>
          </p:cNvCxnSpPr>
          <p:nvPr/>
        </p:nvCxnSpPr>
        <p:spPr>
          <a:xfrm>
            <a:off x="260816" y="4799432"/>
            <a:ext cx="4186604" cy="0"/>
          </a:xfrm>
          <a:prstGeom prst="line">
            <a:avLst/>
          </a:prstGeom>
          <a:noFill/>
          <a:ln w="6350" cap="flat" cmpd="sng" algn="ctr">
            <a:solidFill>
              <a:srgbClr val="082F3B"/>
            </a:solidFill>
            <a:prstDash val="solid"/>
            <a:miter lim="800000"/>
            <a:tailEnd type="none"/>
          </a:ln>
          <a:effectLst/>
        </p:spPr>
      </p:cxnSp>
      <p:cxnSp>
        <p:nvCxnSpPr>
          <p:cNvPr id="159" name="Straight Connector 65">
            <a:extLst>
              <a:ext uri="{FF2B5EF4-FFF2-40B4-BE49-F238E27FC236}">
                <a16:creationId xmlns:a16="http://schemas.microsoft.com/office/drawing/2014/main" id="{DA53FE81-EBAF-495C-ACC2-075E057A67F4}"/>
              </a:ext>
            </a:extLst>
          </p:cNvPr>
          <p:cNvCxnSpPr>
            <a:cxnSpLocks/>
          </p:cNvCxnSpPr>
          <p:nvPr/>
        </p:nvCxnSpPr>
        <p:spPr>
          <a:xfrm>
            <a:off x="260816" y="3594554"/>
            <a:ext cx="4186604" cy="0"/>
          </a:xfrm>
          <a:prstGeom prst="line">
            <a:avLst/>
          </a:prstGeom>
          <a:noFill/>
          <a:ln w="6350" cap="flat" cmpd="sng" algn="ctr">
            <a:solidFill>
              <a:srgbClr val="082F3B"/>
            </a:solidFill>
            <a:prstDash val="solid"/>
            <a:miter lim="800000"/>
            <a:tailEnd type="none"/>
          </a:ln>
          <a:effectLst/>
        </p:spPr>
      </p:cxnSp>
      <p:cxnSp>
        <p:nvCxnSpPr>
          <p:cNvPr id="160" name="Straight Connector 69">
            <a:extLst>
              <a:ext uri="{FF2B5EF4-FFF2-40B4-BE49-F238E27FC236}">
                <a16:creationId xmlns:a16="http://schemas.microsoft.com/office/drawing/2014/main" id="{CA2D93DC-A302-49AD-BBB5-229BBF20567B}"/>
              </a:ext>
            </a:extLst>
          </p:cNvPr>
          <p:cNvCxnSpPr>
            <a:cxnSpLocks/>
          </p:cNvCxnSpPr>
          <p:nvPr/>
        </p:nvCxnSpPr>
        <p:spPr>
          <a:xfrm>
            <a:off x="4699427" y="4189735"/>
            <a:ext cx="4707021" cy="0"/>
          </a:xfrm>
          <a:prstGeom prst="line">
            <a:avLst/>
          </a:prstGeom>
          <a:noFill/>
          <a:ln w="6350" cap="flat" cmpd="sng" algn="ctr">
            <a:solidFill>
              <a:srgbClr val="7F7F7F"/>
            </a:solidFill>
            <a:prstDash val="lgDash"/>
            <a:miter lim="800000"/>
            <a:tailEnd type="none"/>
          </a:ln>
          <a:effectLst/>
        </p:spPr>
      </p:cxnSp>
      <p:cxnSp>
        <p:nvCxnSpPr>
          <p:cNvPr id="161" name="Straight Connector 66">
            <a:extLst>
              <a:ext uri="{FF2B5EF4-FFF2-40B4-BE49-F238E27FC236}">
                <a16:creationId xmlns:a16="http://schemas.microsoft.com/office/drawing/2014/main" id="{B07EE6F8-B046-41B4-84B9-805D8C38CC75}"/>
              </a:ext>
            </a:extLst>
          </p:cNvPr>
          <p:cNvCxnSpPr>
            <a:cxnSpLocks/>
          </p:cNvCxnSpPr>
          <p:nvPr/>
        </p:nvCxnSpPr>
        <p:spPr>
          <a:xfrm>
            <a:off x="4699427" y="3006501"/>
            <a:ext cx="4707021" cy="0"/>
          </a:xfrm>
          <a:prstGeom prst="line">
            <a:avLst/>
          </a:prstGeom>
          <a:noFill/>
          <a:ln w="6350" cap="flat" cmpd="sng" algn="ctr">
            <a:solidFill>
              <a:srgbClr val="7F7F7F"/>
            </a:solidFill>
            <a:prstDash val="lgDash"/>
            <a:miter lim="800000"/>
            <a:tailEnd type="none"/>
          </a:ln>
          <a:effectLst/>
        </p:spPr>
      </p:cxnSp>
      <p:cxnSp>
        <p:nvCxnSpPr>
          <p:cNvPr id="162" name="Straight Connector 72">
            <a:extLst>
              <a:ext uri="{FF2B5EF4-FFF2-40B4-BE49-F238E27FC236}">
                <a16:creationId xmlns:a16="http://schemas.microsoft.com/office/drawing/2014/main" id="{A9244BC4-D37C-45D4-B6A7-9BF5D37DE834}"/>
              </a:ext>
            </a:extLst>
          </p:cNvPr>
          <p:cNvCxnSpPr>
            <a:cxnSpLocks/>
          </p:cNvCxnSpPr>
          <p:nvPr/>
        </p:nvCxnSpPr>
        <p:spPr>
          <a:xfrm>
            <a:off x="4699427" y="5783854"/>
            <a:ext cx="4707021" cy="0"/>
          </a:xfrm>
          <a:prstGeom prst="line">
            <a:avLst/>
          </a:prstGeom>
          <a:noFill/>
          <a:ln w="6350" cap="flat" cmpd="sng" algn="ctr">
            <a:solidFill>
              <a:srgbClr val="082F3B"/>
            </a:solidFill>
            <a:prstDash val="solid"/>
            <a:miter lim="800000"/>
            <a:tailEnd type="none"/>
          </a:ln>
          <a:effectLst/>
        </p:spPr>
      </p:cxnSp>
      <p:cxnSp>
        <p:nvCxnSpPr>
          <p:cNvPr id="163" name="Straight Connector 73">
            <a:extLst>
              <a:ext uri="{FF2B5EF4-FFF2-40B4-BE49-F238E27FC236}">
                <a16:creationId xmlns:a16="http://schemas.microsoft.com/office/drawing/2014/main" id="{CD626CC6-8A47-4F85-A395-AC421E94953A}"/>
              </a:ext>
            </a:extLst>
          </p:cNvPr>
          <p:cNvCxnSpPr>
            <a:cxnSpLocks/>
          </p:cNvCxnSpPr>
          <p:nvPr/>
        </p:nvCxnSpPr>
        <p:spPr>
          <a:xfrm>
            <a:off x="4699427" y="4799432"/>
            <a:ext cx="4707021" cy="0"/>
          </a:xfrm>
          <a:prstGeom prst="line">
            <a:avLst/>
          </a:prstGeom>
          <a:noFill/>
          <a:ln w="6350" cap="flat" cmpd="sng" algn="ctr">
            <a:solidFill>
              <a:srgbClr val="082F3B"/>
            </a:solidFill>
            <a:prstDash val="solid"/>
            <a:miter lim="800000"/>
            <a:tailEnd type="none"/>
          </a:ln>
          <a:effectLst/>
        </p:spPr>
      </p:cxnSp>
      <p:cxnSp>
        <p:nvCxnSpPr>
          <p:cNvPr id="164" name="Straight Connector 74">
            <a:extLst>
              <a:ext uri="{FF2B5EF4-FFF2-40B4-BE49-F238E27FC236}">
                <a16:creationId xmlns:a16="http://schemas.microsoft.com/office/drawing/2014/main" id="{BD6ABD12-4710-451E-BFCC-A22AC79E4151}"/>
              </a:ext>
            </a:extLst>
          </p:cNvPr>
          <p:cNvCxnSpPr>
            <a:cxnSpLocks/>
          </p:cNvCxnSpPr>
          <p:nvPr/>
        </p:nvCxnSpPr>
        <p:spPr>
          <a:xfrm>
            <a:off x="4699427" y="3594554"/>
            <a:ext cx="4707021" cy="0"/>
          </a:xfrm>
          <a:prstGeom prst="line">
            <a:avLst/>
          </a:prstGeom>
          <a:noFill/>
          <a:ln w="6350" cap="flat" cmpd="sng" algn="ctr">
            <a:solidFill>
              <a:srgbClr val="082F3B"/>
            </a:solidFill>
            <a:prstDash val="solid"/>
            <a:miter lim="800000"/>
            <a:tailEnd type="none"/>
          </a:ln>
          <a:effectLst/>
        </p:spPr>
      </p:cxnSp>
      <p:cxnSp>
        <p:nvCxnSpPr>
          <p:cNvPr id="165" name="Straight Connector 75">
            <a:extLst>
              <a:ext uri="{FF2B5EF4-FFF2-40B4-BE49-F238E27FC236}">
                <a16:creationId xmlns:a16="http://schemas.microsoft.com/office/drawing/2014/main" id="{36DEF8EA-E7EF-4362-9ECE-7214719D18B2}"/>
              </a:ext>
            </a:extLst>
          </p:cNvPr>
          <p:cNvCxnSpPr>
            <a:cxnSpLocks/>
          </p:cNvCxnSpPr>
          <p:nvPr/>
        </p:nvCxnSpPr>
        <p:spPr>
          <a:xfrm>
            <a:off x="4531285" y="1911349"/>
            <a:ext cx="0" cy="4282613"/>
          </a:xfrm>
          <a:prstGeom prst="line">
            <a:avLst/>
          </a:prstGeom>
          <a:noFill/>
          <a:ln w="6350" cap="flat" cmpd="sng" algn="ctr">
            <a:solidFill>
              <a:srgbClr val="B3B3B3"/>
            </a:solidFill>
            <a:prstDash val="solid"/>
            <a:miter lim="800000"/>
            <a:tailEnd type="none"/>
          </a:ln>
          <a:effectLst/>
        </p:spPr>
      </p:cxnSp>
      <p:sp>
        <p:nvSpPr>
          <p:cNvPr id="166" name="Oval 76">
            <a:extLst>
              <a:ext uri="{FF2B5EF4-FFF2-40B4-BE49-F238E27FC236}">
                <a16:creationId xmlns:a16="http://schemas.microsoft.com/office/drawing/2014/main" id="{C4B48A78-E5F8-4D85-ADAB-D9D691249550}"/>
              </a:ext>
            </a:extLst>
          </p:cNvPr>
          <p:cNvSpPr>
            <a:spLocks/>
          </p:cNvSpPr>
          <p:nvPr/>
        </p:nvSpPr>
        <p:spPr>
          <a:xfrm>
            <a:off x="6639168" y="2603514"/>
            <a:ext cx="724036" cy="266769"/>
          </a:xfrm>
          <a:prstGeom prst="ellipse">
            <a:avLst/>
          </a:prstGeom>
          <a:solidFill>
            <a:srgbClr val="082F3B">
              <a:lumMod val="90000"/>
              <a:lumOff val="1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88-91</a:t>
            </a:r>
          </a:p>
        </p:txBody>
      </p:sp>
      <p:sp>
        <p:nvSpPr>
          <p:cNvPr id="167" name="Oval 77">
            <a:extLst>
              <a:ext uri="{FF2B5EF4-FFF2-40B4-BE49-F238E27FC236}">
                <a16:creationId xmlns:a16="http://schemas.microsoft.com/office/drawing/2014/main" id="{647DA758-D831-4531-9E52-D1311AF14AC6}"/>
              </a:ext>
            </a:extLst>
          </p:cNvPr>
          <p:cNvSpPr>
            <a:spLocks/>
          </p:cNvSpPr>
          <p:nvPr/>
        </p:nvSpPr>
        <p:spPr>
          <a:xfrm>
            <a:off x="4700753" y="3112776"/>
            <a:ext cx="724036" cy="266769"/>
          </a:xfrm>
          <a:prstGeom prst="ellipse">
            <a:avLst/>
          </a:prstGeom>
          <a:solidFill>
            <a:srgbClr val="1B9EC7"/>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63</a:t>
            </a:r>
          </a:p>
        </p:txBody>
      </p:sp>
      <p:sp>
        <p:nvSpPr>
          <p:cNvPr id="168" name="Oval 78">
            <a:extLst>
              <a:ext uri="{FF2B5EF4-FFF2-40B4-BE49-F238E27FC236}">
                <a16:creationId xmlns:a16="http://schemas.microsoft.com/office/drawing/2014/main" id="{A3AEE0F0-A3E8-485D-AA9C-F297C0031632}"/>
              </a:ext>
            </a:extLst>
          </p:cNvPr>
          <p:cNvSpPr>
            <a:spLocks/>
          </p:cNvSpPr>
          <p:nvPr/>
        </p:nvSpPr>
        <p:spPr>
          <a:xfrm>
            <a:off x="5681735" y="3112776"/>
            <a:ext cx="724036" cy="266769"/>
          </a:xfrm>
          <a:prstGeom prst="ellipse">
            <a:avLst/>
          </a:prstGeom>
          <a:solidFill>
            <a:srgbClr val="1B9EC7"/>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66</a:t>
            </a:r>
          </a:p>
        </p:txBody>
      </p:sp>
      <p:sp>
        <p:nvSpPr>
          <p:cNvPr id="169" name="Oval 79">
            <a:extLst>
              <a:ext uri="{FF2B5EF4-FFF2-40B4-BE49-F238E27FC236}">
                <a16:creationId xmlns:a16="http://schemas.microsoft.com/office/drawing/2014/main" id="{221D50A4-97EE-4660-82C6-F71B8BF5FABE}"/>
              </a:ext>
            </a:extLst>
          </p:cNvPr>
          <p:cNvSpPr>
            <a:spLocks/>
          </p:cNvSpPr>
          <p:nvPr/>
        </p:nvSpPr>
        <p:spPr>
          <a:xfrm>
            <a:off x="6639168" y="3112776"/>
            <a:ext cx="724036" cy="266769"/>
          </a:xfrm>
          <a:prstGeom prst="ellipse">
            <a:avLst/>
          </a:prstGeom>
          <a:gradFill>
            <a:gsLst>
              <a:gs pos="0">
                <a:srgbClr val="1B9EC7">
                  <a:lumMod val="60000"/>
                  <a:lumOff val="40000"/>
                </a:srgbClr>
              </a:gs>
              <a:gs pos="100000">
                <a:srgbClr val="1B9EC7">
                  <a:lumMod val="75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57-78</a:t>
            </a:r>
          </a:p>
        </p:txBody>
      </p:sp>
      <p:sp>
        <p:nvSpPr>
          <p:cNvPr id="170" name="TextBox 80">
            <a:extLst>
              <a:ext uri="{FF2B5EF4-FFF2-40B4-BE49-F238E27FC236}">
                <a16:creationId xmlns:a16="http://schemas.microsoft.com/office/drawing/2014/main" id="{25007C93-0DCC-4B5A-8A9A-64B7358B70D4}"/>
              </a:ext>
            </a:extLst>
          </p:cNvPr>
          <p:cNvSpPr txBox="1">
            <a:spLocks/>
          </p:cNvSpPr>
          <p:nvPr/>
        </p:nvSpPr>
        <p:spPr>
          <a:xfrm>
            <a:off x="5391783" y="2769277"/>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A</a:t>
            </a:r>
          </a:p>
        </p:txBody>
      </p:sp>
      <p:sp>
        <p:nvSpPr>
          <p:cNvPr id="171" name="TextBox 81">
            <a:extLst>
              <a:ext uri="{FF2B5EF4-FFF2-40B4-BE49-F238E27FC236}">
                <a16:creationId xmlns:a16="http://schemas.microsoft.com/office/drawing/2014/main" id="{5E677DD5-8ACE-49D1-A3F6-4242A4FDBFD1}"/>
              </a:ext>
            </a:extLst>
          </p:cNvPr>
          <p:cNvSpPr txBox="1">
            <a:spLocks/>
          </p:cNvSpPr>
          <p:nvPr/>
        </p:nvSpPr>
        <p:spPr>
          <a:xfrm>
            <a:off x="7315839" y="2769277"/>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sp>
        <p:nvSpPr>
          <p:cNvPr id="172" name="TextBox 82">
            <a:extLst>
              <a:ext uri="{FF2B5EF4-FFF2-40B4-BE49-F238E27FC236}">
                <a16:creationId xmlns:a16="http://schemas.microsoft.com/office/drawing/2014/main" id="{C3A1A709-5896-44CB-ACF3-8695D2A37E8E}"/>
              </a:ext>
            </a:extLst>
          </p:cNvPr>
          <p:cNvSpPr txBox="1">
            <a:spLocks/>
          </p:cNvSpPr>
          <p:nvPr/>
        </p:nvSpPr>
        <p:spPr>
          <a:xfrm>
            <a:off x="5391783" y="33125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A</a:t>
            </a:r>
          </a:p>
        </p:txBody>
      </p:sp>
      <p:sp>
        <p:nvSpPr>
          <p:cNvPr id="173" name="TextBox 83">
            <a:extLst>
              <a:ext uri="{FF2B5EF4-FFF2-40B4-BE49-F238E27FC236}">
                <a16:creationId xmlns:a16="http://schemas.microsoft.com/office/drawing/2014/main" id="{8C7FB38E-D84F-4960-BDE1-D36D766ABE56}"/>
              </a:ext>
            </a:extLst>
          </p:cNvPr>
          <p:cNvSpPr txBox="1">
            <a:spLocks/>
          </p:cNvSpPr>
          <p:nvPr/>
        </p:nvSpPr>
        <p:spPr>
          <a:xfrm>
            <a:off x="6333089" y="33125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M</a:t>
            </a:r>
          </a:p>
        </p:txBody>
      </p:sp>
      <p:sp>
        <p:nvSpPr>
          <p:cNvPr id="174" name="TextBox 84">
            <a:extLst>
              <a:ext uri="{FF2B5EF4-FFF2-40B4-BE49-F238E27FC236}">
                <a16:creationId xmlns:a16="http://schemas.microsoft.com/office/drawing/2014/main" id="{7F2AB94E-B28E-4B7B-AF83-90AFDFC12CF3}"/>
              </a:ext>
            </a:extLst>
          </p:cNvPr>
          <p:cNvSpPr txBox="1">
            <a:spLocks/>
          </p:cNvSpPr>
          <p:nvPr/>
        </p:nvSpPr>
        <p:spPr>
          <a:xfrm>
            <a:off x="7315839" y="33125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sp>
        <p:nvSpPr>
          <p:cNvPr id="175" name="Oval 85">
            <a:extLst>
              <a:ext uri="{FF2B5EF4-FFF2-40B4-BE49-F238E27FC236}">
                <a16:creationId xmlns:a16="http://schemas.microsoft.com/office/drawing/2014/main" id="{DFA4784F-32BB-40E4-B664-65284454F37C}"/>
              </a:ext>
            </a:extLst>
          </p:cNvPr>
          <p:cNvSpPr>
            <a:spLocks/>
          </p:cNvSpPr>
          <p:nvPr/>
        </p:nvSpPr>
        <p:spPr>
          <a:xfrm>
            <a:off x="4700753" y="3741854"/>
            <a:ext cx="724036" cy="266769"/>
          </a:xfrm>
          <a:prstGeom prst="ellipse">
            <a:avLst/>
          </a:prstGeom>
          <a:solidFill>
            <a:srgbClr val="082F3B"/>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91</a:t>
            </a:r>
          </a:p>
        </p:txBody>
      </p:sp>
      <p:sp>
        <p:nvSpPr>
          <p:cNvPr id="176" name="Oval 86">
            <a:extLst>
              <a:ext uri="{FF2B5EF4-FFF2-40B4-BE49-F238E27FC236}">
                <a16:creationId xmlns:a16="http://schemas.microsoft.com/office/drawing/2014/main" id="{DF95B1A4-18AB-466C-8F3E-BCA6083BC66C}"/>
              </a:ext>
            </a:extLst>
          </p:cNvPr>
          <p:cNvSpPr>
            <a:spLocks/>
          </p:cNvSpPr>
          <p:nvPr/>
        </p:nvSpPr>
        <p:spPr>
          <a:xfrm>
            <a:off x="5681735" y="3741854"/>
            <a:ext cx="724036" cy="266769"/>
          </a:xfrm>
          <a:prstGeom prst="ellipse">
            <a:avLst/>
          </a:prstGeom>
          <a:solidFill>
            <a:srgbClr val="082F3B">
              <a:lumMod val="90000"/>
              <a:lumOff val="1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81</a:t>
            </a:r>
          </a:p>
        </p:txBody>
      </p:sp>
      <p:sp>
        <p:nvSpPr>
          <p:cNvPr id="177" name="Oval 87">
            <a:extLst>
              <a:ext uri="{FF2B5EF4-FFF2-40B4-BE49-F238E27FC236}">
                <a16:creationId xmlns:a16="http://schemas.microsoft.com/office/drawing/2014/main" id="{9AD05845-9C52-49B3-812F-E5507A521260}"/>
              </a:ext>
            </a:extLst>
          </p:cNvPr>
          <p:cNvSpPr>
            <a:spLocks/>
          </p:cNvSpPr>
          <p:nvPr/>
        </p:nvSpPr>
        <p:spPr>
          <a:xfrm>
            <a:off x="6639168" y="3741854"/>
            <a:ext cx="724036" cy="266769"/>
          </a:xfrm>
          <a:prstGeom prst="ellipse">
            <a:avLst/>
          </a:prstGeom>
          <a:solidFill>
            <a:srgbClr val="082F3B"/>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92</a:t>
            </a:r>
          </a:p>
        </p:txBody>
      </p:sp>
      <p:sp>
        <p:nvSpPr>
          <p:cNvPr id="178" name="TextBox 88">
            <a:extLst>
              <a:ext uri="{FF2B5EF4-FFF2-40B4-BE49-F238E27FC236}">
                <a16:creationId xmlns:a16="http://schemas.microsoft.com/office/drawing/2014/main" id="{A77FAEDF-4388-4887-97FA-B433B7289D4F}"/>
              </a:ext>
            </a:extLst>
          </p:cNvPr>
          <p:cNvSpPr txBox="1">
            <a:spLocks/>
          </p:cNvSpPr>
          <p:nvPr/>
        </p:nvSpPr>
        <p:spPr>
          <a:xfrm>
            <a:off x="5391783" y="3941601"/>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A</a:t>
            </a:r>
          </a:p>
        </p:txBody>
      </p:sp>
      <p:sp>
        <p:nvSpPr>
          <p:cNvPr id="179" name="TextBox 89">
            <a:extLst>
              <a:ext uri="{FF2B5EF4-FFF2-40B4-BE49-F238E27FC236}">
                <a16:creationId xmlns:a16="http://schemas.microsoft.com/office/drawing/2014/main" id="{6EE421E4-A4D7-43FB-93C7-AED55078DC47}"/>
              </a:ext>
            </a:extLst>
          </p:cNvPr>
          <p:cNvSpPr txBox="1">
            <a:spLocks/>
          </p:cNvSpPr>
          <p:nvPr/>
        </p:nvSpPr>
        <p:spPr>
          <a:xfrm>
            <a:off x="6333089" y="3941601"/>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M</a:t>
            </a:r>
          </a:p>
        </p:txBody>
      </p:sp>
      <p:sp>
        <p:nvSpPr>
          <p:cNvPr id="180" name="TextBox 90">
            <a:extLst>
              <a:ext uri="{FF2B5EF4-FFF2-40B4-BE49-F238E27FC236}">
                <a16:creationId xmlns:a16="http://schemas.microsoft.com/office/drawing/2014/main" id="{2B1AA387-C6B9-40B4-81D7-1E8DDA381CDE}"/>
              </a:ext>
            </a:extLst>
          </p:cNvPr>
          <p:cNvSpPr txBox="1">
            <a:spLocks/>
          </p:cNvSpPr>
          <p:nvPr/>
        </p:nvSpPr>
        <p:spPr>
          <a:xfrm>
            <a:off x="7315839" y="3941601"/>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sp>
        <p:nvSpPr>
          <p:cNvPr id="181" name="Oval 91">
            <a:extLst>
              <a:ext uri="{FF2B5EF4-FFF2-40B4-BE49-F238E27FC236}">
                <a16:creationId xmlns:a16="http://schemas.microsoft.com/office/drawing/2014/main" id="{32D59812-E28E-42A6-A019-273DB910B2DD}"/>
              </a:ext>
            </a:extLst>
          </p:cNvPr>
          <p:cNvSpPr>
            <a:spLocks/>
          </p:cNvSpPr>
          <p:nvPr/>
        </p:nvSpPr>
        <p:spPr>
          <a:xfrm>
            <a:off x="4700753" y="4274676"/>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71</a:t>
            </a:r>
          </a:p>
        </p:txBody>
      </p:sp>
      <p:sp>
        <p:nvSpPr>
          <p:cNvPr id="182" name="Oval 92">
            <a:extLst>
              <a:ext uri="{FF2B5EF4-FFF2-40B4-BE49-F238E27FC236}">
                <a16:creationId xmlns:a16="http://schemas.microsoft.com/office/drawing/2014/main" id="{35336B73-8C6C-4878-B868-9B4FDFAA0B6A}"/>
              </a:ext>
            </a:extLst>
          </p:cNvPr>
          <p:cNvSpPr>
            <a:spLocks/>
          </p:cNvSpPr>
          <p:nvPr/>
        </p:nvSpPr>
        <p:spPr>
          <a:xfrm>
            <a:off x="5681735" y="4274676"/>
            <a:ext cx="724036" cy="266769"/>
          </a:xfrm>
          <a:prstGeom prst="ellipse">
            <a:avLst/>
          </a:prstGeom>
          <a:gradFill>
            <a:gsLst>
              <a:gs pos="0">
                <a:srgbClr val="1B9EC7">
                  <a:lumMod val="60000"/>
                  <a:lumOff val="40000"/>
                </a:srgbClr>
              </a:gs>
              <a:gs pos="100000">
                <a:srgbClr val="1B9EC7">
                  <a:lumMod val="75000"/>
                </a:srgbClr>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55-72</a:t>
            </a:r>
          </a:p>
        </p:txBody>
      </p:sp>
      <p:sp>
        <p:nvSpPr>
          <p:cNvPr id="183" name="Oval 93">
            <a:extLst>
              <a:ext uri="{FF2B5EF4-FFF2-40B4-BE49-F238E27FC236}">
                <a16:creationId xmlns:a16="http://schemas.microsoft.com/office/drawing/2014/main" id="{8F225380-5EB9-4B46-BA03-0CD66344ED4E}"/>
              </a:ext>
            </a:extLst>
          </p:cNvPr>
          <p:cNvSpPr>
            <a:spLocks/>
          </p:cNvSpPr>
          <p:nvPr/>
        </p:nvSpPr>
        <p:spPr>
          <a:xfrm>
            <a:off x="6639168" y="4274676"/>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74</a:t>
            </a:r>
          </a:p>
        </p:txBody>
      </p:sp>
      <p:sp>
        <p:nvSpPr>
          <p:cNvPr id="184" name="TextBox 94">
            <a:extLst>
              <a:ext uri="{FF2B5EF4-FFF2-40B4-BE49-F238E27FC236}">
                <a16:creationId xmlns:a16="http://schemas.microsoft.com/office/drawing/2014/main" id="{A4507D62-439D-422B-A349-8B6C21A183DB}"/>
              </a:ext>
            </a:extLst>
          </p:cNvPr>
          <p:cNvSpPr txBox="1">
            <a:spLocks/>
          </p:cNvSpPr>
          <p:nvPr/>
        </p:nvSpPr>
        <p:spPr>
          <a:xfrm>
            <a:off x="5391783" y="44744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A</a:t>
            </a:r>
          </a:p>
        </p:txBody>
      </p:sp>
      <p:sp>
        <p:nvSpPr>
          <p:cNvPr id="185" name="TextBox 95">
            <a:extLst>
              <a:ext uri="{FF2B5EF4-FFF2-40B4-BE49-F238E27FC236}">
                <a16:creationId xmlns:a16="http://schemas.microsoft.com/office/drawing/2014/main" id="{05FB4EA6-BB31-4154-BBFB-3F040BF7F6CF}"/>
              </a:ext>
            </a:extLst>
          </p:cNvPr>
          <p:cNvSpPr txBox="1">
            <a:spLocks/>
          </p:cNvSpPr>
          <p:nvPr/>
        </p:nvSpPr>
        <p:spPr>
          <a:xfrm>
            <a:off x="6333089" y="44744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M</a:t>
            </a:r>
          </a:p>
        </p:txBody>
      </p:sp>
      <p:sp>
        <p:nvSpPr>
          <p:cNvPr id="186" name="TextBox 96">
            <a:extLst>
              <a:ext uri="{FF2B5EF4-FFF2-40B4-BE49-F238E27FC236}">
                <a16:creationId xmlns:a16="http://schemas.microsoft.com/office/drawing/2014/main" id="{E785F1CE-011A-4AB0-B218-9FAA6CF31EB8}"/>
              </a:ext>
            </a:extLst>
          </p:cNvPr>
          <p:cNvSpPr txBox="1">
            <a:spLocks/>
          </p:cNvSpPr>
          <p:nvPr/>
        </p:nvSpPr>
        <p:spPr>
          <a:xfrm>
            <a:off x="7315839" y="44744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sp>
        <p:nvSpPr>
          <p:cNvPr id="187" name="Oval 101">
            <a:extLst>
              <a:ext uri="{FF2B5EF4-FFF2-40B4-BE49-F238E27FC236}">
                <a16:creationId xmlns:a16="http://schemas.microsoft.com/office/drawing/2014/main" id="{17D9C692-0FAD-4550-9531-51581EDF4F18}"/>
              </a:ext>
            </a:extLst>
          </p:cNvPr>
          <p:cNvSpPr>
            <a:spLocks/>
          </p:cNvSpPr>
          <p:nvPr/>
        </p:nvSpPr>
        <p:spPr>
          <a:xfrm>
            <a:off x="5681735" y="5858419"/>
            <a:ext cx="724036" cy="266769"/>
          </a:xfrm>
          <a:prstGeom prst="ellipse">
            <a:avLst/>
          </a:prstGeom>
          <a:solidFill>
            <a:srgbClr val="082F3B">
              <a:lumMod val="90000"/>
              <a:lumOff val="1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84</a:t>
            </a:r>
          </a:p>
        </p:txBody>
      </p:sp>
      <p:sp>
        <p:nvSpPr>
          <p:cNvPr id="188" name="TextBox 102">
            <a:extLst>
              <a:ext uri="{FF2B5EF4-FFF2-40B4-BE49-F238E27FC236}">
                <a16:creationId xmlns:a16="http://schemas.microsoft.com/office/drawing/2014/main" id="{A64320F3-0811-46AC-B5B7-3DD6792B90CD}"/>
              </a:ext>
            </a:extLst>
          </p:cNvPr>
          <p:cNvSpPr txBox="1">
            <a:spLocks/>
          </p:cNvSpPr>
          <p:nvPr/>
        </p:nvSpPr>
        <p:spPr>
          <a:xfrm>
            <a:off x="6333089" y="6058166"/>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J</a:t>
            </a:r>
          </a:p>
        </p:txBody>
      </p:sp>
      <p:sp>
        <p:nvSpPr>
          <p:cNvPr id="189" name="Oval 103">
            <a:extLst>
              <a:ext uri="{FF2B5EF4-FFF2-40B4-BE49-F238E27FC236}">
                <a16:creationId xmlns:a16="http://schemas.microsoft.com/office/drawing/2014/main" id="{5D85794D-2CF7-4CE5-BAC1-65C6CE66002D}"/>
              </a:ext>
            </a:extLst>
          </p:cNvPr>
          <p:cNvSpPr>
            <a:spLocks/>
          </p:cNvSpPr>
          <p:nvPr/>
        </p:nvSpPr>
        <p:spPr>
          <a:xfrm>
            <a:off x="7712983" y="2603514"/>
            <a:ext cx="724036" cy="266769"/>
          </a:xfrm>
          <a:prstGeom prst="ellipse">
            <a:avLst/>
          </a:prstGeom>
          <a:solidFill>
            <a:srgbClr val="082F3B">
              <a:lumMod val="75000"/>
              <a:lumOff val="2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78</a:t>
            </a:r>
          </a:p>
        </p:txBody>
      </p:sp>
      <p:sp>
        <p:nvSpPr>
          <p:cNvPr id="190" name="Oval 104">
            <a:extLst>
              <a:ext uri="{FF2B5EF4-FFF2-40B4-BE49-F238E27FC236}">
                <a16:creationId xmlns:a16="http://schemas.microsoft.com/office/drawing/2014/main" id="{7A01E4D3-B5D3-4B00-ABAB-A30A1A6D86CE}"/>
              </a:ext>
            </a:extLst>
          </p:cNvPr>
          <p:cNvSpPr>
            <a:spLocks/>
          </p:cNvSpPr>
          <p:nvPr/>
        </p:nvSpPr>
        <p:spPr>
          <a:xfrm>
            <a:off x="8624207" y="2603514"/>
            <a:ext cx="724036" cy="266769"/>
          </a:xfrm>
          <a:prstGeom prst="ellipse">
            <a:avLst/>
          </a:prstGeom>
          <a:gradFill>
            <a:gsLst>
              <a:gs pos="0">
                <a:srgbClr val="082F3B">
                  <a:lumMod val="75000"/>
                  <a:lumOff val="25000"/>
                </a:srgbClr>
              </a:gs>
              <a:gs pos="100000">
                <a:srgbClr val="082F3B"/>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76-90</a:t>
            </a:r>
          </a:p>
        </p:txBody>
      </p:sp>
      <p:sp>
        <p:nvSpPr>
          <p:cNvPr id="191" name="TextBox 105">
            <a:extLst>
              <a:ext uri="{FF2B5EF4-FFF2-40B4-BE49-F238E27FC236}">
                <a16:creationId xmlns:a16="http://schemas.microsoft.com/office/drawing/2014/main" id="{661FCFFD-4297-4E78-8426-BE4D68BD43E2}"/>
              </a:ext>
            </a:extLst>
          </p:cNvPr>
          <p:cNvSpPr txBox="1">
            <a:spLocks/>
          </p:cNvSpPr>
          <p:nvPr/>
        </p:nvSpPr>
        <p:spPr>
          <a:xfrm>
            <a:off x="8403517" y="2769277"/>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A</a:t>
            </a:r>
          </a:p>
        </p:txBody>
      </p:sp>
      <p:sp>
        <p:nvSpPr>
          <p:cNvPr id="192" name="TextBox 106">
            <a:extLst>
              <a:ext uri="{FF2B5EF4-FFF2-40B4-BE49-F238E27FC236}">
                <a16:creationId xmlns:a16="http://schemas.microsoft.com/office/drawing/2014/main" id="{2BEE8A24-315F-41D8-9A75-15430176118C}"/>
              </a:ext>
            </a:extLst>
          </p:cNvPr>
          <p:cNvSpPr txBox="1">
            <a:spLocks/>
          </p:cNvSpPr>
          <p:nvPr/>
        </p:nvSpPr>
        <p:spPr>
          <a:xfrm>
            <a:off x="9288305" y="2769277"/>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sp>
        <p:nvSpPr>
          <p:cNvPr id="193" name="Oval 107">
            <a:extLst>
              <a:ext uri="{FF2B5EF4-FFF2-40B4-BE49-F238E27FC236}">
                <a16:creationId xmlns:a16="http://schemas.microsoft.com/office/drawing/2014/main" id="{9EC063F4-4CFF-4A78-AC21-B8EF8969E7D3}"/>
              </a:ext>
            </a:extLst>
          </p:cNvPr>
          <p:cNvSpPr>
            <a:spLocks/>
          </p:cNvSpPr>
          <p:nvPr/>
        </p:nvSpPr>
        <p:spPr>
          <a:xfrm>
            <a:off x="7712983" y="3114880"/>
            <a:ext cx="724036" cy="266769"/>
          </a:xfrm>
          <a:prstGeom prst="ellipse">
            <a:avLst/>
          </a:prstGeom>
          <a:solidFill>
            <a:srgbClr val="1B9EC7">
              <a:lumMod val="40000"/>
              <a:lumOff val="60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30</a:t>
            </a:r>
          </a:p>
        </p:txBody>
      </p:sp>
      <p:sp>
        <p:nvSpPr>
          <p:cNvPr id="194" name="Oval 108">
            <a:extLst>
              <a:ext uri="{FF2B5EF4-FFF2-40B4-BE49-F238E27FC236}">
                <a16:creationId xmlns:a16="http://schemas.microsoft.com/office/drawing/2014/main" id="{872C7171-BFF4-48FD-9B17-EDAF18407511}"/>
              </a:ext>
            </a:extLst>
          </p:cNvPr>
          <p:cNvSpPr>
            <a:spLocks/>
          </p:cNvSpPr>
          <p:nvPr/>
        </p:nvSpPr>
        <p:spPr>
          <a:xfrm>
            <a:off x="8624207" y="3114880"/>
            <a:ext cx="724036" cy="266769"/>
          </a:xfrm>
          <a:prstGeom prst="ellipse">
            <a:avLst/>
          </a:prstGeom>
          <a:gradFill>
            <a:gsLst>
              <a:gs pos="0">
                <a:srgbClr val="1B9EC7">
                  <a:lumMod val="60000"/>
                  <a:lumOff val="40000"/>
                </a:srgbClr>
              </a:gs>
              <a:gs pos="100000">
                <a:srgbClr val="1B9EC7"/>
              </a:gs>
            </a:gsLst>
            <a:lin ang="0" scaled="0"/>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40-48</a:t>
            </a:r>
          </a:p>
        </p:txBody>
      </p:sp>
      <p:sp>
        <p:nvSpPr>
          <p:cNvPr id="195" name="TextBox 109">
            <a:extLst>
              <a:ext uri="{FF2B5EF4-FFF2-40B4-BE49-F238E27FC236}">
                <a16:creationId xmlns:a16="http://schemas.microsoft.com/office/drawing/2014/main" id="{7413F6A5-C211-40E6-9874-7DDD09ED2876}"/>
              </a:ext>
            </a:extLst>
          </p:cNvPr>
          <p:cNvSpPr txBox="1">
            <a:spLocks/>
          </p:cNvSpPr>
          <p:nvPr/>
        </p:nvSpPr>
        <p:spPr>
          <a:xfrm>
            <a:off x="8403517" y="328064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A</a:t>
            </a:r>
          </a:p>
        </p:txBody>
      </p:sp>
      <p:sp>
        <p:nvSpPr>
          <p:cNvPr id="196" name="TextBox 110">
            <a:extLst>
              <a:ext uri="{FF2B5EF4-FFF2-40B4-BE49-F238E27FC236}">
                <a16:creationId xmlns:a16="http://schemas.microsoft.com/office/drawing/2014/main" id="{A1ACEF86-3389-4A39-B177-BE3D044099BF}"/>
              </a:ext>
            </a:extLst>
          </p:cNvPr>
          <p:cNvSpPr txBox="1">
            <a:spLocks/>
          </p:cNvSpPr>
          <p:nvPr/>
        </p:nvSpPr>
        <p:spPr>
          <a:xfrm>
            <a:off x="9288305" y="328064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grpSp>
        <p:nvGrpSpPr>
          <p:cNvPr id="197" name="Group 111">
            <a:extLst>
              <a:ext uri="{FF2B5EF4-FFF2-40B4-BE49-F238E27FC236}">
                <a16:creationId xmlns:a16="http://schemas.microsoft.com/office/drawing/2014/main" id="{D69D828A-8F88-4EB6-8E84-2CDAAFACA183}"/>
              </a:ext>
            </a:extLst>
          </p:cNvPr>
          <p:cNvGrpSpPr/>
          <p:nvPr/>
        </p:nvGrpSpPr>
        <p:grpSpPr>
          <a:xfrm>
            <a:off x="374625" y="1079999"/>
            <a:ext cx="4687675" cy="566819"/>
            <a:chOff x="1639674" y="6080677"/>
            <a:chExt cx="5650249" cy="397044"/>
          </a:xfrm>
        </p:grpSpPr>
        <p:sp>
          <p:nvSpPr>
            <p:cNvPr id="198" name="TextBox 112">
              <a:extLst>
                <a:ext uri="{FF2B5EF4-FFF2-40B4-BE49-F238E27FC236}">
                  <a16:creationId xmlns:a16="http://schemas.microsoft.com/office/drawing/2014/main" id="{B20B6946-D9D6-4B96-82E9-1D7A0B5DF89C}"/>
                </a:ext>
              </a:extLst>
            </p:cNvPr>
            <p:cNvSpPr txBox="1">
              <a:spLocks/>
            </p:cNvSpPr>
            <p:nvPr/>
          </p:nvSpPr>
          <p:spPr>
            <a:xfrm>
              <a:off x="1639674" y="6080677"/>
              <a:ext cx="1626026" cy="397044"/>
            </a:xfrm>
            <a:prstGeom prst="rect">
              <a:avLst/>
            </a:prstGeom>
          </p:spPr>
          <p:txBody>
            <a:bodyPr vert="horz" wrap="non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1" i="0" u="none" strike="noStrike" kern="0" cap="none" spc="0" normalizeH="0" baseline="0" noProof="0" dirty="0">
                  <a:ln>
                    <a:noFill/>
                  </a:ln>
                  <a:solidFill>
                    <a:srgbClr val="082F3B"/>
                  </a:solidFill>
                  <a:effectLst/>
                  <a:uLnTx/>
                  <a:uFillTx/>
                  <a:cs typeface="Arial" panose="020B0604020202020204" pitchFamily="34" charset="0"/>
                </a:rPr>
                <a:t>Vacuna básica recibida </a:t>
              </a:r>
              <a:br>
                <a:rPr kumimoji="0" lang="es-ES" sz="900" b="1" i="0" u="none" strike="noStrike" kern="0" cap="none" spc="0" normalizeH="0" baseline="0" noProof="0" dirty="0">
                  <a:ln>
                    <a:noFill/>
                  </a:ln>
                  <a:solidFill>
                    <a:srgbClr val="082F3B"/>
                  </a:solidFill>
                  <a:effectLst/>
                  <a:uLnTx/>
                  <a:uFillTx/>
                  <a:cs typeface="Arial" panose="020B0604020202020204" pitchFamily="34" charset="0"/>
                </a:rPr>
              </a:br>
              <a:r>
                <a:rPr kumimoji="0" lang="es-ES" sz="900" b="1" i="0" u="none" strike="noStrike" kern="0" cap="none" spc="0" normalizeH="0" baseline="0" noProof="0" dirty="0">
                  <a:ln>
                    <a:noFill/>
                  </a:ln>
                  <a:solidFill>
                    <a:srgbClr val="082F3B"/>
                  </a:solidFill>
                  <a:effectLst/>
                  <a:uLnTx/>
                  <a:uFillTx/>
                  <a:cs typeface="Arial" panose="020B0604020202020204" pitchFamily="34" charset="0"/>
                </a:rPr>
                <a:t>antes del refuerzo</a:t>
              </a:r>
            </a:p>
          </p:txBody>
        </p:sp>
        <p:sp>
          <p:nvSpPr>
            <p:cNvPr id="199" name="TextBox 113">
              <a:extLst>
                <a:ext uri="{FF2B5EF4-FFF2-40B4-BE49-F238E27FC236}">
                  <a16:creationId xmlns:a16="http://schemas.microsoft.com/office/drawing/2014/main" id="{71DF35BE-9BF1-4643-899D-3ED53EA0D0C8}"/>
                </a:ext>
              </a:extLst>
            </p:cNvPr>
            <p:cNvSpPr txBox="1">
              <a:spLocks/>
            </p:cNvSpPr>
            <p:nvPr/>
          </p:nvSpPr>
          <p:spPr>
            <a:xfrm>
              <a:off x="4885835" y="6237917"/>
              <a:ext cx="517821" cy="97015"/>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Janssen</a:t>
              </a:r>
            </a:p>
          </p:txBody>
        </p:sp>
        <p:sp>
          <p:nvSpPr>
            <p:cNvPr id="200" name="TextBox 114">
              <a:extLst>
                <a:ext uri="{FF2B5EF4-FFF2-40B4-BE49-F238E27FC236}">
                  <a16:creationId xmlns:a16="http://schemas.microsoft.com/office/drawing/2014/main" id="{8A1E88DB-C3C5-4FFA-854E-5E1E67CC4B0E}"/>
                </a:ext>
              </a:extLst>
            </p:cNvPr>
            <p:cNvSpPr txBox="1">
              <a:spLocks/>
            </p:cNvSpPr>
            <p:nvPr/>
          </p:nvSpPr>
          <p:spPr>
            <a:xfrm>
              <a:off x="5895692" y="6237917"/>
              <a:ext cx="548735" cy="97015"/>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Moderna</a:t>
              </a:r>
            </a:p>
          </p:txBody>
        </p:sp>
        <p:sp>
          <p:nvSpPr>
            <p:cNvPr id="201" name="TextBox 115">
              <a:extLst>
                <a:ext uri="{FF2B5EF4-FFF2-40B4-BE49-F238E27FC236}">
                  <a16:creationId xmlns:a16="http://schemas.microsoft.com/office/drawing/2014/main" id="{BEFC4612-13B2-4CED-ADE1-D85381528323}"/>
                </a:ext>
              </a:extLst>
            </p:cNvPr>
            <p:cNvSpPr txBox="1">
              <a:spLocks/>
            </p:cNvSpPr>
            <p:nvPr/>
          </p:nvSpPr>
          <p:spPr>
            <a:xfrm>
              <a:off x="6934404" y="6237917"/>
              <a:ext cx="355519" cy="97015"/>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Pfizer</a:t>
              </a:r>
            </a:p>
          </p:txBody>
        </p:sp>
        <p:sp>
          <p:nvSpPr>
            <p:cNvPr id="202" name="TextBox 116">
              <a:extLst>
                <a:ext uri="{FF2B5EF4-FFF2-40B4-BE49-F238E27FC236}">
                  <a16:creationId xmlns:a16="http://schemas.microsoft.com/office/drawing/2014/main" id="{5CB47CEF-0ED3-4E3C-BCEB-9C18B5DE3224}"/>
                </a:ext>
              </a:extLst>
            </p:cNvPr>
            <p:cNvSpPr txBox="1">
              <a:spLocks/>
            </p:cNvSpPr>
            <p:nvPr/>
          </p:nvSpPr>
          <p:spPr>
            <a:xfrm>
              <a:off x="3633836" y="6213312"/>
              <a:ext cx="1424340" cy="153888"/>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AstraZeneca</a:t>
              </a:r>
            </a:p>
          </p:txBody>
        </p:sp>
        <p:sp>
          <p:nvSpPr>
            <p:cNvPr id="203" name="TextBox 117">
              <a:extLst>
                <a:ext uri="{FF2B5EF4-FFF2-40B4-BE49-F238E27FC236}">
                  <a16:creationId xmlns:a16="http://schemas.microsoft.com/office/drawing/2014/main" id="{8B4F4A4E-90BC-4A33-B682-0EDD89F9FF50}"/>
                </a:ext>
              </a:extLst>
            </p:cNvPr>
            <p:cNvSpPr txBox="1">
              <a:spLocks/>
            </p:cNvSpPr>
            <p:nvPr/>
          </p:nvSpPr>
          <p:spPr>
            <a:xfrm>
              <a:off x="3442837"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A</a:t>
              </a:r>
            </a:p>
          </p:txBody>
        </p:sp>
        <p:sp>
          <p:nvSpPr>
            <p:cNvPr id="204" name="TextBox 118">
              <a:extLst>
                <a:ext uri="{FF2B5EF4-FFF2-40B4-BE49-F238E27FC236}">
                  <a16:creationId xmlns:a16="http://schemas.microsoft.com/office/drawing/2014/main" id="{17B968D7-8CB8-4162-8167-FBD71E1C7A7A}"/>
                </a:ext>
              </a:extLst>
            </p:cNvPr>
            <p:cNvSpPr txBox="1">
              <a:spLocks/>
            </p:cNvSpPr>
            <p:nvPr/>
          </p:nvSpPr>
          <p:spPr>
            <a:xfrm>
              <a:off x="4699852"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J</a:t>
              </a:r>
            </a:p>
          </p:txBody>
        </p:sp>
        <p:sp>
          <p:nvSpPr>
            <p:cNvPr id="205" name="TextBox 119">
              <a:extLst>
                <a:ext uri="{FF2B5EF4-FFF2-40B4-BE49-F238E27FC236}">
                  <a16:creationId xmlns:a16="http://schemas.microsoft.com/office/drawing/2014/main" id="{6DA10903-9607-4220-B415-0C5005D32F6B}"/>
                </a:ext>
              </a:extLst>
            </p:cNvPr>
            <p:cNvSpPr txBox="1">
              <a:spLocks/>
            </p:cNvSpPr>
            <p:nvPr/>
          </p:nvSpPr>
          <p:spPr>
            <a:xfrm>
              <a:off x="5701399"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M</a:t>
              </a:r>
            </a:p>
          </p:txBody>
        </p:sp>
        <p:sp>
          <p:nvSpPr>
            <p:cNvPr id="206" name="TextBox 120">
              <a:extLst>
                <a:ext uri="{FF2B5EF4-FFF2-40B4-BE49-F238E27FC236}">
                  <a16:creationId xmlns:a16="http://schemas.microsoft.com/office/drawing/2014/main" id="{75BFD5E1-B764-4285-91CA-29724233D280}"/>
                </a:ext>
              </a:extLst>
            </p:cNvPr>
            <p:cNvSpPr txBox="1">
              <a:spLocks/>
            </p:cNvSpPr>
            <p:nvPr/>
          </p:nvSpPr>
          <p:spPr>
            <a:xfrm>
              <a:off x="6760913" y="6222358"/>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grpSp>
      <p:sp>
        <p:nvSpPr>
          <p:cNvPr id="207" name="Oval 122">
            <a:extLst>
              <a:ext uri="{FF2B5EF4-FFF2-40B4-BE49-F238E27FC236}">
                <a16:creationId xmlns:a16="http://schemas.microsoft.com/office/drawing/2014/main" id="{AA25FC8E-7AFF-499B-85D6-31F180E136D8}"/>
              </a:ext>
            </a:extLst>
          </p:cNvPr>
          <p:cNvSpPr/>
          <p:nvPr/>
        </p:nvSpPr>
        <p:spPr>
          <a:xfrm>
            <a:off x="7266363" y="1213906"/>
            <a:ext cx="413323" cy="212119"/>
          </a:xfrm>
          <a:prstGeom prst="ellipse">
            <a:avLst/>
          </a:prstGeom>
          <a:solidFill>
            <a:srgbClr val="082F3B"/>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800" b="0" i="0" u="none" strike="noStrike" kern="0" cap="none" spc="0" normalizeH="0" baseline="0" noProof="0" dirty="0" err="1">
                <a:ln>
                  <a:noFill/>
                </a:ln>
                <a:solidFill>
                  <a:srgbClr val="FFFFFF"/>
                </a:solidFill>
                <a:effectLst/>
                <a:uLnTx/>
                <a:uFillTx/>
                <a:latin typeface="Arial"/>
                <a:ea typeface="+mn-ea"/>
                <a:cs typeface="+mn-cs"/>
              </a:rPr>
              <a:t>xx</a:t>
            </a:r>
            <a:endParaRPr kumimoji="0" lang="es-ES" sz="800" b="0" i="0" u="none" strike="noStrike" kern="0" cap="none" spc="0" normalizeH="0" baseline="0" noProof="0" dirty="0">
              <a:ln>
                <a:noFill/>
              </a:ln>
              <a:solidFill>
                <a:srgbClr val="FFFFFF"/>
              </a:solidFill>
              <a:effectLst/>
              <a:uLnTx/>
              <a:uFillTx/>
              <a:latin typeface="Arial"/>
              <a:ea typeface="+mn-ea"/>
              <a:cs typeface="+mn-cs"/>
            </a:endParaRPr>
          </a:p>
        </p:txBody>
      </p:sp>
      <p:sp>
        <p:nvSpPr>
          <p:cNvPr id="208" name="TextBox 123">
            <a:extLst>
              <a:ext uri="{FF2B5EF4-FFF2-40B4-BE49-F238E27FC236}">
                <a16:creationId xmlns:a16="http://schemas.microsoft.com/office/drawing/2014/main" id="{9DD48987-93A4-40C8-94FE-C906637F7DAB}"/>
              </a:ext>
            </a:extLst>
          </p:cNvPr>
          <p:cNvSpPr txBox="1">
            <a:spLocks/>
          </p:cNvSpPr>
          <p:nvPr/>
        </p:nvSpPr>
        <p:spPr>
          <a:xfrm>
            <a:off x="7714638" y="1232605"/>
            <a:ext cx="2261838"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900" b="0" i="0" u="none" strike="noStrike" kern="0" cap="none" spc="0" normalizeH="0" baseline="0" noProof="0" dirty="0">
                <a:ln>
                  <a:noFill/>
                </a:ln>
                <a:solidFill>
                  <a:srgbClr val="000000"/>
                </a:solidFill>
                <a:effectLst/>
                <a:uLnTx/>
                <a:uFillTx/>
                <a:cs typeface="Arial" panose="020B0604020202020204" pitchFamily="34" charset="0"/>
              </a:rPr>
              <a:t>Intervalo de efectividad de las vacunas,</a:t>
            </a:r>
            <a:r>
              <a:rPr kumimoji="0" lang="es-ES" sz="900" b="0" i="0" u="none" strike="noStrike" kern="0" cap="none" spc="0" normalizeH="0" baseline="30000" noProof="0" dirty="0">
                <a:ln>
                  <a:noFill/>
                </a:ln>
                <a:solidFill>
                  <a:srgbClr val="000000"/>
                </a:solidFill>
                <a:effectLst/>
                <a:uLnTx/>
                <a:uFillTx/>
                <a:cs typeface="Arial" panose="020B0604020202020204" pitchFamily="34" charset="0"/>
              </a:rPr>
              <a:t>1</a:t>
            </a:r>
            <a:r>
              <a:rPr kumimoji="0" lang="es-ES" sz="900" b="0" i="0" u="none" strike="noStrike" kern="0" cap="none" spc="0" normalizeH="0" baseline="0" noProof="0" dirty="0">
                <a:ln>
                  <a:noFill/>
                </a:ln>
                <a:solidFill>
                  <a:srgbClr val="000000"/>
                </a:solidFill>
                <a:effectLst/>
                <a:uLnTx/>
                <a:uFillTx/>
                <a:cs typeface="Arial" panose="020B0604020202020204" pitchFamily="34" charset="0"/>
              </a:rPr>
              <a:t> % </a:t>
            </a:r>
          </a:p>
        </p:txBody>
      </p:sp>
      <p:sp>
        <p:nvSpPr>
          <p:cNvPr id="209" name="Rectangle 125">
            <a:extLst>
              <a:ext uri="{FF2B5EF4-FFF2-40B4-BE49-F238E27FC236}">
                <a16:creationId xmlns:a16="http://schemas.microsoft.com/office/drawing/2014/main" id="{329D351C-A063-419A-96E7-FBF394BB3F21}"/>
              </a:ext>
            </a:extLst>
          </p:cNvPr>
          <p:cNvSpPr>
            <a:spLocks/>
          </p:cNvSpPr>
          <p:nvPr/>
        </p:nvSpPr>
        <p:spPr>
          <a:xfrm>
            <a:off x="1894227" y="5849735"/>
            <a:ext cx="2556845" cy="330150"/>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0" name="Rectangle 126">
            <a:extLst>
              <a:ext uri="{FF2B5EF4-FFF2-40B4-BE49-F238E27FC236}">
                <a16:creationId xmlns:a16="http://schemas.microsoft.com/office/drawing/2014/main" id="{0054443F-5170-478C-B59E-8304DD2B20E3}"/>
              </a:ext>
            </a:extLst>
          </p:cNvPr>
          <p:cNvSpPr/>
          <p:nvPr/>
        </p:nvSpPr>
        <p:spPr>
          <a:xfrm>
            <a:off x="4699427" y="4880189"/>
            <a:ext cx="4698341" cy="796928"/>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1" name="Rectangle 127">
            <a:extLst>
              <a:ext uri="{FF2B5EF4-FFF2-40B4-BE49-F238E27FC236}">
                <a16:creationId xmlns:a16="http://schemas.microsoft.com/office/drawing/2014/main" id="{8C9CB539-B765-4283-A88B-C18B12C428DE}"/>
              </a:ext>
            </a:extLst>
          </p:cNvPr>
          <p:cNvSpPr>
            <a:spLocks/>
          </p:cNvSpPr>
          <p:nvPr/>
        </p:nvSpPr>
        <p:spPr>
          <a:xfrm>
            <a:off x="7652534" y="3740587"/>
            <a:ext cx="1745234"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2" name="Rectangle 129">
            <a:extLst>
              <a:ext uri="{FF2B5EF4-FFF2-40B4-BE49-F238E27FC236}">
                <a16:creationId xmlns:a16="http://schemas.microsoft.com/office/drawing/2014/main" id="{21A0CE08-0790-4C85-97F8-4ECBCCCCFDAE}"/>
              </a:ext>
            </a:extLst>
          </p:cNvPr>
          <p:cNvSpPr>
            <a:spLocks/>
          </p:cNvSpPr>
          <p:nvPr/>
        </p:nvSpPr>
        <p:spPr>
          <a:xfrm>
            <a:off x="1868530" y="3716959"/>
            <a:ext cx="1137762"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3" name="Rectangle 130">
            <a:extLst>
              <a:ext uri="{FF2B5EF4-FFF2-40B4-BE49-F238E27FC236}">
                <a16:creationId xmlns:a16="http://schemas.microsoft.com/office/drawing/2014/main" id="{C7610DA4-6DE5-4C79-851B-1CE7F3E57A47}"/>
              </a:ext>
            </a:extLst>
          </p:cNvPr>
          <p:cNvSpPr>
            <a:spLocks/>
          </p:cNvSpPr>
          <p:nvPr/>
        </p:nvSpPr>
        <p:spPr>
          <a:xfrm>
            <a:off x="1868530" y="4880189"/>
            <a:ext cx="1137762" cy="388015"/>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4" name="Rectangle 131">
            <a:extLst>
              <a:ext uri="{FF2B5EF4-FFF2-40B4-BE49-F238E27FC236}">
                <a16:creationId xmlns:a16="http://schemas.microsoft.com/office/drawing/2014/main" id="{D859EC51-05B2-4015-80F5-73D9A765C530}"/>
              </a:ext>
            </a:extLst>
          </p:cNvPr>
          <p:cNvSpPr>
            <a:spLocks/>
          </p:cNvSpPr>
          <p:nvPr/>
        </p:nvSpPr>
        <p:spPr>
          <a:xfrm>
            <a:off x="7652534" y="5846072"/>
            <a:ext cx="1745234" cy="330150"/>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5" name="Rectangle 132">
            <a:extLst>
              <a:ext uri="{FF2B5EF4-FFF2-40B4-BE49-F238E27FC236}">
                <a16:creationId xmlns:a16="http://schemas.microsoft.com/office/drawing/2014/main" id="{7DF81319-3401-4CFE-B2E2-68548BDBD3D6}"/>
              </a:ext>
            </a:extLst>
          </p:cNvPr>
          <p:cNvSpPr>
            <a:spLocks/>
          </p:cNvSpPr>
          <p:nvPr/>
        </p:nvSpPr>
        <p:spPr>
          <a:xfrm>
            <a:off x="5768178" y="1214700"/>
            <a:ext cx="308357" cy="169636"/>
          </a:xfrm>
          <a:prstGeom prst="rect">
            <a:avLst/>
          </a:prstGeom>
          <a:solidFill>
            <a:srgbClr val="FFFFFF">
              <a:lumMod val="95000"/>
            </a:srgbClr>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6" name="TextBox 133">
            <a:extLst>
              <a:ext uri="{FF2B5EF4-FFF2-40B4-BE49-F238E27FC236}">
                <a16:creationId xmlns:a16="http://schemas.microsoft.com/office/drawing/2014/main" id="{28AC0A95-E1E9-45FD-89C3-986285D9C516}"/>
              </a:ext>
            </a:extLst>
          </p:cNvPr>
          <p:cNvSpPr txBox="1">
            <a:spLocks/>
          </p:cNvSpPr>
          <p:nvPr/>
        </p:nvSpPr>
        <p:spPr>
          <a:xfrm>
            <a:off x="6138639" y="1242309"/>
            <a:ext cx="1090042" cy="138499"/>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s-ES" sz="900" kern="0" dirty="0">
                <a:solidFill>
                  <a:srgbClr val="000000"/>
                </a:solidFill>
              </a:rPr>
              <a:t>Sin</a:t>
            </a:r>
            <a:r>
              <a:rPr kumimoji="0" lang="es-ES" sz="900" b="0" i="0" u="none" strike="noStrike" kern="0" cap="none" spc="0" normalizeH="0" baseline="0" noProof="0" dirty="0">
                <a:ln>
                  <a:noFill/>
                </a:ln>
                <a:solidFill>
                  <a:srgbClr val="000000"/>
                </a:solidFill>
                <a:effectLst/>
                <a:uLnTx/>
                <a:uFillTx/>
                <a:cs typeface="Arial" panose="020B0604020202020204" pitchFamily="34" charset="0"/>
              </a:rPr>
              <a:t> datos disponibles</a:t>
            </a:r>
          </a:p>
        </p:txBody>
      </p:sp>
      <p:sp>
        <p:nvSpPr>
          <p:cNvPr id="217" name="Rectangle 143">
            <a:extLst>
              <a:ext uri="{FF2B5EF4-FFF2-40B4-BE49-F238E27FC236}">
                <a16:creationId xmlns:a16="http://schemas.microsoft.com/office/drawing/2014/main" id="{1B769DFB-858D-43F3-8C1E-F0D76A10C377}"/>
              </a:ext>
            </a:extLst>
          </p:cNvPr>
          <p:cNvSpPr>
            <a:spLocks/>
          </p:cNvSpPr>
          <p:nvPr/>
        </p:nvSpPr>
        <p:spPr>
          <a:xfrm rot="16200000">
            <a:off x="8569331" y="1326931"/>
            <a:ext cx="141880" cy="546893"/>
          </a:xfrm>
          <a:prstGeom prst="rect">
            <a:avLst/>
          </a:prstGeom>
          <a:gradFill>
            <a:gsLst>
              <a:gs pos="0">
                <a:srgbClr val="D8F2FA"/>
              </a:gs>
              <a:gs pos="54000">
                <a:srgbClr val="082F3B">
                  <a:lumMod val="45000"/>
                  <a:lumOff val="55000"/>
                </a:srgbClr>
              </a:gs>
              <a:gs pos="100000">
                <a:srgbClr val="082F3B"/>
              </a:gs>
            </a:gsLst>
            <a:lin ang="5400000" scaled="1"/>
          </a:gra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100" b="0" i="1" u="none" strike="noStrike" kern="0" cap="none" spc="0" normalizeH="0" baseline="0" noProof="0" dirty="0">
              <a:ln>
                <a:noFill/>
              </a:ln>
              <a:solidFill>
                <a:srgbClr val="FFFFFF">
                  <a:lumMod val="65000"/>
                </a:srgbClr>
              </a:solidFill>
              <a:effectLst/>
              <a:uLnTx/>
              <a:uFillTx/>
              <a:latin typeface="Arial"/>
              <a:ea typeface="+mn-ea"/>
              <a:cs typeface="+mn-cs"/>
            </a:endParaRPr>
          </a:p>
        </p:txBody>
      </p:sp>
      <p:sp>
        <p:nvSpPr>
          <p:cNvPr id="218" name="TextBox 144">
            <a:extLst>
              <a:ext uri="{FF2B5EF4-FFF2-40B4-BE49-F238E27FC236}">
                <a16:creationId xmlns:a16="http://schemas.microsoft.com/office/drawing/2014/main" id="{23816BBA-8C8E-4B92-901C-867D518A771D}"/>
              </a:ext>
            </a:extLst>
          </p:cNvPr>
          <p:cNvSpPr txBox="1">
            <a:spLocks/>
          </p:cNvSpPr>
          <p:nvPr/>
        </p:nvSpPr>
        <p:spPr>
          <a:xfrm>
            <a:off x="9030614" y="1538626"/>
            <a:ext cx="26449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0" i="0" u="none" strike="noStrike" kern="0" cap="none" spc="0" normalizeH="0" baseline="0" noProof="0" dirty="0">
                <a:ln>
                  <a:noFill/>
                </a:ln>
                <a:solidFill>
                  <a:srgbClr val="000000"/>
                </a:solidFill>
                <a:effectLst/>
                <a:uLnTx/>
                <a:uFillTx/>
                <a:cs typeface="Arial" panose="020B0604020202020204" pitchFamily="34" charset="0"/>
              </a:rPr>
              <a:t>100%</a:t>
            </a:r>
          </a:p>
        </p:txBody>
      </p:sp>
      <p:sp>
        <p:nvSpPr>
          <p:cNvPr id="219" name="TextBox 145">
            <a:extLst>
              <a:ext uri="{FF2B5EF4-FFF2-40B4-BE49-F238E27FC236}">
                <a16:creationId xmlns:a16="http://schemas.microsoft.com/office/drawing/2014/main" id="{9E6B21CA-83B3-4165-9813-D6E7F0BE39A2}"/>
              </a:ext>
            </a:extLst>
          </p:cNvPr>
          <p:cNvSpPr txBox="1">
            <a:spLocks/>
          </p:cNvSpPr>
          <p:nvPr/>
        </p:nvSpPr>
        <p:spPr>
          <a:xfrm>
            <a:off x="8129367" y="1538626"/>
            <a:ext cx="149080"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800" b="0" i="0" u="none" strike="noStrike" kern="0" cap="none" spc="0" normalizeH="0" baseline="0" noProof="0" dirty="0">
                <a:ln>
                  <a:noFill/>
                </a:ln>
                <a:solidFill>
                  <a:srgbClr val="000000"/>
                </a:solidFill>
                <a:effectLst/>
                <a:uLnTx/>
                <a:uFillTx/>
                <a:cs typeface="Arial" panose="020B0604020202020204" pitchFamily="34" charset="0"/>
              </a:rPr>
              <a:t>0%</a:t>
            </a:r>
          </a:p>
        </p:txBody>
      </p:sp>
      <p:sp>
        <p:nvSpPr>
          <p:cNvPr id="221" name="Oval 146">
            <a:extLst>
              <a:ext uri="{FF2B5EF4-FFF2-40B4-BE49-F238E27FC236}">
                <a16:creationId xmlns:a16="http://schemas.microsoft.com/office/drawing/2014/main" id="{9B29EFED-E5C5-442F-A48C-6F228EFDECEA}"/>
              </a:ext>
            </a:extLst>
          </p:cNvPr>
          <p:cNvSpPr>
            <a:spLocks/>
          </p:cNvSpPr>
          <p:nvPr/>
        </p:nvSpPr>
        <p:spPr>
          <a:xfrm>
            <a:off x="8622915" y="4274676"/>
            <a:ext cx="724036" cy="266769"/>
          </a:xfrm>
          <a:prstGeom prst="ellipse">
            <a:avLst/>
          </a:prstGeom>
          <a:solidFill>
            <a:srgbClr val="1B9EC7"/>
          </a:solidFill>
          <a:ln w="6350"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s-ES" sz="1000" b="0" i="0" u="none" strike="noStrike" kern="0" cap="none" spc="0" normalizeH="0" baseline="0" noProof="0" dirty="0">
                <a:ln>
                  <a:noFill/>
                </a:ln>
                <a:solidFill>
                  <a:srgbClr val="FFFFFF"/>
                </a:solidFill>
                <a:effectLst/>
                <a:uLnTx/>
                <a:uFillTx/>
                <a:latin typeface="Arial"/>
                <a:ea typeface="+mn-ea"/>
                <a:cs typeface="+mn-cs"/>
              </a:rPr>
              <a:t>64</a:t>
            </a:r>
          </a:p>
        </p:txBody>
      </p:sp>
      <p:sp>
        <p:nvSpPr>
          <p:cNvPr id="222" name="TextBox 151">
            <a:extLst>
              <a:ext uri="{FF2B5EF4-FFF2-40B4-BE49-F238E27FC236}">
                <a16:creationId xmlns:a16="http://schemas.microsoft.com/office/drawing/2014/main" id="{08CBAA79-CCA6-4940-A6AB-27CC9E58B6E6}"/>
              </a:ext>
            </a:extLst>
          </p:cNvPr>
          <p:cNvSpPr txBox="1">
            <a:spLocks/>
          </p:cNvSpPr>
          <p:nvPr/>
        </p:nvSpPr>
        <p:spPr>
          <a:xfrm>
            <a:off x="9279625" y="4474423"/>
            <a:ext cx="118143" cy="13579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050" b="1" i="0" u="none" strike="noStrike" kern="0" cap="none" spc="0" normalizeH="0" baseline="0" noProof="0" dirty="0">
                <a:ln>
                  <a:noFill/>
                </a:ln>
                <a:solidFill>
                  <a:srgbClr val="000000"/>
                </a:solidFill>
                <a:effectLst/>
                <a:uLnTx/>
                <a:uFillTx/>
                <a:cs typeface="Arial" panose="020B0604020202020204" pitchFamily="34" charset="0"/>
              </a:rPr>
              <a:t>P</a:t>
            </a:r>
          </a:p>
        </p:txBody>
      </p:sp>
      <p:sp>
        <p:nvSpPr>
          <p:cNvPr id="113" name="Rectangle 121">
            <a:extLst>
              <a:ext uri="{FF2B5EF4-FFF2-40B4-BE49-F238E27FC236}">
                <a16:creationId xmlns:a16="http://schemas.microsoft.com/office/drawing/2014/main" id="{EAD504C6-BF7F-47D3-ABC1-BA9136DDCC5E}"/>
              </a:ext>
            </a:extLst>
          </p:cNvPr>
          <p:cNvSpPr/>
          <p:nvPr/>
        </p:nvSpPr>
        <p:spPr>
          <a:xfrm>
            <a:off x="4548711" y="1693064"/>
            <a:ext cx="4917420" cy="4657032"/>
          </a:xfrm>
          <a:prstGeom prst="rect">
            <a:avLst/>
          </a:prstGeom>
          <a:noFill/>
          <a:ln w="57150" cap="sq" cmpd="sng" algn="ctr">
            <a:solidFill>
              <a:srgbClr val="E91F5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endParaRPr kumimoji="0" lang="es-E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220" name="Rectángulo 219">
            <a:extLst>
              <a:ext uri="{FF2B5EF4-FFF2-40B4-BE49-F238E27FC236}">
                <a16:creationId xmlns:a16="http://schemas.microsoft.com/office/drawing/2014/main" id="{ABA2B74A-4C8C-47F0-A8E1-2893A54CB95E}"/>
              </a:ext>
            </a:extLst>
          </p:cNvPr>
          <p:cNvSpPr/>
          <p:nvPr/>
        </p:nvSpPr>
        <p:spPr>
          <a:xfrm>
            <a:off x="9684683" y="2425581"/>
            <a:ext cx="2308596" cy="3739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ts val="500"/>
              </a:spcBef>
              <a:spcAft>
                <a:spcPts val="600"/>
              </a:spcAft>
              <a:buClr>
                <a:prstClr val="black"/>
              </a:buClr>
              <a:buSzPct val="100000"/>
              <a:defRPr/>
            </a:pPr>
            <a:r>
              <a:rPr kumimoji="0" lang="es-ES" sz="1200" b="1" i="0" u="sng"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Puntos clave sobre la dosis de refuerzo: </a:t>
            </a:r>
          </a:p>
          <a:p>
            <a:pPr marL="331788" lvl="3" indent="-342900">
              <a:spcBef>
                <a:spcPts val="500"/>
              </a:spcBef>
              <a:buClr>
                <a:prstClr val="black"/>
              </a:buClr>
              <a:buFont typeface="Arial" panose="020B0604020202020204" pitchFamily="34" charset="0"/>
              <a:buChar char="•"/>
              <a:defRPr/>
            </a:pPr>
            <a: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dosis de refuerzo aumenta la EV frente a todos los resultados.</a:t>
            </a:r>
          </a:p>
          <a:p>
            <a:pPr marL="331788" lvl="3" indent="-342900">
              <a:spcBef>
                <a:spcPts val="500"/>
              </a:spcBef>
              <a:buClr>
                <a:prstClr val="black"/>
              </a:buClr>
              <a:buFont typeface="Arial" panose="020B0604020202020204" pitchFamily="34" charset="0"/>
              <a:buChar char="•"/>
              <a:defRPr/>
            </a:pPr>
            <a: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EV de la dosis </a:t>
            </a:r>
            <a:b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de refuerzo frente a </a:t>
            </a:r>
            <a:b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la hospitalización </a:t>
            </a:r>
            <a:b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o la enfermedad grave </a:t>
            </a:r>
            <a:b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200" i="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es de ~80-90%.</a:t>
            </a:r>
          </a:p>
        </p:txBody>
      </p:sp>
    </p:spTree>
    <p:extLst>
      <p:ext uri="{BB962C8B-B14F-4D97-AF65-F5344CB8AC3E}">
        <p14:creationId xmlns:p14="http://schemas.microsoft.com/office/powerpoint/2010/main" val="78248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7A17D0B-7DBC-4F71-8BC3-B2E454CD5259}"/>
              </a:ext>
            </a:extLst>
          </p:cNvPr>
          <p:cNvSpPr>
            <a:spLocks noGrp="1"/>
          </p:cNvSpPr>
          <p:nvPr>
            <p:ph type="sldNum" sz="quarter" idx="16"/>
          </p:nvPr>
        </p:nvSpPr>
        <p:spPr/>
        <p:txBody>
          <a:bodyPr/>
          <a:lstStyle/>
          <a:p>
            <a:fld id="{A74CE0EA-F3B5-4684-BA10-C594598FDB9C}" type="slidenum">
              <a:rPr lang="es-ES" noProof="0" smtClean="0"/>
              <a:t>18</a:t>
            </a:fld>
            <a:endParaRPr lang="es-ES" noProof="0" dirty="0"/>
          </a:p>
        </p:txBody>
      </p:sp>
      <p:sp>
        <p:nvSpPr>
          <p:cNvPr id="6" name="Título 5">
            <a:extLst>
              <a:ext uri="{FF2B5EF4-FFF2-40B4-BE49-F238E27FC236}">
                <a16:creationId xmlns:a16="http://schemas.microsoft.com/office/drawing/2014/main" id="{305F5986-1C43-4047-86FD-A1C0A13325FF}"/>
              </a:ext>
            </a:extLst>
          </p:cNvPr>
          <p:cNvSpPr>
            <a:spLocks noGrp="1"/>
          </p:cNvSpPr>
          <p:nvPr>
            <p:ph type="title"/>
          </p:nvPr>
        </p:nvSpPr>
        <p:spPr>
          <a:xfrm>
            <a:off x="479998" y="359999"/>
            <a:ext cx="9445051" cy="658313"/>
          </a:xfrm>
        </p:spPr>
        <p:txBody>
          <a:bodyPr/>
          <a:lstStyle/>
          <a:p>
            <a:r>
              <a:rPr lang="es-ES" sz="2400" dirty="0"/>
              <a:t>Impacto de la vacunación contra la COVID-19 en el mundo real</a:t>
            </a:r>
          </a:p>
        </p:txBody>
      </p:sp>
      <p:graphicFrame>
        <p:nvGraphicFramePr>
          <p:cNvPr id="9" name="Table 10">
            <a:extLst>
              <a:ext uri="{FF2B5EF4-FFF2-40B4-BE49-F238E27FC236}">
                <a16:creationId xmlns:a16="http://schemas.microsoft.com/office/drawing/2014/main" id="{9F037D7A-549D-4007-AAFB-A260D13FD54E}"/>
              </a:ext>
            </a:extLst>
          </p:cNvPr>
          <p:cNvGraphicFramePr>
            <a:graphicFrameLocks/>
          </p:cNvGraphicFramePr>
          <p:nvPr>
            <p:extLst>
              <p:ext uri="{D42A27DB-BD31-4B8C-83A1-F6EECF244321}">
                <p14:modId xmlns:p14="http://schemas.microsoft.com/office/powerpoint/2010/main" val="185626217"/>
              </p:ext>
            </p:extLst>
          </p:nvPr>
        </p:nvGraphicFramePr>
        <p:xfrm>
          <a:off x="479999" y="1431210"/>
          <a:ext cx="11551580" cy="4408478"/>
        </p:xfrm>
        <a:graphic>
          <a:graphicData uri="http://schemas.openxmlformats.org/drawingml/2006/table">
            <a:tbl>
              <a:tblPr firstRow="1" bandRow="1">
                <a:tableStyleId>{F5AB1C69-6EDB-4FF4-983F-18BD219EF322}</a:tableStyleId>
              </a:tblPr>
              <a:tblGrid>
                <a:gridCol w="3257965">
                  <a:extLst>
                    <a:ext uri="{9D8B030D-6E8A-4147-A177-3AD203B41FA5}">
                      <a16:colId xmlns:a16="http://schemas.microsoft.com/office/drawing/2014/main" val="3069078938"/>
                    </a:ext>
                  </a:extLst>
                </a:gridCol>
                <a:gridCol w="2461436">
                  <a:extLst>
                    <a:ext uri="{9D8B030D-6E8A-4147-A177-3AD203B41FA5}">
                      <a16:colId xmlns:a16="http://schemas.microsoft.com/office/drawing/2014/main" val="2274913371"/>
                    </a:ext>
                  </a:extLst>
                </a:gridCol>
                <a:gridCol w="2321704">
                  <a:extLst>
                    <a:ext uri="{9D8B030D-6E8A-4147-A177-3AD203B41FA5}">
                      <a16:colId xmlns:a16="http://schemas.microsoft.com/office/drawing/2014/main" val="2174702287"/>
                    </a:ext>
                  </a:extLst>
                </a:gridCol>
                <a:gridCol w="3510475">
                  <a:extLst>
                    <a:ext uri="{9D8B030D-6E8A-4147-A177-3AD203B41FA5}">
                      <a16:colId xmlns:a16="http://schemas.microsoft.com/office/drawing/2014/main" val="1086660809"/>
                    </a:ext>
                  </a:extLst>
                </a:gridCol>
              </a:tblGrid>
              <a:tr h="291702">
                <a:tc>
                  <a:txBody>
                    <a:bodyPr/>
                    <a:lstStyle/>
                    <a:p>
                      <a:endParaRPr lang="es-ES" sz="1600" noProof="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s-ES" sz="1600" noProof="0" dirty="0" err="1">
                          <a:latin typeface="Ebrima" panose="02000000000000000000" pitchFamily="2" charset="0"/>
                          <a:ea typeface="Ebrima" panose="02000000000000000000" pitchFamily="2" charset="0"/>
                          <a:cs typeface="Ebrima" panose="02000000000000000000" pitchFamily="2" charset="0"/>
                        </a:rPr>
                        <a:t>Difusco</a:t>
                      </a:r>
                      <a:r>
                        <a:rPr lang="es-ES" sz="1600" noProof="0" dirty="0">
                          <a:latin typeface="Ebrima" panose="02000000000000000000" pitchFamily="2" charset="0"/>
                          <a:ea typeface="Ebrima" panose="02000000000000000000" pitchFamily="2" charset="0"/>
                          <a:cs typeface="Ebrima" panose="02000000000000000000" pitchFamily="2" charset="0"/>
                        </a:rPr>
                        <a:t> et al.</a:t>
                      </a:r>
                      <a:r>
                        <a:rPr lang="es-ES" sz="1600" b="0" baseline="30000" noProof="0" dirty="0">
                          <a:latin typeface="Ebrima" panose="02000000000000000000" pitchFamily="2" charset="0"/>
                          <a:ea typeface="Ebrima" panose="02000000000000000000" pitchFamily="2" charset="0"/>
                          <a:cs typeface="Ebrima" panose="02000000000000000000" pitchFamily="2" charset="0"/>
                        </a:rPr>
                        <a:t>1</a:t>
                      </a:r>
                    </a:p>
                  </a:txBody>
                  <a:tcPr/>
                </a:tc>
                <a:tc>
                  <a:txBody>
                    <a:bodyPr/>
                    <a:lstStyle/>
                    <a:p>
                      <a:r>
                        <a:rPr lang="es-ES" sz="1600" noProof="0" dirty="0" err="1">
                          <a:latin typeface="Ebrima" panose="02000000000000000000" pitchFamily="2" charset="0"/>
                          <a:ea typeface="Ebrima" panose="02000000000000000000" pitchFamily="2" charset="0"/>
                          <a:cs typeface="Ebrima" panose="02000000000000000000" pitchFamily="2" charset="0"/>
                        </a:rPr>
                        <a:t>Marcellusi</a:t>
                      </a:r>
                      <a:r>
                        <a:rPr lang="es-ES" sz="1600" noProof="0" dirty="0">
                          <a:latin typeface="Ebrima" panose="02000000000000000000" pitchFamily="2" charset="0"/>
                          <a:ea typeface="Ebrima" panose="02000000000000000000" pitchFamily="2" charset="0"/>
                          <a:cs typeface="Ebrima" panose="02000000000000000000" pitchFamily="2" charset="0"/>
                        </a:rPr>
                        <a:t> et al.</a:t>
                      </a:r>
                      <a:r>
                        <a:rPr lang="es-ES" sz="1600" b="0" baseline="30000" noProof="0" dirty="0">
                          <a:latin typeface="Ebrima" panose="02000000000000000000" pitchFamily="2" charset="0"/>
                          <a:ea typeface="Ebrima" panose="02000000000000000000" pitchFamily="2" charset="0"/>
                          <a:cs typeface="Ebrima" panose="02000000000000000000" pitchFamily="2" charset="0"/>
                        </a:rPr>
                        <a:t>2</a:t>
                      </a:r>
                      <a:endParaRPr lang="es-ES" sz="1600" noProof="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s-ES" sz="1600" noProof="0" dirty="0">
                          <a:latin typeface="Ebrima" panose="02000000000000000000" pitchFamily="2" charset="0"/>
                          <a:ea typeface="Ebrima" panose="02000000000000000000" pitchFamily="2" charset="0"/>
                          <a:cs typeface="Ebrima" panose="02000000000000000000" pitchFamily="2" charset="0"/>
                        </a:rPr>
                        <a:t>Haas et al.</a:t>
                      </a:r>
                      <a:r>
                        <a:rPr lang="es-ES" sz="1600" b="0" baseline="30000" noProof="0" dirty="0">
                          <a:latin typeface="Ebrima" panose="02000000000000000000" pitchFamily="2" charset="0"/>
                          <a:ea typeface="Ebrima" panose="02000000000000000000" pitchFamily="2" charset="0"/>
                          <a:cs typeface="Ebrima" panose="02000000000000000000" pitchFamily="2" charset="0"/>
                        </a:rPr>
                        <a:t>3</a:t>
                      </a:r>
                      <a:endParaRPr lang="es-ES" sz="1600" noProof="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3953188665"/>
                  </a:ext>
                </a:extLst>
              </a:tr>
              <a:tr h="503486">
                <a:tc>
                  <a:txBody>
                    <a:bodyPr/>
                    <a:lstStyle/>
                    <a:p>
                      <a:r>
                        <a:rPr lang="es-ES" sz="1600" b="1" noProof="0" dirty="0">
                          <a:latin typeface="Ebrima" panose="02000000000000000000" pitchFamily="2" charset="0"/>
                          <a:ea typeface="Ebrima" panose="02000000000000000000" pitchFamily="2" charset="0"/>
                          <a:cs typeface="Ebrima" panose="02000000000000000000" pitchFamily="2" charset="0"/>
                        </a:rPr>
                        <a:t>País</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Estados Unidos </a:t>
                      </a:r>
                      <a:br>
                        <a:rPr lang="es-ES" sz="1400" noProof="0" dirty="0">
                          <a:latin typeface="Ebrima" panose="02000000000000000000" pitchFamily="2" charset="0"/>
                          <a:ea typeface="Ebrima" panose="02000000000000000000" pitchFamily="2" charset="0"/>
                          <a:cs typeface="Ebrima" panose="02000000000000000000" pitchFamily="2" charset="0"/>
                        </a:rPr>
                      </a:br>
                      <a:r>
                        <a:rPr lang="es-ES" sz="1400" noProof="0" dirty="0">
                          <a:latin typeface="Ebrima" panose="02000000000000000000" pitchFamily="2" charset="0"/>
                          <a:ea typeface="Ebrima" panose="02000000000000000000" pitchFamily="2" charset="0"/>
                          <a:cs typeface="Ebrima" panose="02000000000000000000" pitchFamily="2" charset="0"/>
                        </a:rPr>
                        <a:t>(población: ~330 millones)</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Italia </a:t>
                      </a:r>
                      <a:br>
                        <a:rPr lang="es-ES" sz="1400" noProof="0" dirty="0">
                          <a:latin typeface="Ebrima" panose="02000000000000000000" pitchFamily="2" charset="0"/>
                          <a:ea typeface="Ebrima" panose="02000000000000000000" pitchFamily="2" charset="0"/>
                          <a:cs typeface="Ebrima" panose="02000000000000000000" pitchFamily="2" charset="0"/>
                        </a:rPr>
                      </a:br>
                      <a:r>
                        <a:rPr lang="es-ES" sz="1400" noProof="0" dirty="0">
                          <a:latin typeface="Ebrima" panose="02000000000000000000" pitchFamily="2" charset="0"/>
                          <a:ea typeface="Ebrima" panose="02000000000000000000" pitchFamily="2" charset="0"/>
                          <a:cs typeface="Ebrima" panose="02000000000000000000" pitchFamily="2" charset="0"/>
                        </a:rPr>
                        <a:t>(población: ~60 millones)</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Israel </a:t>
                      </a:r>
                      <a:br>
                        <a:rPr lang="es-ES" sz="1400" noProof="0" dirty="0">
                          <a:latin typeface="Ebrima" panose="02000000000000000000" pitchFamily="2" charset="0"/>
                          <a:ea typeface="Ebrima" panose="02000000000000000000" pitchFamily="2" charset="0"/>
                          <a:cs typeface="Ebrima" panose="02000000000000000000" pitchFamily="2" charset="0"/>
                        </a:rPr>
                      </a:br>
                      <a:r>
                        <a:rPr lang="es-ES" sz="1400" noProof="0" dirty="0">
                          <a:latin typeface="Ebrima" panose="02000000000000000000" pitchFamily="2" charset="0"/>
                          <a:ea typeface="Ebrima" panose="02000000000000000000" pitchFamily="2" charset="0"/>
                          <a:cs typeface="Ebrima" panose="02000000000000000000" pitchFamily="2" charset="0"/>
                        </a:rPr>
                        <a:t>(población: ~9 millones)</a:t>
                      </a:r>
                    </a:p>
                  </a:txBody>
                  <a:tcPr/>
                </a:tc>
                <a:extLst>
                  <a:ext uri="{0D108BD9-81ED-4DB2-BD59-A6C34878D82A}">
                    <a16:rowId xmlns:a16="http://schemas.microsoft.com/office/drawing/2014/main" val="2242256654"/>
                  </a:ext>
                </a:extLst>
              </a:tr>
              <a:tr h="719266">
                <a:tc>
                  <a:txBody>
                    <a:bodyPr/>
                    <a:lstStyle/>
                    <a:p>
                      <a:r>
                        <a:rPr lang="es-ES" sz="1600" b="1" noProof="0" dirty="0">
                          <a:latin typeface="Ebrima" panose="02000000000000000000" pitchFamily="2" charset="0"/>
                          <a:ea typeface="Ebrima" panose="02000000000000000000" pitchFamily="2" charset="0"/>
                          <a:cs typeface="Ebrima" panose="02000000000000000000" pitchFamily="2" charset="0"/>
                        </a:rPr>
                        <a:t>Vacuna</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BNT162b2</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BNT162b2, mRNA-1273, </a:t>
                      </a:r>
                      <a:r>
                        <a:rPr lang="es-ES" sz="1400" b="0" kern="1200" noProof="0" dirty="0">
                          <a:solidFill>
                            <a:schemeClr val="dk1"/>
                          </a:solidFill>
                          <a:effectLst/>
                          <a:latin typeface="Ebrima" panose="02000000000000000000" pitchFamily="2" charset="0"/>
                          <a:ea typeface="Ebrima" panose="02000000000000000000" pitchFamily="2" charset="0"/>
                          <a:cs typeface="Ebrima" panose="02000000000000000000" pitchFamily="2" charset="0"/>
                        </a:rPr>
                        <a:t>Ad26.COV2.S, ChAdOx1-S</a:t>
                      </a:r>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BNT162b2</a:t>
                      </a:r>
                    </a:p>
                  </a:txBody>
                  <a:tcPr/>
                </a:tc>
                <a:extLst>
                  <a:ext uri="{0D108BD9-81ED-4DB2-BD59-A6C34878D82A}">
                    <a16:rowId xmlns:a16="http://schemas.microsoft.com/office/drawing/2014/main" val="3829659960"/>
                  </a:ext>
                </a:extLst>
              </a:tr>
              <a:tr h="503486">
                <a:tc>
                  <a:txBody>
                    <a:bodyPr/>
                    <a:lstStyle/>
                    <a:p>
                      <a:r>
                        <a:rPr lang="es-ES" sz="1600" b="1" noProof="0" dirty="0">
                          <a:latin typeface="Ebrima" panose="02000000000000000000" pitchFamily="2" charset="0"/>
                          <a:ea typeface="Ebrima" panose="02000000000000000000" pitchFamily="2" charset="0"/>
                          <a:cs typeface="Ebrima" panose="02000000000000000000" pitchFamily="2" charset="0"/>
                        </a:rPr>
                        <a:t>Período</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Enero-diciembre del 2021</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Junio-diciembre del 2021</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Diciembre del 2020 a abril del 2021</a:t>
                      </a:r>
                    </a:p>
                  </a:txBody>
                  <a:tcPr/>
                </a:tc>
                <a:extLst>
                  <a:ext uri="{0D108BD9-81ED-4DB2-BD59-A6C34878D82A}">
                    <a16:rowId xmlns:a16="http://schemas.microsoft.com/office/drawing/2014/main" val="1526483855"/>
                  </a:ext>
                </a:extLst>
              </a:tr>
              <a:tr h="503486">
                <a:tc>
                  <a:txBody>
                    <a:bodyPr/>
                    <a:lstStyle/>
                    <a:p>
                      <a:r>
                        <a:rPr lang="es-ES" sz="1600" b="1" noProof="0" dirty="0">
                          <a:latin typeface="Ebrima" panose="02000000000000000000" pitchFamily="2" charset="0"/>
                          <a:ea typeface="Ebrima" panose="02000000000000000000" pitchFamily="2" charset="0"/>
                          <a:cs typeface="Ebrima" panose="02000000000000000000" pitchFamily="2" charset="0"/>
                        </a:rPr>
                        <a:t>N.º de casos evitados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u="none" strike="noStrike" kern="1200" baseline="0" noProof="0" dirty="0">
                          <a:solidFill>
                            <a:schemeClr val="dk1"/>
                          </a:solidFill>
                          <a:latin typeface="Ebrima" panose="02000000000000000000" pitchFamily="2" charset="0"/>
                          <a:ea typeface="Ebrima" panose="02000000000000000000" pitchFamily="2" charset="0"/>
                          <a:cs typeface="Ebrima" panose="02000000000000000000" pitchFamily="2" charset="0"/>
                        </a:rPr>
                        <a:t>8.663.085 (sintomáticos)</a:t>
                      </a:r>
                      <a:endParaRPr lang="es-ES" sz="1400" b="0" i="0" u="none" strike="noStrike" kern="1200" baseline="0" noProof="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s-ES" sz="1400" b="0" kern="1200" noProof="0" dirty="0">
                          <a:solidFill>
                            <a:schemeClr val="dk1"/>
                          </a:solidFill>
                          <a:effectLst/>
                          <a:latin typeface="Ebrima" panose="02000000000000000000" pitchFamily="2" charset="0"/>
                          <a:ea typeface="Ebrima" panose="02000000000000000000" pitchFamily="2" charset="0"/>
                          <a:cs typeface="Ebrima" panose="02000000000000000000" pitchFamily="2" charset="0"/>
                        </a:rPr>
                        <a:t>158.665 (infección)</a:t>
                      </a:r>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2293455576"/>
                  </a:ext>
                </a:extLst>
              </a:tr>
              <a:tr h="503486">
                <a:tc>
                  <a:txBody>
                    <a:bodyPr/>
                    <a:lstStyle/>
                    <a:p>
                      <a:r>
                        <a:rPr lang="es-ES" sz="1600" b="1" noProof="0" dirty="0">
                          <a:latin typeface="Ebrima" panose="02000000000000000000" pitchFamily="2" charset="0"/>
                          <a:ea typeface="Ebrima" panose="02000000000000000000" pitchFamily="2" charset="0"/>
                          <a:cs typeface="Ebrima" panose="02000000000000000000" pitchFamily="2" charset="0"/>
                        </a:rPr>
                        <a:t>N.º de hospitalizaciones evitadas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u="none" strike="noStrike" kern="1200" baseline="0" noProof="0" dirty="0">
                          <a:solidFill>
                            <a:schemeClr val="dk1"/>
                          </a:solidFill>
                          <a:latin typeface="Ebrima" panose="02000000000000000000" pitchFamily="2" charset="0"/>
                          <a:ea typeface="Ebrima" panose="02000000000000000000" pitchFamily="2" charset="0"/>
                          <a:cs typeface="Ebrima" panose="02000000000000000000" pitchFamily="2" charset="0"/>
                        </a:rPr>
                        <a:t>689.797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b="0" i="0" u="none" strike="noStrike" kern="1200" baseline="0" noProof="0" dirty="0">
                        <a:solidFill>
                          <a:schemeClr val="dk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s-ES" sz="1400" b="0" u="none" strike="noStrike" kern="1200" baseline="0" noProof="0" dirty="0">
                          <a:solidFill>
                            <a:schemeClr val="dk1"/>
                          </a:solidFill>
                          <a:latin typeface="Ebrima" panose="02000000000000000000" pitchFamily="2" charset="0"/>
                          <a:ea typeface="Ebrima" panose="02000000000000000000" pitchFamily="2" charset="0"/>
                          <a:cs typeface="Ebrima" panose="02000000000000000000" pitchFamily="2" charset="0"/>
                        </a:rPr>
                        <a:t>2.379.144</a:t>
                      </a:r>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s-ES" sz="1400" b="0" kern="1200" noProof="0" dirty="0">
                          <a:solidFill>
                            <a:schemeClr val="dk1"/>
                          </a:solidFill>
                          <a:effectLst/>
                          <a:latin typeface="Ebrima" panose="02000000000000000000" pitchFamily="2" charset="0"/>
                          <a:ea typeface="Ebrima" panose="02000000000000000000" pitchFamily="2" charset="0"/>
                          <a:cs typeface="Ebrima" panose="02000000000000000000" pitchFamily="2" charset="0"/>
                        </a:rPr>
                        <a:t>24.597</a:t>
                      </a:r>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2123193198"/>
                  </a:ext>
                </a:extLst>
              </a:tr>
              <a:tr h="291702">
                <a:tc>
                  <a:txBody>
                    <a:bodyPr/>
                    <a:lstStyle/>
                    <a:p>
                      <a:r>
                        <a:rPr lang="es-ES" sz="1600" b="1" noProof="0" dirty="0">
                          <a:latin typeface="Ebrima" panose="02000000000000000000" pitchFamily="2" charset="0"/>
                          <a:ea typeface="Ebrima" panose="02000000000000000000" pitchFamily="2" charset="0"/>
                          <a:cs typeface="Ebrima" panose="02000000000000000000" pitchFamily="2" charset="0"/>
                        </a:rPr>
                        <a:t>N.º de muertes evitadas</a:t>
                      </a:r>
                    </a:p>
                  </a:txBody>
                  <a:tcPr/>
                </a:tc>
                <a:tc>
                  <a:txBody>
                    <a:bodyPr/>
                    <a:lstStyle/>
                    <a:p>
                      <a:r>
                        <a:rPr lang="es-ES" sz="1400" b="0" u="none" strike="noStrike" kern="1200" baseline="0" noProof="0" dirty="0">
                          <a:solidFill>
                            <a:schemeClr val="dk1"/>
                          </a:solidFill>
                          <a:latin typeface="Ebrima" panose="02000000000000000000" pitchFamily="2" charset="0"/>
                          <a:ea typeface="Ebrima" panose="02000000000000000000" pitchFamily="2" charset="0"/>
                          <a:cs typeface="Ebrima" panose="02000000000000000000" pitchFamily="2" charset="0"/>
                        </a:rPr>
                        <a:t>111.380</a:t>
                      </a:r>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s-ES" sz="1400" b="0" u="none" strike="noStrike" kern="1200" baseline="0" noProof="0" dirty="0">
                          <a:solidFill>
                            <a:schemeClr val="dk1"/>
                          </a:solidFill>
                          <a:latin typeface="Ebrima" panose="02000000000000000000" pitchFamily="2" charset="0"/>
                          <a:ea typeface="Ebrima" panose="02000000000000000000" pitchFamily="2" charset="0"/>
                          <a:cs typeface="Ebrima" panose="02000000000000000000" pitchFamily="2" charset="0"/>
                        </a:rPr>
                        <a:t>52.115</a:t>
                      </a:r>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5532 </a:t>
                      </a:r>
                    </a:p>
                  </a:txBody>
                  <a:tcPr/>
                </a:tc>
                <a:extLst>
                  <a:ext uri="{0D108BD9-81ED-4DB2-BD59-A6C34878D82A}">
                    <a16:rowId xmlns:a16="http://schemas.microsoft.com/office/drawing/2014/main" val="3852840242"/>
                  </a:ext>
                </a:extLst>
              </a:tr>
              <a:tr h="291702">
                <a:tc>
                  <a:txBody>
                    <a:bodyPr/>
                    <a:lstStyle/>
                    <a:p>
                      <a:r>
                        <a:rPr lang="es-ES" sz="1600" b="1" noProof="0" dirty="0">
                          <a:latin typeface="Ebrima" panose="02000000000000000000" pitchFamily="2" charset="0"/>
                          <a:ea typeface="Ebrima" panose="02000000000000000000" pitchFamily="2" charset="0"/>
                          <a:cs typeface="Ebrima" panose="02000000000000000000" pitchFamily="2" charset="0"/>
                        </a:rPr>
                        <a:t>Ahorro de costos directos</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30.400 millones de dólares</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2.900 millones de euros</a:t>
                      </a:r>
                    </a:p>
                  </a:txBody>
                  <a:tcPr/>
                </a:tc>
                <a:tc>
                  <a:txBody>
                    <a:bodyPr/>
                    <a:lstStyle/>
                    <a:p>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2841840988"/>
                  </a:ext>
                </a:extLst>
              </a:tr>
              <a:tr h="503486">
                <a:tc>
                  <a:txBody>
                    <a:bodyPr/>
                    <a:lstStyle/>
                    <a:p>
                      <a:r>
                        <a:rPr lang="es-ES" sz="1600" b="1" noProof="0" dirty="0">
                          <a:latin typeface="Ebrima" panose="02000000000000000000" pitchFamily="2" charset="0"/>
                          <a:ea typeface="Ebrima" panose="02000000000000000000" pitchFamily="2" charset="0"/>
                          <a:cs typeface="Ebrima" panose="02000000000000000000" pitchFamily="2" charset="0"/>
                        </a:rPr>
                        <a:t>Ahorro de costos indirectos (pérdida de productividad)</a:t>
                      </a:r>
                    </a:p>
                  </a:txBody>
                  <a:tcPr/>
                </a:tc>
                <a:tc>
                  <a:txBody>
                    <a:bodyPr/>
                    <a:lstStyle/>
                    <a:p>
                      <a:r>
                        <a:rPr lang="es-ES" sz="1400" noProof="0" dirty="0">
                          <a:latin typeface="Ebrima" panose="02000000000000000000" pitchFamily="2" charset="0"/>
                          <a:ea typeface="Ebrima" panose="02000000000000000000" pitchFamily="2" charset="0"/>
                          <a:cs typeface="Ebrima" panose="02000000000000000000" pitchFamily="2" charset="0"/>
                        </a:rPr>
                        <a:t>43.700 millones de dólares</a:t>
                      </a:r>
                    </a:p>
                  </a:txBody>
                  <a:tcPr/>
                </a:tc>
                <a:tc>
                  <a:txBody>
                    <a:bodyPr/>
                    <a:lstStyle/>
                    <a:p>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tc>
                  <a:txBody>
                    <a:bodyPr/>
                    <a:lstStyle/>
                    <a:p>
                      <a:endParaRPr lang="es-ES" sz="1400" noProof="0" dirty="0">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4155475750"/>
                  </a:ext>
                </a:extLst>
              </a:tr>
            </a:tbl>
          </a:graphicData>
        </a:graphic>
      </p:graphicFrame>
      <p:sp>
        <p:nvSpPr>
          <p:cNvPr id="12" name="TextBox 11">
            <a:extLst>
              <a:ext uri="{FF2B5EF4-FFF2-40B4-BE49-F238E27FC236}">
                <a16:creationId xmlns:a16="http://schemas.microsoft.com/office/drawing/2014/main" id="{D7BDA297-F46F-4BC2-93DC-0D18173D5E64}"/>
              </a:ext>
            </a:extLst>
          </p:cNvPr>
          <p:cNvSpPr txBox="1"/>
          <p:nvPr/>
        </p:nvSpPr>
        <p:spPr>
          <a:xfrm>
            <a:off x="479998" y="6052702"/>
            <a:ext cx="10515597" cy="707886"/>
          </a:xfrm>
          <a:prstGeom prst="rect">
            <a:avLst/>
          </a:prstGeom>
          <a:noFill/>
        </p:spPr>
        <p:txBody>
          <a:bodyPr wrap="square">
            <a:spAutoFit/>
          </a:bodyPr>
          <a:lstStyle/>
          <a:p>
            <a:pPr marL="228600" indent="-228600">
              <a:buAutoNum type="arabicPeriod"/>
            </a:pPr>
            <a:r>
              <a:rPr kumimoji="0" lang="es-ES" sz="800" b="0" i="0" u="none" strike="noStrike" kern="1200" cap="none" spc="0" normalizeH="0" baseline="0" noProof="0" dirty="0">
                <a:ln>
                  <a:noFill/>
                </a:ln>
                <a:solidFill>
                  <a:prstClr val="black"/>
                </a:solidFill>
                <a:effectLst/>
                <a:uLnTx/>
                <a:uFillTx/>
                <a:ea typeface="+mn-ea"/>
                <a:cs typeface="+mn-cs"/>
              </a:rPr>
              <a:t>Haas, E. J., et al. (2021). </a:t>
            </a:r>
            <a:r>
              <a:rPr kumimoji="0" lang="es-ES" sz="800" b="0" i="0" u="none" strike="noStrike" kern="1200" cap="none" spc="0" normalizeH="0" baseline="0" noProof="0" dirty="0" err="1">
                <a:ln>
                  <a:noFill/>
                </a:ln>
                <a:solidFill>
                  <a:prstClr val="black"/>
                </a:solidFill>
                <a:effectLst/>
                <a:uLnTx/>
                <a:uFillTx/>
                <a:ea typeface="+mn-ea"/>
                <a:cs typeface="+mn-cs"/>
              </a:rPr>
              <a:t>Infections</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hospitalisations</a:t>
            </a:r>
            <a:r>
              <a:rPr kumimoji="0" lang="es-ES" sz="800" b="0" i="0" u="none" strike="noStrike" kern="1200" cap="none" spc="0" normalizeH="0" baseline="0" noProof="0" dirty="0">
                <a:ln>
                  <a:noFill/>
                </a:ln>
                <a:solidFill>
                  <a:prstClr val="black"/>
                </a:solidFill>
                <a:effectLst/>
                <a:uLnTx/>
                <a:uFillTx/>
                <a:ea typeface="+mn-ea"/>
                <a:cs typeface="+mn-cs"/>
              </a:rPr>
              <a:t>, and </a:t>
            </a:r>
            <a:r>
              <a:rPr kumimoji="0" lang="es-ES" sz="800" b="0" i="0" u="none" strike="noStrike" kern="1200" cap="none" spc="0" normalizeH="0" baseline="0" noProof="0" dirty="0" err="1">
                <a:ln>
                  <a:noFill/>
                </a:ln>
                <a:solidFill>
                  <a:prstClr val="black"/>
                </a:solidFill>
                <a:effectLst/>
                <a:uLnTx/>
                <a:uFillTx/>
                <a:ea typeface="+mn-ea"/>
                <a:cs typeface="+mn-cs"/>
              </a:rPr>
              <a:t>deaths</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averted</a:t>
            </a:r>
            <a:r>
              <a:rPr kumimoji="0" lang="es-ES" sz="800" b="0" i="0" u="none" strike="noStrike" kern="1200" cap="none" spc="0" normalizeH="0" baseline="0" noProof="0" dirty="0">
                <a:ln>
                  <a:noFill/>
                </a:ln>
                <a:solidFill>
                  <a:prstClr val="black"/>
                </a:solidFill>
                <a:effectLst/>
                <a:uLnTx/>
                <a:uFillTx/>
                <a:ea typeface="+mn-ea"/>
                <a:cs typeface="+mn-cs"/>
              </a:rPr>
              <a:t> via a </a:t>
            </a:r>
            <a:r>
              <a:rPr kumimoji="0" lang="es-ES" sz="800" b="0" i="0" u="none" strike="noStrike" kern="1200" cap="none" spc="0" normalizeH="0" baseline="0" noProof="0" dirty="0" err="1">
                <a:ln>
                  <a:noFill/>
                </a:ln>
                <a:solidFill>
                  <a:prstClr val="black"/>
                </a:solidFill>
                <a:effectLst/>
                <a:uLnTx/>
                <a:uFillTx/>
                <a:ea typeface="+mn-ea"/>
                <a:cs typeface="+mn-cs"/>
              </a:rPr>
              <a:t>nationwide</a:t>
            </a:r>
            <a:r>
              <a:rPr kumimoji="0" lang="es-ES" sz="800" b="0" i="0" u="none" strike="noStrike" kern="1200" cap="none" spc="0" normalizeH="0" baseline="0" noProof="0" dirty="0">
                <a:ln>
                  <a:noFill/>
                </a:ln>
                <a:solidFill>
                  <a:prstClr val="black"/>
                </a:solidFill>
                <a:effectLst/>
                <a:uLnTx/>
                <a:uFillTx/>
                <a:ea typeface="+mn-ea"/>
                <a:cs typeface="+mn-cs"/>
              </a:rPr>
              <a:t> vaccination </a:t>
            </a:r>
            <a:r>
              <a:rPr kumimoji="0" lang="es-ES" sz="800" b="0" i="0" u="none" strike="noStrike" kern="1200" cap="none" spc="0" normalizeH="0" baseline="0" noProof="0" dirty="0" err="1">
                <a:ln>
                  <a:noFill/>
                </a:ln>
                <a:solidFill>
                  <a:prstClr val="black"/>
                </a:solidFill>
                <a:effectLst/>
                <a:uLnTx/>
                <a:uFillTx/>
                <a:ea typeface="+mn-ea"/>
                <a:cs typeface="+mn-cs"/>
              </a:rPr>
              <a:t>campaign</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using</a:t>
            </a:r>
            <a:r>
              <a:rPr kumimoji="0" lang="es-ES" sz="800" b="0" i="0" u="none" strike="noStrike" kern="1200" cap="none" spc="0" normalizeH="0" baseline="0" noProof="0" dirty="0">
                <a:ln>
                  <a:noFill/>
                </a:ln>
                <a:solidFill>
                  <a:prstClr val="black"/>
                </a:solidFill>
                <a:effectLst/>
                <a:uLnTx/>
                <a:uFillTx/>
                <a:ea typeface="+mn-ea"/>
                <a:cs typeface="+mn-cs"/>
              </a:rPr>
              <a:t> the Pfizer–BioNTech BNT162b2 mRNA COVID-19 vaccine in Israel: a retrospective </a:t>
            </a:r>
            <a:r>
              <a:rPr kumimoji="0" lang="es-ES" sz="800" b="0" i="0" u="none" strike="noStrike" kern="1200" cap="none" spc="0" normalizeH="0" baseline="0" noProof="0" dirty="0" err="1">
                <a:ln>
                  <a:noFill/>
                </a:ln>
                <a:solidFill>
                  <a:prstClr val="black"/>
                </a:solidFill>
                <a:effectLst/>
                <a:uLnTx/>
                <a:uFillTx/>
                <a:ea typeface="+mn-ea"/>
                <a:cs typeface="+mn-cs"/>
              </a:rPr>
              <a:t>surveillance</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study</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1" u="none" strike="noStrike" kern="1200" cap="none" spc="0" normalizeH="0" baseline="0" noProof="0" dirty="0">
                <a:ln>
                  <a:noFill/>
                </a:ln>
                <a:solidFill>
                  <a:prstClr val="black"/>
                </a:solidFill>
                <a:effectLst/>
                <a:uLnTx/>
                <a:uFillTx/>
                <a:ea typeface="+mn-ea"/>
                <a:cs typeface="+mn-cs"/>
              </a:rPr>
              <a:t>The Lancet </a:t>
            </a:r>
            <a:r>
              <a:rPr kumimoji="0" lang="es-ES" sz="800" b="0" i="1" u="none" strike="noStrike" kern="1200" cap="none" spc="0" normalizeH="0" baseline="0" noProof="0" dirty="0" err="1">
                <a:ln>
                  <a:noFill/>
                </a:ln>
                <a:solidFill>
                  <a:prstClr val="black"/>
                </a:solidFill>
                <a:effectLst/>
                <a:uLnTx/>
                <a:uFillTx/>
                <a:ea typeface="+mn-ea"/>
                <a:cs typeface="+mn-cs"/>
              </a:rPr>
              <a:t>Infectious</a:t>
            </a:r>
            <a:r>
              <a:rPr kumimoji="0" lang="es-ES" sz="800" b="0" i="1" u="none" strike="noStrike" kern="1200" cap="none" spc="0" normalizeH="0" baseline="0" noProof="0" dirty="0">
                <a:ln>
                  <a:noFill/>
                </a:ln>
                <a:solidFill>
                  <a:prstClr val="black"/>
                </a:solidFill>
                <a:effectLst/>
                <a:uLnTx/>
                <a:uFillTx/>
                <a:ea typeface="+mn-ea"/>
                <a:cs typeface="+mn-cs"/>
              </a:rPr>
              <a:t> </a:t>
            </a:r>
            <a:r>
              <a:rPr kumimoji="0" lang="es-ES" sz="800" b="0" i="1" u="none" strike="noStrike" kern="1200" cap="none" spc="0" normalizeH="0" baseline="0" noProof="0" dirty="0" err="1">
                <a:ln>
                  <a:noFill/>
                </a:ln>
                <a:solidFill>
                  <a:prstClr val="black"/>
                </a:solidFill>
                <a:effectLst/>
                <a:uLnTx/>
                <a:uFillTx/>
                <a:ea typeface="+mn-ea"/>
                <a:cs typeface="+mn-cs"/>
              </a:rPr>
              <a:t>Diseases</a:t>
            </a:r>
            <a:r>
              <a:rPr kumimoji="0" lang="es-ES" sz="800" b="0" i="0" u="none" strike="noStrike" kern="1200" cap="none" spc="0" normalizeH="0" baseline="0" noProof="0" dirty="0">
                <a:ln>
                  <a:noFill/>
                </a:ln>
                <a:solidFill>
                  <a:prstClr val="black"/>
                </a:solidFill>
                <a:effectLst/>
                <a:uLnTx/>
                <a:uFillTx/>
                <a:ea typeface="+mn-ea"/>
                <a:cs typeface="+mn-cs"/>
              </a:rPr>
              <a:t>. https://doi.org/10.1016/S1473-3099(21)00566-1.</a:t>
            </a:r>
          </a:p>
          <a:p>
            <a:pPr marL="228600" indent="-228600">
              <a:buAutoNum type="arabicPeriod"/>
            </a:pPr>
            <a:r>
              <a:rPr kumimoji="0" lang="es-ES" sz="800" b="0" i="0" u="none" strike="noStrike" kern="1200" cap="none" spc="0" normalizeH="0" baseline="0" noProof="0" dirty="0">
                <a:ln>
                  <a:noFill/>
                </a:ln>
                <a:solidFill>
                  <a:prstClr val="black"/>
                </a:solidFill>
                <a:effectLst/>
                <a:uLnTx/>
                <a:uFillTx/>
                <a:ea typeface="+mn-ea"/>
                <a:cs typeface="+mn-cs"/>
              </a:rPr>
              <a:t>Di Fusco, M., et al. (2022). </a:t>
            </a:r>
            <a:r>
              <a:rPr kumimoji="0" lang="es-ES" sz="800" b="0" i="0" u="none" strike="noStrike" kern="1200" cap="none" spc="0" normalizeH="0" baseline="0" noProof="0" dirty="0" err="1">
                <a:ln>
                  <a:noFill/>
                </a:ln>
                <a:solidFill>
                  <a:prstClr val="black"/>
                </a:solidFill>
                <a:effectLst/>
                <a:uLnTx/>
                <a:uFillTx/>
                <a:ea typeface="+mn-ea"/>
                <a:cs typeface="+mn-cs"/>
              </a:rPr>
              <a:t>Public</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Health</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Impact</a:t>
            </a:r>
            <a:r>
              <a:rPr kumimoji="0" lang="es-ES" sz="800" b="0" i="0" u="none" strike="noStrike" kern="1200" cap="none" spc="0" normalizeH="0" baseline="0" noProof="0" dirty="0">
                <a:ln>
                  <a:noFill/>
                </a:ln>
                <a:solidFill>
                  <a:prstClr val="black"/>
                </a:solidFill>
                <a:effectLst/>
                <a:uLnTx/>
                <a:uFillTx/>
                <a:ea typeface="+mn-ea"/>
                <a:cs typeface="+mn-cs"/>
              </a:rPr>
              <a:t> of the Pfizer-BioNTech COVID-19 vaccine (BNT162b2) in the </a:t>
            </a:r>
            <a:r>
              <a:rPr kumimoji="0" lang="es-ES" sz="800" b="0" i="0" u="none" strike="noStrike" kern="1200" cap="none" spc="0" normalizeH="0" baseline="0" noProof="0" dirty="0" err="1">
                <a:ln>
                  <a:noFill/>
                </a:ln>
                <a:solidFill>
                  <a:prstClr val="black"/>
                </a:solidFill>
                <a:effectLst/>
                <a:uLnTx/>
                <a:uFillTx/>
                <a:ea typeface="+mn-ea"/>
                <a:cs typeface="+mn-cs"/>
              </a:rPr>
              <a:t>first</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year</a:t>
            </a:r>
            <a:r>
              <a:rPr kumimoji="0" lang="es-ES" sz="800" b="0" i="0" u="none" strike="noStrike" kern="1200" cap="none" spc="0" normalizeH="0" baseline="0" noProof="0" dirty="0">
                <a:ln>
                  <a:noFill/>
                </a:ln>
                <a:solidFill>
                  <a:prstClr val="black"/>
                </a:solidFill>
                <a:effectLst/>
                <a:uLnTx/>
                <a:uFillTx/>
                <a:ea typeface="+mn-ea"/>
                <a:cs typeface="+mn-cs"/>
              </a:rPr>
              <a:t> of </a:t>
            </a:r>
            <a:r>
              <a:rPr kumimoji="0" lang="es-ES" sz="800" b="0" i="0" u="none" strike="noStrike" kern="1200" cap="none" spc="0" normalizeH="0" baseline="0" noProof="0" dirty="0" err="1">
                <a:ln>
                  <a:noFill/>
                </a:ln>
                <a:solidFill>
                  <a:prstClr val="black"/>
                </a:solidFill>
                <a:effectLst/>
                <a:uLnTx/>
                <a:uFillTx/>
                <a:ea typeface="+mn-ea"/>
                <a:cs typeface="+mn-cs"/>
              </a:rPr>
              <a:t>rollout</a:t>
            </a:r>
            <a:r>
              <a:rPr kumimoji="0" lang="es-ES" sz="800" b="0" i="0" u="none" strike="noStrike" kern="1200" cap="none" spc="0" normalizeH="0" baseline="0" noProof="0" dirty="0">
                <a:ln>
                  <a:noFill/>
                </a:ln>
                <a:solidFill>
                  <a:prstClr val="black"/>
                </a:solidFill>
                <a:effectLst/>
                <a:uLnTx/>
                <a:uFillTx/>
                <a:ea typeface="+mn-ea"/>
                <a:cs typeface="+mn-cs"/>
              </a:rPr>
              <a:t> in the </a:t>
            </a:r>
            <a:r>
              <a:rPr kumimoji="0" lang="es-ES" sz="800" b="0" i="0" u="none" strike="noStrike" kern="1200" cap="none" spc="0" normalizeH="0" baseline="0" noProof="0" dirty="0" err="1">
                <a:ln>
                  <a:noFill/>
                </a:ln>
                <a:solidFill>
                  <a:prstClr val="black"/>
                </a:solidFill>
                <a:effectLst/>
                <a:uLnTx/>
                <a:uFillTx/>
                <a:ea typeface="+mn-ea"/>
                <a:cs typeface="+mn-cs"/>
              </a:rPr>
              <a:t>United</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States</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1" u="none" strike="noStrike" kern="1200" cap="none" spc="0" normalizeH="0" baseline="0" noProof="0" dirty="0">
                <a:ln>
                  <a:noFill/>
                </a:ln>
                <a:solidFill>
                  <a:prstClr val="black"/>
                </a:solidFill>
                <a:effectLst/>
                <a:uLnTx/>
                <a:uFillTx/>
                <a:ea typeface="+mn-ea"/>
                <a:cs typeface="+mn-cs"/>
              </a:rPr>
              <a:t>MedRxiv</a:t>
            </a:r>
            <a:r>
              <a:rPr kumimoji="0" lang="es-ES" sz="800" b="0" i="0" u="none" strike="noStrike" kern="1200" cap="none" spc="0" normalizeH="0" baseline="0" noProof="0" dirty="0">
                <a:ln>
                  <a:noFill/>
                </a:ln>
                <a:solidFill>
                  <a:prstClr val="black"/>
                </a:solidFill>
                <a:effectLst/>
                <a:uLnTx/>
                <a:uFillTx/>
                <a:ea typeface="+mn-ea"/>
                <a:cs typeface="+mn-cs"/>
              </a:rPr>
              <a:t>, 2022.02.24.22271478. https://doi.org/10.1101/2022.02.24.22271478.</a:t>
            </a:r>
            <a:endParaRPr lang="es-ES" sz="800" dirty="0">
              <a:solidFill>
                <a:prstClr val="black"/>
              </a:solidFill>
            </a:endParaRPr>
          </a:p>
          <a:p>
            <a:pPr marL="228600" indent="-228600">
              <a:buAutoNum type="arabicPeriod"/>
            </a:pPr>
            <a:r>
              <a:rPr kumimoji="0" lang="es-ES" sz="800" b="0" i="0" u="none" strike="noStrike" kern="1200" cap="none" spc="0" normalizeH="0" baseline="0" noProof="0" dirty="0" err="1">
                <a:ln>
                  <a:noFill/>
                </a:ln>
                <a:solidFill>
                  <a:prstClr val="black"/>
                </a:solidFill>
                <a:effectLst/>
                <a:uLnTx/>
                <a:uFillTx/>
                <a:ea typeface="+mn-ea"/>
                <a:cs typeface="+mn-cs"/>
              </a:rPr>
              <a:t>Marcellusi</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A.,et</a:t>
            </a:r>
            <a:r>
              <a:rPr kumimoji="0" lang="es-ES" sz="800" b="0" i="0" u="none" strike="noStrike" kern="1200" cap="none" spc="0" normalizeH="0" baseline="0" noProof="0" dirty="0">
                <a:ln>
                  <a:noFill/>
                </a:ln>
                <a:solidFill>
                  <a:prstClr val="black"/>
                </a:solidFill>
                <a:effectLst/>
                <a:uLnTx/>
                <a:uFillTx/>
                <a:ea typeface="+mn-ea"/>
                <a:cs typeface="+mn-cs"/>
              </a:rPr>
              <a:t> al. (2022). The </a:t>
            </a:r>
            <a:r>
              <a:rPr kumimoji="0" lang="es-ES" sz="800" b="0" i="0" u="none" strike="noStrike" kern="1200" cap="none" spc="0" normalizeH="0" baseline="0" noProof="0" dirty="0" err="1">
                <a:ln>
                  <a:noFill/>
                </a:ln>
                <a:solidFill>
                  <a:prstClr val="black"/>
                </a:solidFill>
                <a:effectLst/>
                <a:uLnTx/>
                <a:uFillTx/>
                <a:ea typeface="+mn-ea"/>
                <a:cs typeface="+mn-cs"/>
              </a:rPr>
              <a:t>Impact</a:t>
            </a:r>
            <a:r>
              <a:rPr kumimoji="0" lang="es-ES" sz="800" b="0" i="0" u="none" strike="noStrike" kern="1200" cap="none" spc="0" normalizeH="0" baseline="0" noProof="0" dirty="0">
                <a:ln>
                  <a:noFill/>
                </a:ln>
                <a:solidFill>
                  <a:prstClr val="black"/>
                </a:solidFill>
                <a:effectLst/>
                <a:uLnTx/>
                <a:uFillTx/>
                <a:ea typeface="+mn-ea"/>
                <a:cs typeface="+mn-cs"/>
              </a:rPr>
              <a:t> of COVID-19 Vaccination on the </a:t>
            </a:r>
            <a:r>
              <a:rPr kumimoji="0" lang="es-ES" sz="800" b="0" i="0" u="none" strike="noStrike" kern="1200" cap="none" spc="0" normalizeH="0" baseline="0" noProof="0" dirty="0" err="1">
                <a:ln>
                  <a:noFill/>
                </a:ln>
                <a:solidFill>
                  <a:prstClr val="black"/>
                </a:solidFill>
                <a:effectLst/>
                <a:uLnTx/>
                <a:uFillTx/>
                <a:ea typeface="+mn-ea"/>
                <a:cs typeface="+mn-cs"/>
              </a:rPr>
              <a:t>Italian</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Healthcare</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System</a:t>
            </a:r>
            <a:r>
              <a:rPr kumimoji="0" lang="es-ES" sz="800" b="0" i="0" u="none" strike="noStrike" kern="1200" cap="none" spc="0" normalizeH="0" baseline="0" noProof="0" dirty="0">
                <a:ln>
                  <a:noFill/>
                </a:ln>
                <a:solidFill>
                  <a:prstClr val="black"/>
                </a:solidFill>
                <a:effectLst/>
                <a:uLnTx/>
                <a:uFillTx/>
                <a:ea typeface="+mn-ea"/>
                <a:cs typeface="+mn-cs"/>
              </a:rPr>
              <a:t>: A </a:t>
            </a:r>
            <a:r>
              <a:rPr kumimoji="0" lang="es-ES" sz="800" b="0" i="0" u="none" strike="noStrike" kern="1200" cap="none" spc="0" normalizeH="0" baseline="0" noProof="0" dirty="0" err="1">
                <a:ln>
                  <a:noFill/>
                </a:ln>
                <a:solidFill>
                  <a:prstClr val="black"/>
                </a:solidFill>
                <a:effectLst/>
                <a:uLnTx/>
                <a:uFillTx/>
                <a:ea typeface="+mn-ea"/>
                <a:cs typeface="+mn-cs"/>
              </a:rPr>
              <a:t>Scenario</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0" u="none" strike="noStrike" kern="1200" cap="none" spc="0" normalizeH="0" baseline="0" noProof="0" dirty="0" err="1">
                <a:ln>
                  <a:noFill/>
                </a:ln>
                <a:solidFill>
                  <a:prstClr val="black"/>
                </a:solidFill>
                <a:effectLst/>
                <a:uLnTx/>
                <a:uFillTx/>
                <a:ea typeface="+mn-ea"/>
                <a:cs typeface="+mn-cs"/>
              </a:rPr>
              <a:t>Analysis</a:t>
            </a:r>
            <a:r>
              <a:rPr kumimoji="0" lang="es-ES" sz="800" b="0" i="0" u="none" strike="noStrike" kern="1200" cap="none" spc="0" normalizeH="0" baseline="0" noProof="0" dirty="0">
                <a:ln>
                  <a:noFill/>
                </a:ln>
                <a:solidFill>
                  <a:prstClr val="black"/>
                </a:solidFill>
                <a:effectLst/>
                <a:uLnTx/>
                <a:uFillTx/>
                <a:ea typeface="+mn-ea"/>
                <a:cs typeface="+mn-cs"/>
              </a:rPr>
              <a:t>. </a:t>
            </a:r>
            <a:r>
              <a:rPr kumimoji="0" lang="es-ES" sz="800" b="0" i="1" u="none" strike="noStrike" kern="1200" cap="none" spc="0" normalizeH="0" baseline="0" noProof="0" dirty="0" err="1">
                <a:ln>
                  <a:noFill/>
                </a:ln>
                <a:solidFill>
                  <a:prstClr val="black"/>
                </a:solidFill>
                <a:effectLst/>
                <a:uLnTx/>
                <a:uFillTx/>
                <a:ea typeface="+mn-ea"/>
                <a:cs typeface="+mn-cs"/>
              </a:rPr>
              <a:t>Clinical</a:t>
            </a:r>
            <a:r>
              <a:rPr kumimoji="0" lang="es-ES" sz="800" b="0" i="1" u="none" strike="noStrike" kern="1200" cap="none" spc="0" normalizeH="0" baseline="0" noProof="0" dirty="0">
                <a:ln>
                  <a:noFill/>
                </a:ln>
                <a:solidFill>
                  <a:prstClr val="black"/>
                </a:solidFill>
                <a:effectLst/>
                <a:uLnTx/>
                <a:uFillTx/>
                <a:ea typeface="+mn-ea"/>
                <a:cs typeface="+mn-cs"/>
              </a:rPr>
              <a:t> </a:t>
            </a:r>
            <a:r>
              <a:rPr kumimoji="0" lang="es-ES" sz="800" b="0" i="1" u="none" strike="noStrike" kern="1200" cap="none" spc="0" normalizeH="0" baseline="0" noProof="0" dirty="0" err="1">
                <a:ln>
                  <a:noFill/>
                </a:ln>
                <a:solidFill>
                  <a:prstClr val="black"/>
                </a:solidFill>
                <a:effectLst/>
                <a:uLnTx/>
                <a:uFillTx/>
                <a:ea typeface="+mn-ea"/>
                <a:cs typeface="+mn-cs"/>
              </a:rPr>
              <a:t>Drug</a:t>
            </a:r>
            <a:r>
              <a:rPr kumimoji="0" lang="es-ES" sz="800" b="0" i="1" u="none" strike="noStrike" kern="1200" cap="none" spc="0" normalizeH="0" baseline="0" noProof="0" dirty="0">
                <a:ln>
                  <a:noFill/>
                </a:ln>
                <a:solidFill>
                  <a:prstClr val="black"/>
                </a:solidFill>
                <a:effectLst/>
                <a:uLnTx/>
                <a:uFillTx/>
                <a:ea typeface="+mn-ea"/>
                <a:cs typeface="+mn-cs"/>
              </a:rPr>
              <a:t> </a:t>
            </a:r>
            <a:r>
              <a:rPr kumimoji="0" lang="es-ES" sz="800" b="0" i="1" u="none" strike="noStrike" kern="1200" cap="none" spc="0" normalizeH="0" baseline="0" noProof="0" dirty="0" err="1">
                <a:ln>
                  <a:noFill/>
                </a:ln>
                <a:solidFill>
                  <a:prstClr val="black"/>
                </a:solidFill>
                <a:effectLst/>
                <a:uLnTx/>
                <a:uFillTx/>
                <a:ea typeface="+mn-ea"/>
                <a:cs typeface="+mn-cs"/>
              </a:rPr>
              <a:t>Investigation</a:t>
            </a:r>
            <a:r>
              <a:rPr kumimoji="0" lang="es-ES" sz="800" b="0" i="0" u="none" strike="noStrike" kern="1200" cap="none" spc="0" normalizeH="0" baseline="0" noProof="0" dirty="0">
                <a:ln>
                  <a:noFill/>
                </a:ln>
                <a:solidFill>
                  <a:prstClr val="black"/>
                </a:solidFill>
                <a:effectLst/>
                <a:uLnTx/>
                <a:uFillTx/>
                <a:ea typeface="+mn-ea"/>
                <a:cs typeface="+mn-cs"/>
              </a:rPr>
              <a:t>. https://doi.org/10.1007/s40261-022-01127-9.</a:t>
            </a:r>
          </a:p>
        </p:txBody>
      </p:sp>
    </p:spTree>
    <p:extLst>
      <p:ext uri="{BB962C8B-B14F-4D97-AF65-F5344CB8AC3E}">
        <p14:creationId xmlns:p14="http://schemas.microsoft.com/office/powerpoint/2010/main" val="1653479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C7F851E-6A33-46B1-83A8-247E5C9D1EA1}"/>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19</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7" name="Marcador de texto 6">
            <a:extLst>
              <a:ext uri="{FF2B5EF4-FFF2-40B4-BE49-F238E27FC236}">
                <a16:creationId xmlns:a16="http://schemas.microsoft.com/office/drawing/2014/main" id="{AC8303E0-41C5-4E7C-B914-0207E8909C2B}"/>
              </a:ext>
            </a:extLst>
          </p:cNvPr>
          <p:cNvSpPr>
            <a:spLocks noGrp="1"/>
          </p:cNvSpPr>
          <p:nvPr>
            <p:ph type="body" sz="quarter" idx="21"/>
          </p:nvPr>
        </p:nvSpPr>
        <p:spPr>
          <a:xfrm>
            <a:off x="482817" y="6289422"/>
            <a:ext cx="11226365" cy="208579"/>
          </a:xfrm>
        </p:spPr>
        <p:txBody>
          <a:bodyPr>
            <a:noAutofit/>
          </a:bodyPr>
          <a:lstStyle/>
          <a:p>
            <a:pPr>
              <a:lnSpc>
                <a:spcPct val="80000"/>
              </a:lnSpc>
            </a:pPr>
            <a:r>
              <a:rPr lang="es-ES" dirty="0">
                <a:latin typeface="Ebrima" panose="02000000000000000000" pitchFamily="2" charset="0"/>
                <a:ea typeface="Ebrima" panose="02000000000000000000" pitchFamily="2" charset="0"/>
                <a:cs typeface="Ebrima" panose="02000000000000000000" pitchFamily="2" charset="0"/>
              </a:rPr>
              <a:t>Nota: 1. Covaxin contiene un nuevo adyuvante, una molécula del grupo de las imidazoquinolinas (agonistas de los receptores de tipo Toll [TLR] 7/8) (IMDG), adsorbidas a aluminio (</a:t>
            </a:r>
            <a:r>
              <a:rPr lang="es-ES" dirty="0" err="1">
                <a:latin typeface="Ebrima" panose="02000000000000000000" pitchFamily="2" charset="0"/>
                <a:ea typeface="Ebrima" panose="02000000000000000000" pitchFamily="2" charset="0"/>
                <a:cs typeface="Ebrima" panose="02000000000000000000" pitchFamily="2" charset="0"/>
              </a:rPr>
              <a:t>Algel</a:t>
            </a:r>
            <a:r>
              <a:rPr lang="es-ES" dirty="0">
                <a:latin typeface="Ebrima" panose="02000000000000000000" pitchFamily="2" charset="0"/>
                <a:ea typeface="Ebrima" panose="02000000000000000000" pitchFamily="2" charset="0"/>
                <a:cs typeface="Ebrima" panose="02000000000000000000" pitchFamily="2" charset="0"/>
              </a:rPr>
              <a:t>-IMDG), a diferencia del alumbre solo en el caso de Sinovac y Sinopharm. Esto tiene una implicación, ya que la recomendación del SAGE de la OMS de administrar una dosis adicional a las personas de ≥60 años solo se aplica a Sinovac y Sinopharm y no a Covaxin.</a:t>
            </a:r>
          </a:p>
          <a:p>
            <a:pPr>
              <a:lnSpc>
                <a:spcPct val="80000"/>
              </a:lnSpc>
              <a:spcBef>
                <a:spcPts val="0"/>
              </a:spcBef>
            </a:pPr>
            <a:r>
              <a:rPr lang="es-ES" dirty="0">
                <a:latin typeface="Ebrima" panose="02000000000000000000" pitchFamily="2" charset="0"/>
                <a:ea typeface="Ebrima" panose="02000000000000000000" pitchFamily="2" charset="0"/>
                <a:cs typeface="Ebrima" panose="02000000000000000000" pitchFamily="2" charset="0"/>
              </a:rPr>
              <a:t>Fuente: OMS: EPI-WIN. </a:t>
            </a:r>
            <a:r>
              <a:rPr lang="es-ES" b="1" dirty="0" err="1">
                <a:latin typeface="Ebrima" panose="02000000000000000000" pitchFamily="2" charset="0"/>
                <a:ea typeface="Ebrima" panose="02000000000000000000" pitchFamily="2" charset="0"/>
                <a:cs typeface="Ebrima" panose="02000000000000000000" pitchFamily="2" charset="0"/>
              </a:rPr>
              <a:t>Update</a:t>
            </a:r>
            <a:r>
              <a:rPr lang="es-ES" b="1" dirty="0">
                <a:latin typeface="Ebrima" panose="02000000000000000000" pitchFamily="2" charset="0"/>
                <a:ea typeface="Ebrima" panose="02000000000000000000" pitchFamily="2" charset="0"/>
                <a:cs typeface="Ebrima" panose="02000000000000000000" pitchFamily="2" charset="0"/>
              </a:rPr>
              <a:t> on COVID-19 vaccines &amp; </a:t>
            </a:r>
            <a:r>
              <a:rPr lang="es-ES" b="1" dirty="0" err="1">
                <a:latin typeface="Ebrima" panose="02000000000000000000" pitchFamily="2" charset="0"/>
                <a:ea typeface="Ebrima" panose="02000000000000000000" pitchFamily="2" charset="0"/>
                <a:cs typeface="Ebrima" panose="02000000000000000000" pitchFamily="2" charset="0"/>
              </a:rPr>
              <a:t>immune</a:t>
            </a:r>
            <a:r>
              <a:rPr lang="es-ES" b="1" dirty="0">
                <a:latin typeface="Ebrima" panose="02000000000000000000" pitchFamily="2" charset="0"/>
                <a:ea typeface="Ebrima" panose="02000000000000000000" pitchFamily="2" charset="0"/>
                <a:cs typeface="Ebrima" panose="02000000000000000000" pitchFamily="2" charset="0"/>
              </a:rPr>
              <a:t> response. </a:t>
            </a:r>
            <a:r>
              <a:rPr lang="es-ES" dirty="0">
                <a:latin typeface="Ebrima" panose="02000000000000000000" pitchFamily="2" charset="0"/>
                <a:ea typeface="Ebrima" panose="02000000000000000000" pitchFamily="2" charset="0"/>
                <a:cs typeface="Ebrima" panose="02000000000000000000" pitchFamily="2" charset="0"/>
              </a:rPr>
              <a:t>3 de febrero del 2022. https://www.who.int/docs/default-source/coronaviruse/risk-comms-updates/update73_covid-19-vaccines-and-immune-response.pdf?sfvrsn=7902cc35_5. </a:t>
            </a:r>
          </a:p>
        </p:txBody>
      </p:sp>
      <p:sp>
        <p:nvSpPr>
          <p:cNvPr id="5" name="Título 4">
            <a:extLst>
              <a:ext uri="{FF2B5EF4-FFF2-40B4-BE49-F238E27FC236}">
                <a16:creationId xmlns:a16="http://schemas.microsoft.com/office/drawing/2014/main" id="{F6850C49-43E9-4EE3-A6FB-DB58DBB2B14C}"/>
              </a:ext>
            </a:extLst>
          </p:cNvPr>
          <p:cNvSpPr>
            <a:spLocks noGrp="1"/>
          </p:cNvSpPr>
          <p:nvPr>
            <p:ph type="title"/>
          </p:nvPr>
        </p:nvSpPr>
        <p:spPr>
          <a:xfrm>
            <a:off x="479998" y="359999"/>
            <a:ext cx="9841637" cy="720000"/>
          </a:xfrm>
        </p:spPr>
        <p:txBody>
          <a:bodyPr/>
          <a:lstStyle/>
          <a:p>
            <a:r>
              <a:rPr lang="es-ES" sz="2600" dirty="0"/>
              <a:t>Descripción de las plataformas de los productos vacunales contra la COVID-19</a:t>
            </a:r>
          </a:p>
        </p:txBody>
      </p:sp>
      <p:graphicFrame>
        <p:nvGraphicFramePr>
          <p:cNvPr id="11" name="Table 5">
            <a:extLst>
              <a:ext uri="{FF2B5EF4-FFF2-40B4-BE49-F238E27FC236}">
                <a16:creationId xmlns:a16="http://schemas.microsoft.com/office/drawing/2014/main" id="{37D776A4-39A1-4FD5-9DBE-68FBC70B8F49}"/>
              </a:ext>
            </a:extLst>
          </p:cNvPr>
          <p:cNvGraphicFramePr>
            <a:graphicFrameLocks noGrp="1"/>
          </p:cNvGraphicFramePr>
          <p:nvPr>
            <p:extLst>
              <p:ext uri="{D42A27DB-BD31-4B8C-83A1-F6EECF244321}">
                <p14:modId xmlns:p14="http://schemas.microsoft.com/office/powerpoint/2010/main" val="3104326848"/>
              </p:ext>
            </p:extLst>
          </p:nvPr>
        </p:nvGraphicFramePr>
        <p:xfrm>
          <a:off x="479998" y="1937211"/>
          <a:ext cx="10764982" cy="4251960"/>
        </p:xfrm>
        <a:graphic>
          <a:graphicData uri="http://schemas.openxmlformats.org/drawingml/2006/table">
            <a:tbl>
              <a:tblPr firstRow="1" bandRow="1"/>
              <a:tblGrid>
                <a:gridCol w="1704466">
                  <a:extLst>
                    <a:ext uri="{9D8B030D-6E8A-4147-A177-3AD203B41FA5}">
                      <a16:colId xmlns:a16="http://schemas.microsoft.com/office/drawing/2014/main" val="3333976748"/>
                    </a:ext>
                  </a:extLst>
                </a:gridCol>
                <a:gridCol w="3053249">
                  <a:extLst>
                    <a:ext uri="{9D8B030D-6E8A-4147-A177-3AD203B41FA5}">
                      <a16:colId xmlns:a16="http://schemas.microsoft.com/office/drawing/2014/main" val="2262632177"/>
                    </a:ext>
                  </a:extLst>
                </a:gridCol>
                <a:gridCol w="6007267">
                  <a:extLst>
                    <a:ext uri="{9D8B030D-6E8A-4147-A177-3AD203B41FA5}">
                      <a16:colId xmlns:a16="http://schemas.microsoft.com/office/drawing/2014/main" val="605790810"/>
                    </a:ext>
                  </a:extLst>
                </a:gridCol>
              </a:tblGrid>
              <a:tr h="32800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s-ES" sz="1200" dirty="0">
                          <a:solidFill>
                            <a:schemeClr val="tx1"/>
                          </a:solidFill>
                          <a:latin typeface="Ebrima" panose="02000000000000000000" pitchFamily="2" charset="0"/>
                          <a:ea typeface="Ebrima" panose="02000000000000000000" pitchFamily="2" charset="0"/>
                          <a:cs typeface="Ebrima" panose="02000000000000000000" pitchFamily="2" charset="0"/>
                        </a:rPr>
                        <a:t>PLATAFORMA VACUNAL</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s-ES" sz="1200" dirty="0">
                          <a:solidFill>
                            <a:schemeClr val="tx1"/>
                          </a:solidFill>
                          <a:latin typeface="Ebrima" panose="02000000000000000000" pitchFamily="2" charset="0"/>
                          <a:ea typeface="Ebrima" panose="02000000000000000000" pitchFamily="2" charset="0"/>
                          <a:cs typeface="Ebrima" panose="02000000000000000000" pitchFamily="2" charset="0"/>
                        </a:rPr>
                        <a:t>FABRICANTE Y MARCA</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s-ES" sz="1200" dirty="0">
                          <a:solidFill>
                            <a:schemeClr val="tx1"/>
                          </a:solidFill>
                          <a:latin typeface="Ebrima" panose="02000000000000000000" pitchFamily="2" charset="0"/>
                          <a:ea typeface="Ebrima" panose="02000000000000000000" pitchFamily="2" charset="0"/>
                          <a:cs typeface="Ebrima" panose="02000000000000000000" pitchFamily="2" charset="0"/>
                        </a:rPr>
                        <a:t>DESCRIPCIÓN</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607858"/>
                  </a:ext>
                </a:extLst>
              </a:tr>
              <a:tr h="360559">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ES" sz="1200" b="1" dirty="0">
                          <a:solidFill>
                            <a:schemeClr val="tx1"/>
                          </a:solidFill>
                          <a:latin typeface="Ebrima" panose="02000000000000000000" pitchFamily="2" charset="0"/>
                          <a:ea typeface="Ebrima" panose="02000000000000000000" pitchFamily="2" charset="0"/>
                          <a:cs typeface="Ebrima" panose="02000000000000000000" pitchFamily="2" charset="0"/>
                        </a:rPr>
                        <a:t>Ácido ribonucleico mensajero (ARNm)</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CC66">
                        <a:alpha val="7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44000" indent="-216000"/>
                      <a:r>
                        <a:rPr lang="es-ES" sz="1200" b="1" i="1"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COMIRNATY</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 sz="120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Pfizer BioNTech</a:t>
                      </a:r>
                      <a:r>
                        <a:rPr lang="es-ES" sz="1200" b="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a:t>
                      </a:r>
                      <a:endParaRPr lang="es-ES" sz="120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ts val="1100"/>
                        </a:lnSpc>
                      </a:pP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Las vacunas de ARNm proporcionan a las células humanas instrucciones para fabricar parte de la proteína de la espícula del SARS-CoV-2.</a:t>
                      </a:r>
                    </a:p>
                    <a:p>
                      <a:pPr>
                        <a:lnSpc>
                          <a:spcPts val="1100"/>
                        </a:lnSpc>
                      </a:pPr>
                      <a:endPar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endParaRPr>
                    </a:p>
                    <a:p>
                      <a:pPr marL="0" marR="0" lvl="0" indent="0" algn="l" defTabSz="914400" rtl="0" eaLnBrk="1" fontAlgn="auto" latinLnBrk="0" hangingPunct="1">
                        <a:lnSpc>
                          <a:spcPts val="1100"/>
                        </a:lnSpc>
                        <a:spcBef>
                          <a:spcPts val="0"/>
                        </a:spcBef>
                        <a:spcAft>
                          <a:spcPts val="0"/>
                        </a:spcAft>
                        <a:buClrTx/>
                        <a:buSzTx/>
                        <a:buFontTx/>
                        <a:buNone/>
                        <a:tabLst/>
                        <a:defRPr/>
                      </a:pP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La proteína de la espícula hace que el sistema inmunitario de quien recibe la vacuna desarrolle una respuesta protectora que lo defiende frente a futuras exposiciones </a:t>
                      </a:r>
                      <a:b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al SARS-CoV-2.</a:t>
                      </a:r>
                      <a:endParaRPr lang="es-ES" sz="120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300124"/>
                  </a:ext>
                </a:extLst>
              </a:tr>
              <a:tr h="298560">
                <a:tc vMerge="1">
                  <a:txBody>
                    <a:bodyPr/>
                    <a:lstStyle/>
                    <a:p>
                      <a:endParaRPr lang="en-CH"/>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ES" sz="1200" b="1" i="1"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SPIKEVAX</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 sz="1200" kern="1200" noProof="0" dirty="0">
                          <a:solidFill>
                            <a:schemeClr val="dk1"/>
                          </a:solidFill>
                          <a:latin typeface="Ebrima" panose="02000000000000000000" pitchFamily="2" charset="0"/>
                          <a:ea typeface="Ebrima" panose="02000000000000000000" pitchFamily="2" charset="0"/>
                          <a:cs typeface="Ebrima" panose="02000000000000000000" pitchFamily="2" charset="0"/>
                        </a:rPr>
                        <a:t> (Moderna)</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44000" marR="0" lvl="0" indent="-216000" algn="l" defTabSz="914400" rtl="0" eaLnBrk="1" fontAlgn="auto" latinLnBrk="0" hangingPunct="1">
                        <a:lnSpc>
                          <a:spcPct val="100000"/>
                        </a:lnSpc>
                        <a:spcBef>
                          <a:spcPts val="0"/>
                        </a:spcBef>
                        <a:spcAft>
                          <a:spcPts val="0"/>
                        </a:spcAft>
                        <a:buClrTx/>
                        <a:buSzTx/>
                        <a:buFontTx/>
                        <a:buNone/>
                        <a:tabLst/>
                        <a:defRPr/>
                      </a:pPr>
                      <a:endParaRPr lang="en-CH" sz="1200">
                        <a:solidFill>
                          <a:schemeClr val="tx1">
                            <a:lumMod val="65000"/>
                            <a:lumOff val="3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alpha val="70000"/>
                      </a:schemeClr>
                    </a:solidFill>
                  </a:tcPr>
                </a:tc>
                <a:extLst>
                  <a:ext uri="{0D108BD9-81ED-4DB2-BD59-A6C34878D82A}">
                    <a16:rowId xmlns:a16="http://schemas.microsoft.com/office/drawing/2014/main" val="908165804"/>
                  </a:ext>
                </a:extLst>
              </a:tr>
              <a:tr h="272586">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ES" sz="1200" b="1" dirty="0">
                          <a:solidFill>
                            <a:schemeClr val="tx1"/>
                          </a:solidFill>
                          <a:latin typeface="Ebrima" panose="02000000000000000000" pitchFamily="2" charset="0"/>
                          <a:ea typeface="Ebrima" panose="02000000000000000000" pitchFamily="2" charset="0"/>
                          <a:cs typeface="Ebrima" panose="02000000000000000000" pitchFamily="2" charset="0"/>
                        </a:rPr>
                        <a:t>Vector viral recombinante</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CCCC">
                        <a:alpha val="47633"/>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44000" indent="-216000"/>
                      <a: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t>VAXZEVRIA</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(AstraZeneca) </a:t>
                      </a:r>
                      <a:endParaRPr lang="es-ES" sz="120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1100"/>
                        </a:lnSpc>
                        <a:spcBef>
                          <a:spcPts val="0"/>
                        </a:spcBef>
                        <a:spcAft>
                          <a:spcPts val="0"/>
                        </a:spcAft>
                        <a:buClrTx/>
                        <a:buSzTx/>
                        <a:buFontTx/>
                        <a:buNone/>
                        <a:tabLst/>
                        <a:defRPr/>
                      </a:pP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Se utiliza un virus modificado (el vector viral), distinto del virus causante </a:t>
                      </a:r>
                      <a:b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de la COVID-19, para proporcionar a las células humanas las instrucciones </a:t>
                      </a:r>
                      <a:b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para fabricar parte de la proteína de la espícula del SARS-CoV-2.</a:t>
                      </a:r>
                    </a:p>
                    <a:p>
                      <a:pPr marL="0" algn="l" defTabSz="914400" rtl="0" eaLnBrk="1" latinLnBrk="0" hangingPunct="1">
                        <a:lnSpc>
                          <a:spcPts val="1100"/>
                        </a:lnSpc>
                      </a:pPr>
                      <a:endPar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endParaRPr>
                    </a:p>
                    <a:p>
                      <a:pPr marL="0" marR="0" lvl="0" indent="0" algn="l" defTabSz="914400" rtl="0" eaLnBrk="1" fontAlgn="auto" latinLnBrk="0" hangingPunct="1">
                        <a:lnSpc>
                          <a:spcPts val="1100"/>
                        </a:lnSpc>
                        <a:spcBef>
                          <a:spcPts val="0"/>
                        </a:spcBef>
                        <a:spcAft>
                          <a:spcPts val="0"/>
                        </a:spcAft>
                        <a:buClrTx/>
                        <a:buSzTx/>
                        <a:buFontTx/>
                        <a:buNone/>
                        <a:tabLst/>
                        <a:defRPr/>
                      </a:pP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La proteína de la espícula hace que el sistema inmunitario de quien recibe la vacuna desarrolle una respuesta protectora que lo defiende de futuras exposiciones </a:t>
                      </a:r>
                      <a:b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al SARS-CoV-2.</a:t>
                      </a:r>
                      <a:endParaRPr lang="es-ES" sz="120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7558359"/>
                  </a:ext>
                </a:extLst>
              </a:tr>
              <a:tr h="184614">
                <a:tc vMerge="1">
                  <a:txBody>
                    <a:bodyPr/>
                    <a:lstStyle/>
                    <a:p>
                      <a:endParaRPr lang="en-CH" sz="1200" b="1">
                        <a:solidFill>
                          <a:schemeClr val="tx1">
                            <a:lumMod val="75000"/>
                            <a:lumOff val="2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alpha val="47633"/>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44000" indent="-216000"/>
                      <a: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t>COVISHIELD</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 sz="1200" b="0" kern="1200" dirty="0" err="1">
                          <a:solidFill>
                            <a:schemeClr val="tx1"/>
                          </a:solidFill>
                          <a:latin typeface="Ebrima" panose="02000000000000000000" pitchFamily="2" charset="0"/>
                          <a:ea typeface="Ebrima" panose="02000000000000000000" pitchFamily="2" charset="0"/>
                          <a:cs typeface="Ebrima" panose="02000000000000000000" pitchFamily="2" charset="0"/>
                        </a:rPr>
                        <a:t>Serum</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 sz="1200" b="0" kern="1200" dirty="0" err="1">
                          <a:solidFill>
                            <a:schemeClr val="tx1"/>
                          </a:solidFill>
                          <a:latin typeface="Ebrima" panose="02000000000000000000" pitchFamily="2" charset="0"/>
                          <a:ea typeface="Ebrima" panose="02000000000000000000" pitchFamily="2" charset="0"/>
                          <a:cs typeface="Ebrima" panose="02000000000000000000" pitchFamily="2" charset="0"/>
                        </a:rPr>
                        <a:t>Institute</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of India) </a:t>
                      </a:r>
                      <a:endParaRPr lang="es-ES" sz="120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CH"/>
                    </a:p>
                  </a:txBody>
                  <a:tcPr/>
                </a:tc>
                <a:extLst>
                  <a:ext uri="{0D108BD9-81ED-4DB2-BD59-A6C34878D82A}">
                    <a16:rowId xmlns:a16="http://schemas.microsoft.com/office/drawing/2014/main" val="1153918479"/>
                  </a:ext>
                </a:extLst>
              </a:tr>
              <a:tr h="272586">
                <a:tc vMerge="1">
                  <a:txBody>
                    <a:bodyPr/>
                    <a:lstStyle/>
                    <a:p>
                      <a:endParaRPr lang="en-CH" sz="1200" b="1">
                        <a:solidFill>
                          <a:schemeClr val="tx1">
                            <a:lumMod val="75000"/>
                            <a:lumOff val="2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alpha val="47633"/>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44000" indent="-216000"/>
                      <a: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t>Ad26.COV 2-S</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(Janssen) </a:t>
                      </a:r>
                      <a:endParaRPr lang="es-ES" sz="120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CH"/>
                    </a:p>
                  </a:txBody>
                  <a:tcPr>
                    <a:lnL w="6350" cap="flat" cmpd="sng" algn="ctr">
                      <a:solidFill>
                        <a:schemeClr val="bg1">
                          <a:lumMod val="50000"/>
                        </a:schemeClr>
                      </a:solidFill>
                      <a:prstDash val="solid"/>
                      <a:round/>
                      <a:headEnd type="none" w="med" len="med"/>
                      <a:tailEnd type="none" w="med" len="med"/>
                    </a:lnL>
                  </a:tcPr>
                </a:tc>
                <a:extLst>
                  <a:ext uri="{0D108BD9-81ED-4DB2-BD59-A6C34878D82A}">
                    <a16:rowId xmlns:a16="http://schemas.microsoft.com/office/drawing/2014/main" val="3443438036"/>
                  </a:ext>
                </a:extLst>
              </a:tr>
              <a:tr h="240373">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ES" sz="1200" b="1" dirty="0">
                          <a:solidFill>
                            <a:schemeClr val="tx1"/>
                          </a:solidFill>
                          <a:latin typeface="Ebrima" panose="02000000000000000000" pitchFamily="2" charset="0"/>
                          <a:ea typeface="Ebrima" panose="02000000000000000000" pitchFamily="2" charset="0"/>
                          <a:cs typeface="Ebrima" panose="02000000000000000000" pitchFamily="2" charset="0"/>
                        </a:rPr>
                        <a:t>Virus inactivado</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CCFFCC">
                        <a:alpha val="60411"/>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t>CORONAVAC</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(Sinovac </a:t>
                      </a:r>
                      <a:r>
                        <a:rPr lang="es-ES" sz="1200" b="0" kern="1200" dirty="0" err="1">
                          <a:solidFill>
                            <a:schemeClr val="tx1"/>
                          </a:solidFill>
                          <a:latin typeface="Ebrima" panose="02000000000000000000" pitchFamily="2" charset="0"/>
                          <a:ea typeface="Ebrima" panose="02000000000000000000" pitchFamily="2" charset="0"/>
                          <a:cs typeface="Ebrima" panose="02000000000000000000" pitchFamily="2" charset="0"/>
                        </a:rPr>
                        <a:t>Life</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 sz="1200" b="0" kern="1200" dirty="0" err="1">
                          <a:solidFill>
                            <a:schemeClr val="tx1"/>
                          </a:solidFill>
                          <a:latin typeface="Ebrima" panose="02000000000000000000" pitchFamily="2" charset="0"/>
                          <a:ea typeface="Ebrima" panose="02000000000000000000" pitchFamily="2" charset="0"/>
                          <a:cs typeface="Ebrima" panose="02000000000000000000" pitchFamily="2" charset="0"/>
                        </a:rPr>
                        <a:t>Sciences</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1100"/>
                        </a:lnSpc>
                        <a:spcBef>
                          <a:spcPts val="0"/>
                        </a:spcBef>
                        <a:spcAft>
                          <a:spcPts val="0"/>
                        </a:spcAft>
                        <a:buClrTx/>
                        <a:buSzTx/>
                        <a:buFontTx/>
                        <a:buNone/>
                        <a:tabLst/>
                        <a:defRPr/>
                      </a:pP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Una vacuna de virus inactivado consiste en virus muertos o partículas reconocidos </a:t>
                      </a:r>
                      <a:b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por el sistema inmunitario para provocar una respuesta inmunitaria (ejemplos </a:t>
                      </a:r>
                      <a:b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de otras vacunas son las vacunas antigripales) incluida la proteína de la espícula.</a:t>
                      </a:r>
                      <a:endParaRPr lang="es-ES" sz="120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12700" cmpd="sng">
                      <a:solidFill>
                        <a:srgbClr val="FFFFFF"/>
                      </a:solidFill>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9601499"/>
                  </a:ext>
                </a:extLst>
              </a:tr>
              <a:tr h="293218">
                <a:tc vMerge="1">
                  <a:txBody>
                    <a:bodyPr/>
                    <a:lstStyle/>
                    <a:p>
                      <a:endParaRPr lang="en-CH"/>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t>Vacuna de virus inactivado contra </a:t>
                      </a:r>
                      <a:b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t>el SARS-CoV-2®</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s-ES" sz="1200" b="0" i="0" kern="1200" dirty="0">
                          <a:solidFill>
                            <a:schemeClr val="dk1"/>
                          </a:solidFill>
                          <a:effectLst/>
                          <a:latin typeface="Ebrima" panose="02000000000000000000" pitchFamily="2" charset="0"/>
                          <a:ea typeface="Ebrima" panose="02000000000000000000" pitchFamily="2" charset="0"/>
                          <a:cs typeface="Ebrima" panose="02000000000000000000" pitchFamily="2" charset="0"/>
                        </a:rPr>
                        <a:t>(BIBP/Sinopharm)</a:t>
                      </a:r>
                      <a:endParaRPr lang="es-ES" sz="1200" b="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44000" indent="-216000"/>
                      <a:endParaRPr lang="en-CH" sz="1200">
                        <a:solidFill>
                          <a:schemeClr val="tx1">
                            <a:lumMod val="65000"/>
                            <a:lumOff val="3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alpha val="60411"/>
                      </a:schemeClr>
                    </a:solidFill>
                  </a:tcPr>
                </a:tc>
                <a:extLst>
                  <a:ext uri="{0D108BD9-81ED-4DB2-BD59-A6C34878D82A}">
                    <a16:rowId xmlns:a16="http://schemas.microsoft.com/office/drawing/2014/main" val="2592231705"/>
                  </a:ext>
                </a:extLst>
              </a:tr>
              <a:tr h="240373">
                <a:tc vMerge="1">
                  <a:txBody>
                    <a:bodyPr/>
                    <a:lstStyle/>
                    <a:p>
                      <a:endParaRPr lang="en-CH"/>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t>COVAXIN</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 sz="1200" b="0" kern="1200" dirty="0" err="1">
                          <a:solidFill>
                            <a:schemeClr val="tx1"/>
                          </a:solidFill>
                          <a:latin typeface="Ebrima" panose="02000000000000000000" pitchFamily="2" charset="0"/>
                          <a:ea typeface="Ebrima" panose="02000000000000000000" pitchFamily="2" charset="0"/>
                          <a:cs typeface="Ebrima" panose="02000000000000000000" pitchFamily="2" charset="0"/>
                        </a:rPr>
                        <a:t>Bharat</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 sz="1200" b="0" kern="1200" dirty="0" err="1">
                          <a:solidFill>
                            <a:schemeClr val="tx1"/>
                          </a:solidFill>
                          <a:latin typeface="Ebrima" panose="02000000000000000000" pitchFamily="2" charset="0"/>
                          <a:ea typeface="Ebrima" panose="02000000000000000000" pitchFamily="2" charset="0"/>
                          <a:cs typeface="Ebrima" panose="02000000000000000000" pitchFamily="2" charset="0"/>
                        </a:rPr>
                        <a:t>Biotech</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a:t>
                      </a:r>
                      <a:r>
                        <a:rPr lang="es-ES" sz="1200" b="0" kern="1200" baseline="30000" dirty="0">
                          <a:solidFill>
                            <a:schemeClr val="tx1"/>
                          </a:solidFill>
                          <a:latin typeface="Ebrima" panose="02000000000000000000" pitchFamily="2" charset="0"/>
                          <a:ea typeface="Ebrima" panose="02000000000000000000" pitchFamily="2" charset="0"/>
                          <a:cs typeface="Ebrima" panose="02000000000000000000" pitchFamily="2" charset="0"/>
                        </a:rPr>
                        <a:t>1</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44000" indent="-216000"/>
                      <a:r>
                        <a:rPr lang="en-GB" sz="1200" err="1">
                          <a:solidFill>
                            <a:schemeClr val="tx1">
                              <a:lumMod val="65000"/>
                              <a:lumOff val="35000"/>
                            </a:schemeClr>
                          </a:solidFill>
                        </a:rPr>
                        <a:t>Covaxin</a:t>
                      </a:r>
                      <a:endParaRPr lang="en-CH" sz="1200">
                        <a:solidFill>
                          <a:schemeClr val="tx1">
                            <a:lumMod val="65000"/>
                            <a:lumOff val="35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40000"/>
                        <a:lumOff val="60000"/>
                        <a:alpha val="60411"/>
                      </a:schemeClr>
                    </a:solidFill>
                  </a:tcPr>
                </a:tc>
                <a:extLst>
                  <a:ext uri="{0D108BD9-81ED-4DB2-BD59-A6C34878D82A}">
                    <a16:rowId xmlns:a16="http://schemas.microsoft.com/office/drawing/2014/main" val="2046166786"/>
                  </a:ext>
                </a:extLst>
              </a:tr>
              <a:tr h="325120">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1100"/>
                        </a:lnSpc>
                      </a:pPr>
                      <a:r>
                        <a:rPr lang="es-ES" sz="1200" b="1" kern="1200" dirty="0">
                          <a:solidFill>
                            <a:schemeClr val="tx1"/>
                          </a:solidFill>
                          <a:latin typeface="Ebrima" panose="02000000000000000000" pitchFamily="2" charset="0"/>
                          <a:ea typeface="Ebrima" panose="02000000000000000000" pitchFamily="2" charset="0"/>
                          <a:cs typeface="Ebrima" panose="02000000000000000000" pitchFamily="2" charset="0"/>
                        </a:rPr>
                        <a:t>Nanopartícula </a:t>
                      </a:r>
                      <a:br>
                        <a:rPr lang="es-ES" sz="1200" b="1"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b="1" kern="1200" dirty="0">
                          <a:solidFill>
                            <a:schemeClr val="tx1"/>
                          </a:solidFill>
                          <a:latin typeface="Ebrima" panose="02000000000000000000" pitchFamily="2" charset="0"/>
                          <a:ea typeface="Ebrima" panose="02000000000000000000" pitchFamily="2" charset="0"/>
                          <a:cs typeface="Ebrima" panose="02000000000000000000" pitchFamily="2" charset="0"/>
                        </a:rPr>
                        <a:t>de proteína </a:t>
                      </a:r>
                      <a:br>
                        <a:rPr lang="es-ES" sz="1200" b="1" kern="120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 sz="1200" b="1" kern="1200" dirty="0">
                          <a:solidFill>
                            <a:schemeClr val="tx1"/>
                          </a:solidFill>
                          <a:latin typeface="Ebrima" panose="02000000000000000000" pitchFamily="2" charset="0"/>
                          <a:ea typeface="Ebrima" panose="02000000000000000000" pitchFamily="2" charset="0"/>
                          <a:cs typeface="Ebrima" panose="02000000000000000000" pitchFamily="2" charset="0"/>
                        </a:rPr>
                        <a:t>de la espícula recombinante</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alpha val="6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kern="1200" dirty="0">
                          <a:solidFill>
                            <a:schemeClr val="tx1"/>
                          </a:solidFill>
                          <a:latin typeface="Ebrima" panose="02000000000000000000" pitchFamily="2" charset="0"/>
                          <a:ea typeface="Ebrima" panose="02000000000000000000" pitchFamily="2" charset="0"/>
                          <a:cs typeface="Ebrima" panose="02000000000000000000" pitchFamily="2" charset="0"/>
                        </a:rPr>
                        <a:t>COVOVAX</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a:t>
                      </a:r>
                      <a:r>
                        <a:rPr lang="es-ES" sz="1200" b="0" kern="1200" dirty="0" err="1">
                          <a:solidFill>
                            <a:schemeClr val="tx1"/>
                          </a:solidFill>
                          <a:latin typeface="Ebrima" panose="02000000000000000000" pitchFamily="2" charset="0"/>
                          <a:ea typeface="Ebrima" panose="02000000000000000000" pitchFamily="2" charset="0"/>
                          <a:cs typeface="Ebrima" panose="02000000000000000000" pitchFamily="2" charset="0"/>
                        </a:rPr>
                        <a:t>Serum</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 sz="1200" b="0" kern="1200" dirty="0" err="1">
                          <a:solidFill>
                            <a:schemeClr val="tx1"/>
                          </a:solidFill>
                          <a:latin typeface="Ebrima" panose="02000000000000000000" pitchFamily="2" charset="0"/>
                          <a:ea typeface="Ebrima" panose="02000000000000000000" pitchFamily="2" charset="0"/>
                          <a:cs typeface="Ebrima" panose="02000000000000000000" pitchFamily="2" charset="0"/>
                        </a:rPr>
                        <a:t>Institute</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of India)</a:t>
                      </a:r>
                      <a:endParaRPr lang="es-ES" sz="1200" b="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1100"/>
                        </a:lnSpc>
                        <a:spcBef>
                          <a:spcPts val="0"/>
                        </a:spcBef>
                        <a:spcAft>
                          <a:spcPts val="0"/>
                        </a:spcAft>
                        <a:buClrTx/>
                        <a:buSzTx/>
                        <a:buFontTx/>
                        <a:buNone/>
                        <a:tabLst/>
                        <a:defRPr/>
                      </a:pPr>
                      <a:r>
                        <a:rPr lang="es-ES" sz="1200" kern="1200" dirty="0">
                          <a:solidFill>
                            <a:schemeClr val="tx1"/>
                          </a:solidFill>
                          <a:latin typeface="Ebrima" panose="02000000000000000000" pitchFamily="2" charset="0"/>
                          <a:ea typeface="Ebrima" panose="02000000000000000000" pitchFamily="2" charset="0"/>
                          <a:cs typeface="Ebrima" panose="02000000000000000000" pitchFamily="2" charset="0"/>
                        </a:rPr>
                        <a:t>Las vacunas de subunidades contienen fragmentos específicos de la proteína de la espícula del SARS-CoV-2, que han sido cuidadosamente seleccionados para producir combinaciones de estas moléculas que probablemente produzcan una respuesta inmunitaria potente y eficaz (ejemplos de otras vacunas son las vacunas contra la tosferina, el papilomavirus humano (PVH) y el virus de la hepatitis B).</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8146113"/>
                  </a:ext>
                </a:extLst>
              </a:tr>
              <a:tr h="325120">
                <a:tc vMerge="1">
                  <a:txBody>
                    <a:bodyPr/>
                    <a:lstStyle/>
                    <a:p>
                      <a:endParaRPr lang="en-GB"/>
                    </a:p>
                  </a:txBody>
                  <a:tcPr/>
                </a:tc>
                <a:tc>
                  <a:txBody>
                    <a:bodyPr/>
                    <a:lstStyle/>
                    <a:p>
                      <a:pPr marL="144000" marR="0" lvl="0" indent="-216000" algn="l" defTabSz="914400" rtl="0" eaLnBrk="1" fontAlgn="auto" latinLnBrk="0" hangingPunct="1">
                        <a:lnSpc>
                          <a:spcPct val="100000"/>
                        </a:lnSpc>
                        <a:spcBef>
                          <a:spcPts val="0"/>
                        </a:spcBef>
                        <a:spcAft>
                          <a:spcPts val="0"/>
                        </a:spcAft>
                        <a:buClrTx/>
                        <a:buSzTx/>
                        <a:buFontTx/>
                        <a:buNone/>
                        <a:tabLst/>
                        <a:defRPr/>
                      </a:pPr>
                      <a:r>
                        <a:rPr lang="es-ES" sz="1200" b="1" i="1"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NUVAXOVID</a:t>
                      </a:r>
                      <a:r>
                        <a:rPr lang="es-ES" sz="120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 sz="1200" b="0" kern="1200" dirty="0">
                          <a:solidFill>
                            <a:schemeClr val="tx1"/>
                          </a:solidFill>
                          <a:latin typeface="Ebrima" panose="02000000000000000000" pitchFamily="2" charset="0"/>
                          <a:ea typeface="Ebrima" panose="02000000000000000000" pitchFamily="2" charset="0"/>
                          <a:cs typeface="Ebrima" panose="02000000000000000000" pitchFamily="2" charset="0"/>
                        </a:rPr>
                        <a:t> (Novavax, Inc.)</a:t>
                      </a:r>
                      <a:endParaRPr lang="es-ES" sz="1200" b="0" i="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a16="http://schemas.microsoft.com/office/drawing/2014/main" val="3852133302"/>
                  </a:ext>
                </a:extLst>
              </a:tr>
            </a:tbl>
          </a:graphicData>
        </a:graphic>
      </p:graphicFrame>
      <p:sp>
        <p:nvSpPr>
          <p:cNvPr id="8" name="CuadroTexto 7">
            <a:extLst>
              <a:ext uri="{FF2B5EF4-FFF2-40B4-BE49-F238E27FC236}">
                <a16:creationId xmlns:a16="http://schemas.microsoft.com/office/drawing/2014/main" id="{55C4AD3C-7E9C-42DA-B611-E2A672D2B92E}"/>
              </a:ext>
            </a:extLst>
          </p:cNvPr>
          <p:cNvSpPr txBox="1"/>
          <p:nvPr/>
        </p:nvSpPr>
        <p:spPr>
          <a:xfrm>
            <a:off x="395287" y="1198547"/>
            <a:ext cx="10764982" cy="738664"/>
          </a:xfrm>
          <a:prstGeom prst="rect">
            <a:avLst/>
          </a:prstGeom>
          <a:noFill/>
        </p:spPr>
        <p:txBody>
          <a:bodyPr wrap="square">
            <a:spAutoFit/>
          </a:bodyPr>
          <a:lstStyle/>
          <a:p>
            <a:r>
              <a:rPr lang="es-ES" sz="1400" b="1" i="1" dirty="0">
                <a:latin typeface="+mj-lt"/>
              </a:rPr>
              <a:t>Las vacunas contra la COVID-19 se han desarrollado utilizando diversas plataformas (tecnología subyacente al diseño </a:t>
            </a:r>
            <a:br>
              <a:rPr lang="es-ES" sz="1400" b="1" i="1" dirty="0">
                <a:latin typeface="+mj-lt"/>
              </a:rPr>
            </a:br>
            <a:r>
              <a:rPr lang="es-ES" sz="1400" b="1" i="1" dirty="0">
                <a:latin typeface="+mj-lt"/>
              </a:rPr>
              <a:t>de una vacuna), pero hasta la fecha todas ellas tienen como objetivo inducir la respuesta inmunitaria humana </a:t>
            </a:r>
            <a:br>
              <a:rPr lang="es-ES" sz="1400" b="1" i="1" dirty="0">
                <a:latin typeface="+mj-lt"/>
              </a:rPr>
            </a:br>
            <a:r>
              <a:rPr lang="es-ES" sz="1400" b="1" i="1" dirty="0">
                <a:latin typeface="+mj-lt"/>
              </a:rPr>
              <a:t>contra la proteína de la espícula del SARS-CoV-2 </a:t>
            </a:r>
            <a:endParaRPr lang="es-ES" sz="1400" i="1" dirty="0">
              <a:latin typeface="+mj-lt"/>
            </a:endParaRPr>
          </a:p>
        </p:txBody>
      </p:sp>
      <p:sp>
        <p:nvSpPr>
          <p:cNvPr id="9" name="Elipse 8">
            <a:extLst>
              <a:ext uri="{FF2B5EF4-FFF2-40B4-BE49-F238E27FC236}">
                <a16:creationId xmlns:a16="http://schemas.microsoft.com/office/drawing/2014/main" id="{44488A59-EA08-4E4B-906E-D7DD9486DA75}"/>
              </a:ext>
            </a:extLst>
          </p:cNvPr>
          <p:cNvSpPr/>
          <p:nvPr/>
        </p:nvSpPr>
        <p:spPr>
          <a:xfrm>
            <a:off x="168572" y="35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prstClr val="white"/>
                </a:solidFill>
                <a:latin typeface="Arial"/>
              </a:rPr>
              <a:t>C</a:t>
            </a:r>
            <a:endParaRPr kumimoji="0" lang="es-E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5747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texto 9">
            <a:extLst>
              <a:ext uri="{FF2B5EF4-FFF2-40B4-BE49-F238E27FC236}">
                <a16:creationId xmlns:a16="http://schemas.microsoft.com/office/drawing/2014/main" id="{D39D774C-CBBC-4307-87DF-28CBFA280029}"/>
              </a:ext>
            </a:extLst>
          </p:cNvPr>
          <p:cNvSpPr>
            <a:spLocks noGrp="1"/>
          </p:cNvSpPr>
          <p:nvPr>
            <p:ph type="body" sz="quarter" idx="18"/>
          </p:nvPr>
        </p:nvSpPr>
        <p:spPr>
          <a:xfrm>
            <a:off x="-1" y="1795463"/>
            <a:ext cx="7570034" cy="4102713"/>
          </a:xfrm>
        </p:spPr>
        <p:txBody>
          <a:bodyPr anchor="ctr"/>
          <a:lstStyle/>
          <a:p>
            <a:r>
              <a:rPr lang="es-ES" sz="2000" dirty="0"/>
              <a:t>Contenido: </a:t>
            </a:r>
            <a:r>
              <a:rPr lang="es-ES" sz="1600" b="0" dirty="0"/>
              <a:t>En esta presentación se resumen las recomendaciones y consideraciones más recientes de la OMS para elegir </a:t>
            </a:r>
            <a:r>
              <a:rPr lang="es-ES" sz="1600" dirty="0"/>
              <a:t>productos vacunales contra la COVID-19 </a:t>
            </a:r>
            <a:r>
              <a:rPr lang="es-ES" sz="1600" b="0" dirty="0"/>
              <a:t>con la lista de la OMS para uso de emergencia (actualmente disponible a través del Mecanismo COVAX)</a:t>
            </a:r>
            <a:r>
              <a:rPr lang="es-ES" sz="1600" dirty="0"/>
              <a:t>. </a:t>
            </a:r>
          </a:p>
          <a:p>
            <a:r>
              <a:rPr lang="es-ES" sz="2000" dirty="0"/>
              <a:t>Destinatarios: </a:t>
            </a:r>
            <a:r>
              <a:rPr lang="es-ES" sz="1600" dirty="0"/>
              <a:t>Funcionarios de la OMS y del UNICEF en los países. </a:t>
            </a:r>
          </a:p>
          <a:p>
            <a:r>
              <a:rPr lang="es-ES" sz="2000" dirty="0"/>
              <a:t>Objetivo: </a:t>
            </a:r>
            <a:r>
              <a:rPr lang="es-ES" sz="1600" b="0" dirty="0"/>
              <a:t>Ayudar a orientar al </a:t>
            </a:r>
            <a:r>
              <a:rPr lang="es-ES" sz="1600" dirty="0"/>
              <a:t>Ministerio de Salud y al grupo técnico asesor nacional sobre inmunización (NITAG, por su sigla en inglés) </a:t>
            </a:r>
            <a:r>
              <a:rPr lang="es-ES" sz="1600" b="0" dirty="0"/>
              <a:t>en su </a:t>
            </a:r>
            <a:r>
              <a:rPr lang="es-ES" sz="1600" dirty="0"/>
              <a:t>elección de productos vacunales contra la COVID-19 para optimizar su cartera.</a:t>
            </a:r>
            <a:endParaRPr lang="es-ES" i="1" dirty="0">
              <a:solidFill>
                <a:schemeClr val="bg1"/>
              </a:solidFill>
            </a:endParaRPr>
          </a:p>
        </p:txBody>
      </p:sp>
      <p:sp>
        <p:nvSpPr>
          <p:cNvPr id="5" name="Marcador de número de diapositiva 4">
            <a:extLst>
              <a:ext uri="{FF2B5EF4-FFF2-40B4-BE49-F238E27FC236}">
                <a16:creationId xmlns:a16="http://schemas.microsoft.com/office/drawing/2014/main" id="{CC4830B4-BA84-4357-B422-5F57844438A9}"/>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2</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11" name="Marcador de texto 10">
            <a:extLst>
              <a:ext uri="{FF2B5EF4-FFF2-40B4-BE49-F238E27FC236}">
                <a16:creationId xmlns:a16="http://schemas.microsoft.com/office/drawing/2014/main" id="{991B5D58-AC35-4043-B5C3-102393B95CB9}"/>
              </a:ext>
            </a:extLst>
          </p:cNvPr>
          <p:cNvSpPr>
            <a:spLocks noGrp="1"/>
          </p:cNvSpPr>
          <p:nvPr>
            <p:ph type="body" sz="quarter" idx="22"/>
          </p:nvPr>
        </p:nvSpPr>
        <p:spPr>
          <a:xfrm>
            <a:off x="485636" y="6084481"/>
            <a:ext cx="6709248" cy="341474"/>
          </a:xfrm>
        </p:spPr>
        <p:txBody>
          <a:bodyPr>
            <a:noAutofit/>
          </a:bodyPr>
          <a:lstStyle/>
          <a:p>
            <a:r>
              <a:rPr lang="es-ES" sz="1000" b="1" i="1" dirty="0">
                <a:solidFill>
                  <a:srgbClr val="FF0000"/>
                </a:solidFill>
                <a:latin typeface="+mj-lt"/>
              </a:rPr>
              <a:t>La información contenida en esta presentación está actualizada al 18 de marzo del 2022. </a:t>
            </a:r>
            <a:br>
              <a:rPr lang="es-ES" sz="1000" b="1" i="1" dirty="0">
                <a:solidFill>
                  <a:srgbClr val="FF0000"/>
                </a:solidFill>
                <a:latin typeface="+mj-lt"/>
              </a:rPr>
            </a:br>
            <a:r>
              <a:rPr lang="es-ES" sz="1000" b="1" i="1" dirty="0">
                <a:solidFill>
                  <a:srgbClr val="FF0000"/>
                </a:solidFill>
                <a:latin typeface="+mj-lt"/>
              </a:rPr>
              <a:t>Se ha elaborado tomando como base documentos de orientación provisionales de la OMS, documentos técnicos, notas informativas y páginas web. Esta presentación se actualizará periódicamente. </a:t>
            </a:r>
          </a:p>
        </p:txBody>
      </p:sp>
      <p:sp>
        <p:nvSpPr>
          <p:cNvPr id="8" name="Título 7">
            <a:extLst>
              <a:ext uri="{FF2B5EF4-FFF2-40B4-BE49-F238E27FC236}">
                <a16:creationId xmlns:a16="http://schemas.microsoft.com/office/drawing/2014/main" id="{23F706E2-4E14-4566-BC50-995387B0BF76}"/>
              </a:ext>
            </a:extLst>
          </p:cNvPr>
          <p:cNvSpPr>
            <a:spLocks noGrp="1"/>
          </p:cNvSpPr>
          <p:nvPr>
            <p:ph type="title"/>
          </p:nvPr>
        </p:nvSpPr>
        <p:spPr>
          <a:xfrm>
            <a:off x="224580" y="313725"/>
            <a:ext cx="8160000" cy="720000"/>
          </a:xfrm>
        </p:spPr>
        <p:txBody>
          <a:bodyPr/>
          <a:lstStyle/>
          <a:p>
            <a:r>
              <a:rPr lang="es-ES" dirty="0"/>
              <a:t>Finalidad de esta presentación</a:t>
            </a:r>
          </a:p>
        </p:txBody>
      </p:sp>
      <p:sp>
        <p:nvSpPr>
          <p:cNvPr id="12" name="Marcador de posición de imagen 11">
            <a:extLst>
              <a:ext uri="{FF2B5EF4-FFF2-40B4-BE49-F238E27FC236}">
                <a16:creationId xmlns:a16="http://schemas.microsoft.com/office/drawing/2014/main" id="{7F762067-598A-45C1-A814-2DC7FD3C3017}"/>
              </a:ext>
            </a:extLst>
          </p:cNvPr>
          <p:cNvSpPr>
            <a:spLocks noGrp="1"/>
          </p:cNvSpPr>
          <p:nvPr>
            <p:ph type="pic" sz="quarter" idx="24"/>
          </p:nvPr>
        </p:nvSpPr>
        <p:spPr/>
      </p:sp>
      <p:pic>
        <p:nvPicPr>
          <p:cNvPr id="13" name="Picture Placeholder 8" descr="A picture containing person, people, family, meal&#10;&#10;Description automatically generated">
            <a:extLst>
              <a:ext uri="{FF2B5EF4-FFF2-40B4-BE49-F238E27FC236}">
                <a16:creationId xmlns:a16="http://schemas.microsoft.com/office/drawing/2014/main" id="{45D486A6-09B8-4E2D-869C-9A47307D998E}"/>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val="0"/>
              </a:ext>
            </a:extLst>
          </a:blip>
          <a:srcRect t="7835" b="7835"/>
          <a:stretch>
            <a:fillRect/>
          </a:stretch>
        </p:blipFill>
        <p:spPr>
          <a:xfrm flipH="1">
            <a:off x="8926134" y="2766332"/>
            <a:ext cx="641049" cy="360590"/>
          </a:xfrm>
          <a:prstGeom prst="rect">
            <a:avLst/>
          </a:prstGeom>
        </p:spPr>
      </p:pic>
      <p:pic>
        <p:nvPicPr>
          <p:cNvPr id="1026" name="Picture 2" descr="atcdddcov">
            <a:extLst>
              <a:ext uri="{FF2B5EF4-FFF2-40B4-BE49-F238E27FC236}">
                <a16:creationId xmlns:a16="http://schemas.microsoft.com/office/drawing/2014/main" id="{054C5DAF-E1C5-4119-9B6B-3D04A2FA81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8118" y="1270375"/>
            <a:ext cx="3438246" cy="515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207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200A-C5B6-4A78-A714-DA3E691FDBEA}"/>
              </a:ext>
            </a:extLst>
          </p:cNvPr>
          <p:cNvSpPr>
            <a:spLocks noGrp="1"/>
          </p:cNvSpPr>
          <p:nvPr>
            <p:ph type="title"/>
          </p:nvPr>
        </p:nvSpPr>
        <p:spPr>
          <a:xfrm>
            <a:off x="477834" y="97412"/>
            <a:ext cx="9305024" cy="720000"/>
          </a:xfrm>
        </p:spPr>
        <p:txBody>
          <a:bodyPr/>
          <a:lstStyle/>
          <a:p>
            <a:r>
              <a:rPr lang="es-ES" sz="2400" dirty="0"/>
              <a:t>Resumen de las recomendaciones provisionales del SAGE </a:t>
            </a:r>
            <a:br>
              <a:rPr lang="es-ES" sz="2400" dirty="0"/>
            </a:br>
            <a:r>
              <a:rPr lang="es-ES" sz="2400" dirty="0"/>
              <a:t>de la OMS por vacuna contra la COVID-19 (1/2)</a:t>
            </a:r>
          </a:p>
        </p:txBody>
      </p:sp>
      <p:sp>
        <p:nvSpPr>
          <p:cNvPr id="4" name="Slide Number Placeholder 3">
            <a:extLst>
              <a:ext uri="{FF2B5EF4-FFF2-40B4-BE49-F238E27FC236}">
                <a16:creationId xmlns:a16="http://schemas.microsoft.com/office/drawing/2014/main" id="{72664DD8-1B0C-4C47-AA40-5ED39766F533}"/>
              </a:ext>
            </a:extLst>
          </p:cNvPr>
          <p:cNvSpPr>
            <a:spLocks noGrp="1"/>
          </p:cNvSpPr>
          <p:nvPr>
            <p:ph type="sldNum" sz="quarter" idx="12"/>
          </p:nvPr>
        </p:nvSpPr>
        <p:spPr>
          <a:xfrm>
            <a:off x="11416433" y="6580588"/>
            <a:ext cx="289931"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20</a:t>
            </a:fld>
            <a:endParaRPr kumimoji="0" lang="es-ES" sz="10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graphicFrame>
        <p:nvGraphicFramePr>
          <p:cNvPr id="8" name="Table 8">
            <a:extLst>
              <a:ext uri="{FF2B5EF4-FFF2-40B4-BE49-F238E27FC236}">
                <a16:creationId xmlns:a16="http://schemas.microsoft.com/office/drawing/2014/main" id="{1104BF02-3527-4FE1-A0E6-FEF56944ADED}"/>
              </a:ext>
            </a:extLst>
          </p:cNvPr>
          <p:cNvGraphicFramePr>
            <a:graphicFrameLocks noGrp="1"/>
          </p:cNvGraphicFramePr>
          <p:nvPr>
            <p:ph idx="1"/>
            <p:extLst>
              <p:ext uri="{D42A27DB-BD31-4B8C-83A1-F6EECF244321}">
                <p14:modId xmlns:p14="http://schemas.microsoft.com/office/powerpoint/2010/main" val="410746591"/>
              </p:ext>
            </p:extLst>
          </p:nvPr>
        </p:nvGraphicFramePr>
        <p:xfrm>
          <a:off x="477834" y="948548"/>
          <a:ext cx="11192554" cy="4749279"/>
        </p:xfrm>
        <a:graphic>
          <a:graphicData uri="http://schemas.openxmlformats.org/drawingml/2006/table">
            <a:tbl>
              <a:tblPr firstRow="1" bandRow="1">
                <a:tableStyleId>{5C22544A-7EE6-4342-B048-85BDC9FD1C3A}</a:tableStyleId>
              </a:tblPr>
              <a:tblGrid>
                <a:gridCol w="1350966">
                  <a:extLst>
                    <a:ext uri="{9D8B030D-6E8A-4147-A177-3AD203B41FA5}">
                      <a16:colId xmlns:a16="http://schemas.microsoft.com/office/drawing/2014/main" val="3841337175"/>
                    </a:ext>
                  </a:extLst>
                </a:gridCol>
                <a:gridCol w="2262293">
                  <a:extLst>
                    <a:ext uri="{9D8B030D-6E8A-4147-A177-3AD203B41FA5}">
                      <a16:colId xmlns:a16="http://schemas.microsoft.com/office/drawing/2014/main" val="2737960752"/>
                    </a:ext>
                  </a:extLst>
                </a:gridCol>
                <a:gridCol w="2353277">
                  <a:extLst>
                    <a:ext uri="{9D8B030D-6E8A-4147-A177-3AD203B41FA5}">
                      <a16:colId xmlns:a16="http://schemas.microsoft.com/office/drawing/2014/main" val="2759824547"/>
                    </a:ext>
                  </a:extLst>
                </a:gridCol>
                <a:gridCol w="2581644">
                  <a:extLst>
                    <a:ext uri="{9D8B030D-6E8A-4147-A177-3AD203B41FA5}">
                      <a16:colId xmlns:a16="http://schemas.microsoft.com/office/drawing/2014/main" val="95581326"/>
                    </a:ext>
                  </a:extLst>
                </a:gridCol>
                <a:gridCol w="2644374">
                  <a:extLst>
                    <a:ext uri="{9D8B030D-6E8A-4147-A177-3AD203B41FA5}">
                      <a16:colId xmlns:a16="http://schemas.microsoft.com/office/drawing/2014/main" val="2713068995"/>
                    </a:ext>
                  </a:extLst>
                </a:gridCol>
              </a:tblGrid>
              <a:tr h="717893">
                <a:tc>
                  <a:txBody>
                    <a:bodyPr/>
                    <a:lstStyle/>
                    <a:p>
                      <a:endParaRPr lang="es-ES_tradnl" sz="1200" noProof="0" dirty="0">
                        <a:latin typeface="+mj-lt"/>
                      </a:endParaRPr>
                    </a:p>
                  </a:txBody>
                  <a:tcPr>
                    <a:lnR w="28575" cap="flat" cmpd="sng" algn="ctr">
                      <a:solidFill>
                        <a:schemeClr val="bg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i="0" noProof="0" dirty="0" err="1">
                          <a:solidFill>
                            <a:schemeClr val="tx1"/>
                          </a:solidFill>
                          <a:latin typeface="+mj-lt"/>
                        </a:rPr>
                        <a:t>COMIRNATY</a:t>
                      </a:r>
                      <a:r>
                        <a:rPr lang="es-ES_tradnl" sz="1100" i="0" kern="1200" baseline="30000" dirty="0">
                          <a:solidFill>
                            <a:schemeClr val="dk1"/>
                          </a:solidFill>
                          <a:effectLst/>
                          <a:latin typeface="+mj-lt"/>
                          <a:ea typeface="+mn-ea"/>
                          <a:cs typeface="+mn-cs"/>
                        </a:rPr>
                        <a:t>®</a:t>
                      </a:r>
                      <a:r>
                        <a:rPr lang="es-ES_tradnl" sz="1100" b="1" i="0" noProof="0" dirty="0">
                          <a:solidFill>
                            <a:schemeClr val="tx1"/>
                          </a:solidFill>
                          <a:latin typeface="+mj-lt"/>
                        </a:rPr>
                        <a:t> </a:t>
                      </a:r>
                      <a:br>
                        <a:rPr lang="es-ES_tradnl" sz="1100" b="1" i="0" noProof="0" dirty="0">
                          <a:solidFill>
                            <a:schemeClr val="tx1"/>
                          </a:solidFill>
                          <a:latin typeface="+mj-lt"/>
                        </a:rPr>
                      </a:br>
                      <a:r>
                        <a:rPr lang="es-ES_tradnl" sz="1100" b="1" i="0" noProof="0" dirty="0">
                          <a:solidFill>
                            <a:schemeClr val="tx1"/>
                          </a:solidFill>
                          <a:latin typeface="+mj-lt"/>
                        </a:rPr>
                        <a:t>(</a:t>
                      </a:r>
                      <a:r>
                        <a:rPr lang="es-ES_tradnl" sz="1100" b="1" i="0" kern="1200" dirty="0">
                          <a:solidFill>
                            <a:schemeClr val="tx1"/>
                          </a:solidFill>
                          <a:latin typeface="+mj-lt"/>
                          <a:ea typeface="+mn-ea"/>
                          <a:cs typeface="+mn-cs"/>
                        </a:rPr>
                        <a:t>Pfizer BioNTech</a:t>
                      </a:r>
                      <a:r>
                        <a:rPr lang="es-ES_tradnl" sz="1100" b="1" i="0" kern="1200" noProof="0" dirty="0">
                          <a:solidFill>
                            <a:schemeClr val="tx1"/>
                          </a:solidFill>
                          <a:latin typeface="+mj-lt"/>
                          <a:ea typeface="+mn-ea"/>
                          <a:cs typeface="+mn-cs"/>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i="0" noProof="0" dirty="0" err="1">
                          <a:solidFill>
                            <a:schemeClr val="tx1"/>
                          </a:solidFill>
                          <a:latin typeface="+mj-lt"/>
                        </a:rPr>
                        <a:t>SPIKEVAX</a:t>
                      </a:r>
                      <a:r>
                        <a:rPr lang="es-ES_tradnl" sz="1100" i="0" kern="1200" baseline="30000" dirty="0">
                          <a:solidFill>
                            <a:schemeClr val="dk1"/>
                          </a:solidFill>
                          <a:effectLst/>
                          <a:latin typeface="+mj-lt"/>
                          <a:ea typeface="+mn-ea"/>
                          <a:cs typeface="+mn-cs"/>
                        </a:rPr>
                        <a:t>®</a:t>
                      </a:r>
                      <a:r>
                        <a:rPr lang="es-ES_tradnl" sz="1100" b="1" i="0" noProof="0" dirty="0">
                          <a:solidFill>
                            <a:schemeClr val="tx1"/>
                          </a:solidFill>
                          <a:latin typeface="+mj-lt"/>
                        </a:rPr>
                        <a:t> </a:t>
                      </a:r>
                      <a:br>
                        <a:rPr lang="es-ES_tradnl" sz="1100" b="1" i="0" noProof="0" dirty="0">
                          <a:solidFill>
                            <a:schemeClr val="tx1"/>
                          </a:solidFill>
                          <a:latin typeface="+mj-lt"/>
                        </a:rPr>
                      </a:br>
                      <a:r>
                        <a:rPr lang="es-ES_tradnl" sz="1100" b="1" i="0" noProof="0" dirty="0">
                          <a:solidFill>
                            <a:schemeClr val="tx1"/>
                          </a:solidFill>
                          <a:latin typeface="+mj-lt"/>
                        </a:rPr>
                        <a:t>(Moderna)</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noProof="0" dirty="0">
                          <a:solidFill>
                            <a:schemeClr val="tx1"/>
                          </a:solidFill>
                          <a:latin typeface="+mj-lt"/>
                        </a:rPr>
                        <a:t>COVISHIELD® </a:t>
                      </a:r>
                      <a:br>
                        <a:rPr lang="es-ES_tradnl" sz="1100" b="1" noProof="0" dirty="0">
                          <a:solidFill>
                            <a:schemeClr val="tx1"/>
                          </a:solidFill>
                          <a:latin typeface="+mj-lt"/>
                        </a:rPr>
                      </a:br>
                      <a:r>
                        <a:rPr lang="es-ES_tradnl" sz="1100" b="1" noProof="0" dirty="0">
                          <a:solidFill>
                            <a:schemeClr val="tx1"/>
                          </a:solidFill>
                          <a:latin typeface="+mj-lt"/>
                        </a:rPr>
                        <a:t>(Serum Institute of India)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noProof="0" dirty="0" err="1">
                          <a:solidFill>
                            <a:schemeClr val="tx1"/>
                          </a:solidFill>
                          <a:latin typeface="+mj-lt"/>
                        </a:rPr>
                        <a:t>VAXZEVRIA</a:t>
                      </a:r>
                      <a:r>
                        <a:rPr lang="es-ES_tradnl" sz="1100" b="1" noProof="0" dirty="0">
                          <a:solidFill>
                            <a:schemeClr val="tx1"/>
                          </a:solidFill>
                          <a:latin typeface="+mj-lt"/>
                        </a:rPr>
                        <a:t>® (AstraZeneca)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noProof="0" dirty="0" err="1">
                          <a:solidFill>
                            <a:schemeClr val="tx1"/>
                          </a:solidFill>
                          <a:latin typeface="+mj-lt"/>
                        </a:rPr>
                        <a:t>ChAdOx1</a:t>
                      </a:r>
                      <a:r>
                        <a:rPr lang="es-ES_tradnl" sz="1100" b="1" noProof="0" dirty="0">
                          <a:solidFill>
                            <a:schemeClr val="tx1"/>
                          </a:solidFill>
                          <a:latin typeface="+mj-lt"/>
                        </a:rPr>
                        <a:t>-S [</a:t>
                      </a:r>
                      <a:r>
                        <a:rPr lang="es-ES_tradnl" sz="1100" b="1" noProof="0" dirty="0" err="1">
                          <a:solidFill>
                            <a:schemeClr val="tx1"/>
                          </a:solidFill>
                          <a:latin typeface="+mj-lt"/>
                        </a:rPr>
                        <a:t>recomb</a:t>
                      </a:r>
                      <a:r>
                        <a:rPr lang="es-ES_tradnl" sz="1100" b="1" noProof="0" dirty="0">
                          <a:solidFill>
                            <a:schemeClr val="tx1"/>
                          </a:solidFill>
                          <a:latin typeface="+mj-lt"/>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noProof="0" dirty="0" err="1">
                          <a:solidFill>
                            <a:schemeClr val="tx1"/>
                          </a:solidFill>
                          <a:latin typeface="+mj-lt"/>
                        </a:rPr>
                        <a:t>Ad26.COV</a:t>
                      </a:r>
                      <a:r>
                        <a:rPr lang="es-ES_tradnl" sz="1100" b="1" noProof="0">
                          <a:solidFill>
                            <a:schemeClr val="tx1"/>
                          </a:solidFill>
                          <a:latin typeface="+mj-lt"/>
                        </a:rPr>
                        <a:t> 2-S® </a:t>
                      </a:r>
                      <a:br>
                        <a:rPr lang="es-ES_tradnl" sz="1100" b="1" noProof="0">
                          <a:solidFill>
                            <a:schemeClr val="tx1"/>
                          </a:solidFill>
                          <a:latin typeface="+mj-lt"/>
                        </a:rPr>
                      </a:br>
                      <a:r>
                        <a:rPr lang="es-ES_tradnl" sz="1100" b="1" noProof="0">
                          <a:solidFill>
                            <a:schemeClr val="tx1"/>
                          </a:solidFill>
                          <a:latin typeface="+mj-lt"/>
                        </a:rPr>
                        <a:t>(Janssen)</a:t>
                      </a:r>
                      <a:endParaRPr lang="es-ES_tradnl" sz="1100" b="1" noProof="0" dirty="0">
                        <a:solidFill>
                          <a:schemeClr val="tx1"/>
                        </a:solidFill>
                        <a:latin typeface="+mj-lt"/>
                      </a:endParaRPr>
                    </a:p>
                  </a:txBody>
                  <a:tcPr>
                    <a:lnL w="28575" cap="flat" cmpd="sng" algn="ctr">
                      <a:solidFill>
                        <a:schemeClr val="bg1"/>
                      </a:solidFill>
                      <a:prstDash val="solid"/>
                      <a:round/>
                      <a:headEnd type="none" w="med" len="med"/>
                      <a:tailEnd type="none" w="med" len="med"/>
                    </a:lnL>
                    <a:solidFill>
                      <a:srgbClr val="FFCCCC"/>
                    </a:solidFill>
                  </a:tcPr>
                </a:tc>
                <a:extLst>
                  <a:ext uri="{0D108BD9-81ED-4DB2-BD59-A6C34878D82A}">
                    <a16:rowId xmlns:a16="http://schemas.microsoft.com/office/drawing/2014/main" val="1348278612"/>
                  </a:ext>
                </a:extLst>
              </a:tr>
              <a:tr h="387662">
                <a:tc>
                  <a:txBody>
                    <a:bodyPr/>
                    <a:lstStyle/>
                    <a:p>
                      <a:pPr algn="ctr"/>
                      <a:r>
                        <a:rPr lang="es-ES_tradnl" sz="1050" b="1" dirty="0">
                          <a:solidFill>
                            <a:schemeClr val="tx1"/>
                          </a:solidFill>
                          <a:latin typeface="+mj-lt"/>
                        </a:rPr>
                        <a:t>Actualización más reciente del SAGE</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0">
                          <a:solidFill>
                            <a:schemeClr val="tx1"/>
                          </a:solidFill>
                          <a:latin typeface="+mj-lt"/>
                        </a:rPr>
                        <a:t>21 de enero del 2022</a:t>
                      </a:r>
                      <a:endParaRPr lang="es-ES_tradnl" sz="1050" b="0" dirty="0">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0">
                          <a:solidFill>
                            <a:schemeClr val="tx1"/>
                          </a:solidFill>
                          <a:latin typeface="+mj-lt"/>
                        </a:rPr>
                        <a:t>23 de febrero del 2022</a:t>
                      </a:r>
                      <a:endParaRPr lang="es-ES_tradnl" sz="1050" b="0" dirty="0">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0">
                          <a:solidFill>
                            <a:schemeClr val="tx1"/>
                          </a:solidFill>
                          <a:latin typeface="+mj-lt"/>
                        </a:rPr>
                        <a:t>15 de marzo del 2022</a:t>
                      </a:r>
                      <a:endParaRPr lang="es-ES_tradnl" sz="1050" b="0" dirty="0">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0">
                          <a:solidFill>
                            <a:schemeClr val="tx1"/>
                          </a:solidFill>
                          <a:latin typeface="+mj-lt"/>
                        </a:rPr>
                        <a:t>9 de diciembre del 2021</a:t>
                      </a:r>
                      <a:endParaRPr lang="es-ES_tradnl" sz="1050" b="0" dirty="0">
                        <a:solidFill>
                          <a:schemeClr val="tx1"/>
                        </a:solidFill>
                        <a:latin typeface="+mj-lt"/>
                      </a:endParaRP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663148379"/>
                  </a:ext>
                </a:extLst>
              </a:tr>
              <a:tr h="387662">
                <a:tc>
                  <a:txBody>
                    <a:bodyPr/>
                    <a:lstStyle/>
                    <a:p>
                      <a:pPr algn="ctr"/>
                      <a:r>
                        <a:rPr lang="es-ES_tradnl" sz="1050" b="1" dirty="0">
                          <a:solidFill>
                            <a:schemeClr val="tx1"/>
                          </a:solidFill>
                          <a:latin typeface="+mj-lt"/>
                        </a:rPr>
                        <a:t>Plataforma vacunal</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2">
                  <a:txBody>
                    <a:bodyPr/>
                    <a:lstStyle/>
                    <a:p>
                      <a:pPr algn="ctr"/>
                      <a:r>
                        <a:rPr lang="es-ES_tradnl" sz="1050" b="1">
                          <a:solidFill>
                            <a:schemeClr val="tx1"/>
                          </a:solidFill>
                          <a:latin typeface="+mj-lt"/>
                        </a:rPr>
                        <a:t>Vacuna de ARNm</a:t>
                      </a:r>
                      <a:endParaRPr lang="es-ES_tradnl" sz="1050" b="1" dirty="0">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hMerge="1">
                  <a:txBody>
                    <a:bodyPr/>
                    <a:lstStyle/>
                    <a:p>
                      <a:pPr algn="ctr"/>
                      <a:endParaRPr lang="en-US" sz="1050" b="0">
                        <a:solidFill>
                          <a:schemeClr val="tx1"/>
                        </a:solidFill>
                        <a:latin typeface="+mj-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FC000"/>
                    </a:solidFill>
                  </a:tcPr>
                </a:tc>
                <a:tc gridSpan="2">
                  <a:txBody>
                    <a:bodyPr/>
                    <a:lstStyle/>
                    <a:p>
                      <a:pPr algn="ctr"/>
                      <a:r>
                        <a:rPr lang="es-ES_tradnl" sz="1050" b="1" dirty="0">
                          <a:solidFill>
                            <a:schemeClr val="tx1"/>
                          </a:solidFill>
                          <a:latin typeface="+mj-lt"/>
                        </a:rPr>
                        <a:t>Vector viral recombinante</a:t>
                      </a:r>
                    </a:p>
                  </a:txBody>
                  <a:tcPr anchor="ctr">
                    <a:lnL w="28575" cap="flat" cmpd="sng" algn="ctr">
                      <a:solidFill>
                        <a:schemeClr val="bg1"/>
                      </a:solidFill>
                      <a:prstDash val="solid"/>
                      <a:round/>
                      <a:headEnd type="none" w="med" len="med"/>
                      <a:tailEnd type="none" w="med" len="med"/>
                    </a:lnL>
                    <a:solidFill>
                      <a:srgbClr val="FFCCCC"/>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a:solidFill>
                            <a:schemeClr val="tx1"/>
                          </a:solidFill>
                          <a:latin typeface="+mn-lt"/>
                          <a:ea typeface="+mn-ea"/>
                          <a:cs typeface="+mn-cs"/>
                        </a:rPr>
                        <a:t>Vector viral recombinante</a:t>
                      </a:r>
                    </a:p>
                    <a:p>
                      <a:endParaRPr lang="en-US" sz="1050">
                        <a:solidFill>
                          <a:schemeClr val="tx1"/>
                        </a:solidFill>
                        <a:latin typeface="+mj-lt"/>
                      </a:endParaRPr>
                    </a:p>
                  </a:txBody>
                  <a:tcPr>
                    <a:solidFill>
                      <a:schemeClr val="accent2">
                        <a:lumMod val="20000"/>
                        <a:lumOff val="80000"/>
                      </a:schemeClr>
                    </a:solidFill>
                  </a:tcPr>
                </a:tc>
                <a:extLst>
                  <a:ext uri="{0D108BD9-81ED-4DB2-BD59-A6C34878D82A}">
                    <a16:rowId xmlns:a16="http://schemas.microsoft.com/office/drawing/2014/main" val="2483686650"/>
                  </a:ext>
                </a:extLst>
              </a:tr>
              <a:tr h="689178">
                <a:tc>
                  <a:txBody>
                    <a:bodyPr/>
                    <a:lstStyle/>
                    <a:p>
                      <a:pPr algn="ctr"/>
                      <a:r>
                        <a:rPr lang="es-ES_tradnl" sz="1050" b="1" dirty="0">
                          <a:solidFill>
                            <a:schemeClr val="tx1"/>
                          </a:solidFill>
                          <a:latin typeface="+mj-lt"/>
                        </a:rPr>
                        <a:t>Eficacia frente a </a:t>
                      </a:r>
                      <a:br>
                        <a:rPr lang="es-ES_tradnl" sz="1050" b="1" dirty="0">
                          <a:solidFill>
                            <a:schemeClr val="tx1"/>
                          </a:solidFill>
                          <a:latin typeface="+mj-lt"/>
                        </a:rPr>
                      </a:br>
                      <a:r>
                        <a:rPr lang="es-ES_tradnl" sz="1050" b="1" dirty="0">
                          <a:solidFill>
                            <a:schemeClr val="tx1"/>
                          </a:solidFill>
                          <a:latin typeface="+mj-lt"/>
                        </a:rPr>
                        <a:t>la enfermedad grave o la </a:t>
                      </a:r>
                      <a:r>
                        <a:rPr lang="es-ES_tradnl" sz="1050" b="1" dirty="0" err="1">
                          <a:solidFill>
                            <a:schemeClr val="tx1"/>
                          </a:solidFill>
                          <a:latin typeface="+mj-lt"/>
                        </a:rPr>
                        <a:t>hospitalización</a:t>
                      </a:r>
                      <a:r>
                        <a:rPr lang="es-ES_tradnl" sz="1050" b="1" baseline="30000" dirty="0" err="1">
                          <a:solidFill>
                            <a:srgbClr val="FF0000"/>
                          </a:solidFill>
                          <a:latin typeface="+mj-lt"/>
                        </a:rPr>
                        <a:t>1</a:t>
                      </a:r>
                      <a:endParaRPr lang="es-ES_tradnl" sz="1050" b="1" baseline="30000" dirty="0">
                        <a:solidFill>
                          <a:srgbClr val="FF0000"/>
                        </a:solidFill>
                        <a:latin typeface="+mj-lt"/>
                      </a:endParaRP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1" dirty="0">
                          <a:solidFill>
                            <a:schemeClr val="tx1"/>
                          </a:solidFill>
                          <a:latin typeface="+mj-lt"/>
                        </a:rPr>
                        <a:t>91% (IC de 95%: 89-93%)</a:t>
                      </a:r>
                      <a:r>
                        <a:rPr lang="es-ES_tradnl" sz="1050" b="1" baseline="30000" dirty="0">
                          <a:solidFill>
                            <a:srgbClr val="FF0000"/>
                          </a:solidFill>
                          <a:latin typeface="+mj-lt"/>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1" dirty="0">
                          <a:solidFill>
                            <a:schemeClr val="tx1"/>
                          </a:solidFill>
                          <a:latin typeface="+mj-lt"/>
                        </a:rPr>
                        <a:t>98% (</a:t>
                      </a:r>
                      <a:r>
                        <a:rPr lang="es-ES_tradnl" sz="1050" b="1" kern="1200" dirty="0">
                          <a:solidFill>
                            <a:schemeClr val="tx1"/>
                          </a:solidFill>
                          <a:latin typeface="+mj-lt"/>
                          <a:ea typeface="+mn-ea"/>
                          <a:cs typeface="+mn-cs"/>
                        </a:rPr>
                        <a:t>IC de 95%:</a:t>
                      </a:r>
                      <a:r>
                        <a:rPr lang="es-ES_tradnl" sz="1050" b="1" kern="1200" dirty="0">
                          <a:solidFill>
                            <a:schemeClr val="tx1"/>
                          </a:solidFill>
                          <a:latin typeface="+mn-lt"/>
                          <a:ea typeface="+mn-ea"/>
                          <a:cs typeface="+mn-cs"/>
                        </a:rPr>
                        <a:t> </a:t>
                      </a:r>
                      <a:r>
                        <a:rPr lang="es-ES_tradnl" sz="1050" b="1" dirty="0">
                          <a:solidFill>
                            <a:schemeClr val="tx1"/>
                          </a:solidFill>
                          <a:latin typeface="+mj-lt"/>
                        </a:rPr>
                        <a:t>93-100%)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1" dirty="0">
                          <a:solidFill>
                            <a:schemeClr val="tx1"/>
                          </a:solidFill>
                          <a:latin typeface="+mj-lt"/>
                        </a:rPr>
                        <a:t>72% </a:t>
                      </a:r>
                      <a:r>
                        <a:rPr lang="es-ES_tradnl" sz="1050" b="1" kern="1200" dirty="0">
                          <a:solidFill>
                            <a:schemeClr val="tx1"/>
                          </a:solidFill>
                          <a:latin typeface="+mj-lt"/>
                          <a:ea typeface="+mn-ea"/>
                          <a:cs typeface="+mn-cs"/>
                        </a:rPr>
                        <a:t>(IC de 95%:</a:t>
                      </a:r>
                      <a:r>
                        <a:rPr lang="es-ES_tradnl" sz="1050" b="1" kern="1200" dirty="0">
                          <a:solidFill>
                            <a:schemeClr val="tx1"/>
                          </a:solidFill>
                          <a:latin typeface="+mn-lt"/>
                          <a:ea typeface="+mn-ea"/>
                          <a:cs typeface="+mn-cs"/>
                        </a:rPr>
                        <a:t> </a:t>
                      </a:r>
                      <a:r>
                        <a:rPr lang="es-ES_tradnl" sz="1050" b="1" dirty="0">
                          <a:solidFill>
                            <a:schemeClr val="tx1"/>
                          </a:solidFill>
                          <a:latin typeface="+mj-lt"/>
                        </a:rPr>
                        <a:t>63-79%)</a:t>
                      </a:r>
                      <a:r>
                        <a:rPr lang="es-ES_tradnl" sz="1050" b="1" baseline="30000" dirty="0">
                          <a:solidFill>
                            <a:srgbClr val="FF0000"/>
                          </a:solidFill>
                          <a:latin typeface="+mj-lt"/>
                        </a:rPr>
                        <a:t>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1" dirty="0">
                          <a:solidFill>
                            <a:schemeClr val="tx1"/>
                          </a:solidFill>
                          <a:latin typeface="+mj-lt"/>
                        </a:rPr>
                        <a:t>77% </a:t>
                      </a:r>
                      <a:r>
                        <a:rPr lang="es-ES_tradnl" sz="1050" b="1" kern="1200" dirty="0">
                          <a:solidFill>
                            <a:schemeClr val="tx1"/>
                          </a:solidFill>
                          <a:latin typeface="+mj-lt"/>
                          <a:ea typeface="+mn-ea"/>
                          <a:cs typeface="+mn-cs"/>
                        </a:rPr>
                        <a:t>(IC de 95%:</a:t>
                      </a:r>
                      <a:r>
                        <a:rPr lang="es-ES_tradnl" sz="1050" b="1" dirty="0">
                          <a:solidFill>
                            <a:schemeClr val="tx1"/>
                          </a:solidFill>
                          <a:latin typeface="+mj-lt"/>
                        </a:rPr>
                        <a:t> 55-89)</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710391198"/>
                  </a:ext>
                </a:extLst>
              </a:tr>
              <a:tr h="8399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dirty="0">
                          <a:solidFill>
                            <a:schemeClr val="tx1"/>
                          </a:solidFill>
                          <a:latin typeface="+mj-lt"/>
                        </a:rPr>
                        <a:t>Dosis o esquema</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r>
                        <a:rPr lang="es-ES_tradnl" sz="1050" b="1" kern="1200" dirty="0">
                          <a:solidFill>
                            <a:schemeClr val="dk1"/>
                          </a:solidFill>
                          <a:effectLst/>
                          <a:latin typeface="+mj-lt"/>
                          <a:ea typeface="+mn-ea"/>
                          <a:cs typeface="+mn-cs"/>
                        </a:rPr>
                        <a:t>Serie básica: </a:t>
                      </a:r>
                      <a:r>
                        <a:rPr lang="es-ES_tradnl" sz="1050" b="0" kern="1200" dirty="0">
                          <a:solidFill>
                            <a:schemeClr val="dk1"/>
                          </a:solidFill>
                          <a:effectLst/>
                          <a:latin typeface="+mj-lt"/>
                          <a:ea typeface="+mn-ea"/>
                          <a:cs typeface="+mn-cs"/>
                        </a:rPr>
                        <a:t>2 dosis (intervalo entre dosis de 4-8 semanas, </a:t>
                      </a:r>
                      <a:br>
                        <a:rPr lang="es-ES_tradnl" sz="1050" b="0" kern="1200" dirty="0">
                          <a:solidFill>
                            <a:schemeClr val="dk1"/>
                          </a:solidFill>
                          <a:effectLst/>
                          <a:latin typeface="+mj-lt"/>
                          <a:ea typeface="+mn-ea"/>
                          <a:cs typeface="+mn-cs"/>
                        </a:rPr>
                      </a:br>
                      <a:r>
                        <a:rPr lang="es-ES_tradnl" sz="1050" b="0" kern="1200" dirty="0">
                          <a:solidFill>
                            <a:schemeClr val="dk1"/>
                          </a:solidFill>
                          <a:effectLst/>
                          <a:latin typeface="+mj-lt"/>
                          <a:ea typeface="+mn-ea"/>
                          <a:cs typeface="+mn-cs"/>
                        </a:rPr>
                        <a:t>preferentemente 8 semanas)</a:t>
                      </a:r>
                    </a:p>
                    <a:p>
                      <a:r>
                        <a:rPr lang="es-ES_tradnl" sz="1050" b="1" kern="1200" dirty="0">
                          <a:solidFill>
                            <a:schemeClr val="dk1"/>
                          </a:solidFill>
                          <a:effectLst/>
                          <a:latin typeface="+mj-lt"/>
                          <a:ea typeface="+mn-ea"/>
                          <a:cs typeface="+mn-cs"/>
                        </a:rPr>
                        <a:t>Dosis adicional para PID </a:t>
                      </a:r>
                      <a:r>
                        <a:rPr lang="es-ES_tradnl" sz="1050" b="0" kern="1200" dirty="0">
                          <a:solidFill>
                            <a:schemeClr val="dk1"/>
                          </a:solidFill>
                          <a:effectLst/>
                          <a:latin typeface="+mj-lt"/>
                          <a:ea typeface="+mn-ea"/>
                          <a:cs typeface="+mn-cs"/>
                        </a:rPr>
                        <a:t>(+1-3 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dirty="0">
                          <a:solidFill>
                            <a:schemeClr val="tx1"/>
                          </a:solidFill>
                          <a:latin typeface="+mj-lt"/>
                        </a:rPr>
                        <a:t>Serie básica: </a:t>
                      </a:r>
                      <a:r>
                        <a:rPr lang="es-ES_tradnl" sz="1050" b="0" dirty="0">
                          <a:solidFill>
                            <a:schemeClr val="tx1"/>
                          </a:solidFill>
                          <a:latin typeface="+mj-lt"/>
                        </a:rPr>
                        <a:t>2 dosis </a:t>
                      </a:r>
                      <a:br>
                        <a:rPr lang="es-ES_tradnl" sz="1050" b="0" dirty="0">
                          <a:solidFill>
                            <a:schemeClr val="tx1"/>
                          </a:solidFill>
                          <a:latin typeface="+mj-lt"/>
                        </a:rPr>
                      </a:br>
                      <a:r>
                        <a:rPr lang="es-ES_tradnl" sz="1050" b="0" dirty="0">
                          <a:solidFill>
                            <a:schemeClr val="tx1"/>
                          </a:solidFill>
                          <a:latin typeface="+mj-lt"/>
                        </a:rPr>
                        <a:t>(intervalo de 4-8 semanas, preferentemente 8 semanas)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dk1"/>
                          </a:solidFill>
                          <a:effectLst/>
                          <a:latin typeface="+mj-lt"/>
                          <a:ea typeface="+mn-ea"/>
                          <a:cs typeface="+mn-cs"/>
                        </a:rPr>
                        <a:t>Dosis adicional para PID </a:t>
                      </a:r>
                      <a:r>
                        <a:rPr lang="es-ES_tradnl" sz="1050" b="0" kern="1200" dirty="0">
                          <a:solidFill>
                            <a:schemeClr val="dk1"/>
                          </a:solidFill>
                          <a:effectLst/>
                          <a:latin typeface="+mj-lt"/>
                          <a:ea typeface="+mn-ea"/>
                          <a:cs typeface="+mn-cs"/>
                        </a:rPr>
                        <a:t>(+1-3 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tx1"/>
                          </a:solidFill>
                          <a:latin typeface="+mj-lt"/>
                          <a:ea typeface="+mn-ea"/>
                          <a:cs typeface="+mn-cs"/>
                        </a:rPr>
                        <a:t>Serie básica: </a:t>
                      </a:r>
                      <a:r>
                        <a:rPr lang="es-ES_tradnl" sz="1050" b="0" kern="1200" dirty="0">
                          <a:solidFill>
                            <a:schemeClr val="tx1"/>
                          </a:solidFill>
                          <a:latin typeface="+mj-lt"/>
                          <a:ea typeface="+mn-ea"/>
                          <a:cs typeface="+mn-cs"/>
                        </a:rPr>
                        <a:t>2 dosis </a:t>
                      </a:r>
                      <a:br>
                        <a:rPr lang="es-ES_tradnl" sz="1050" b="0" kern="1200" dirty="0">
                          <a:solidFill>
                            <a:schemeClr val="tx1"/>
                          </a:solidFill>
                          <a:latin typeface="+mj-lt"/>
                          <a:ea typeface="+mn-ea"/>
                          <a:cs typeface="+mn-cs"/>
                        </a:rPr>
                      </a:br>
                      <a:r>
                        <a:rPr lang="es-ES_tradnl" sz="1050" b="0" kern="1200" dirty="0">
                          <a:solidFill>
                            <a:schemeClr val="tx1"/>
                          </a:solidFill>
                          <a:latin typeface="+mj-lt"/>
                          <a:ea typeface="+mn-ea"/>
                          <a:cs typeface="+mn-cs"/>
                        </a:rPr>
                        <a:t>(intervalo de 8-12 semanas)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dk1"/>
                          </a:solidFill>
                          <a:effectLst/>
                          <a:latin typeface="+mj-lt"/>
                          <a:ea typeface="+mn-ea"/>
                          <a:cs typeface="+mn-cs"/>
                        </a:rPr>
                        <a:t>Dosis adicional para PID </a:t>
                      </a:r>
                      <a:r>
                        <a:rPr lang="es-ES_tradnl" sz="1050" b="0" kern="1200" dirty="0">
                          <a:solidFill>
                            <a:schemeClr val="dk1"/>
                          </a:solidFill>
                          <a:effectLst/>
                          <a:latin typeface="+mj-lt"/>
                          <a:ea typeface="+mn-ea"/>
                          <a:cs typeface="+mn-cs"/>
                        </a:rPr>
                        <a:t>(+1-3 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dirty="0">
                          <a:solidFill>
                            <a:schemeClr val="tx1"/>
                          </a:solidFill>
                          <a:latin typeface="+mj-lt"/>
                        </a:rPr>
                        <a:t>Serie básica: </a:t>
                      </a:r>
                      <a:r>
                        <a:rPr lang="es-ES_tradnl" sz="1050" b="0" dirty="0">
                          <a:solidFill>
                            <a:schemeClr val="tx1"/>
                          </a:solidFill>
                          <a:latin typeface="+mj-lt"/>
                        </a:rPr>
                        <a:t>1 o 2 </a:t>
                      </a:r>
                      <a:r>
                        <a:rPr lang="es-ES_tradnl" sz="1050" b="0" dirty="0" err="1">
                          <a:solidFill>
                            <a:schemeClr val="tx1"/>
                          </a:solidFill>
                          <a:latin typeface="+mj-lt"/>
                        </a:rPr>
                        <a:t>dosis</a:t>
                      </a:r>
                      <a:r>
                        <a:rPr lang="es-ES_tradnl" sz="1050" b="0" baseline="30000" dirty="0" err="1">
                          <a:solidFill>
                            <a:schemeClr val="tx1"/>
                          </a:solidFill>
                          <a:latin typeface="+mj-lt"/>
                        </a:rPr>
                        <a:t>3</a:t>
                      </a:r>
                      <a:r>
                        <a:rPr lang="es-ES_tradnl" sz="1050" b="0" dirty="0">
                          <a:solidFill>
                            <a:schemeClr val="tx1"/>
                          </a:solidFill>
                          <a:latin typeface="+mj-lt"/>
                        </a:rPr>
                        <a:t> </a:t>
                      </a:r>
                      <a:br>
                        <a:rPr lang="es-ES_tradnl" sz="1050" b="0" dirty="0">
                          <a:solidFill>
                            <a:schemeClr val="tx1"/>
                          </a:solidFill>
                          <a:latin typeface="+mj-lt"/>
                        </a:rPr>
                      </a:br>
                      <a:r>
                        <a:rPr lang="es-ES_tradnl" sz="1050" b="0" dirty="0">
                          <a:solidFill>
                            <a:schemeClr val="tx1"/>
                          </a:solidFill>
                          <a:latin typeface="+mj-lt"/>
                        </a:rPr>
                        <a:t>(intervalo de 8-12 semanas)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dk1"/>
                          </a:solidFill>
                          <a:effectLst/>
                          <a:latin typeface="+mj-lt"/>
                          <a:ea typeface="+mn-ea"/>
                          <a:cs typeface="+mn-cs"/>
                        </a:rPr>
                        <a:t>Dosis adicional para PID </a:t>
                      </a:r>
                      <a:r>
                        <a:rPr lang="es-ES_tradnl" sz="1050" b="0" kern="1200" dirty="0">
                          <a:solidFill>
                            <a:schemeClr val="dk1"/>
                          </a:solidFill>
                          <a:effectLst/>
                          <a:latin typeface="+mj-lt"/>
                          <a:ea typeface="+mn-ea"/>
                          <a:cs typeface="+mn-cs"/>
                        </a:rPr>
                        <a:t>(+1-3 m)</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206225907"/>
                  </a:ext>
                </a:extLst>
              </a:tr>
              <a:tr h="2745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dirty="0">
                          <a:solidFill>
                            <a:schemeClr val="tx1"/>
                          </a:solidFill>
                          <a:latin typeface="+mj-lt"/>
                        </a:rPr>
                        <a:t>Refuerzo</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dk1"/>
                          </a:solidFill>
                          <a:effectLst/>
                          <a:latin typeface="+mn-lt"/>
                          <a:ea typeface="+mn-ea"/>
                          <a:cs typeface="+mn-cs"/>
                        </a:rPr>
                        <a:t>Refuerzo:</a:t>
                      </a:r>
                      <a:r>
                        <a:rPr lang="es-ES_tradnl" sz="1050" b="1" kern="1200" baseline="30000" dirty="0">
                          <a:solidFill>
                            <a:schemeClr val="dk1"/>
                          </a:solidFill>
                          <a:effectLst/>
                          <a:latin typeface="+mn-lt"/>
                          <a:ea typeface="+mn-ea"/>
                          <a:cs typeface="+mn-cs"/>
                        </a:rPr>
                        <a:t>4</a:t>
                      </a:r>
                      <a:r>
                        <a:rPr lang="es-ES_tradnl" sz="1050" b="1" kern="1200" dirty="0">
                          <a:solidFill>
                            <a:schemeClr val="dk1"/>
                          </a:solidFill>
                          <a:effectLst/>
                          <a:latin typeface="+mn-lt"/>
                          <a:ea typeface="+mn-ea"/>
                          <a:cs typeface="+mn-cs"/>
                        </a:rPr>
                        <a:t> </a:t>
                      </a:r>
                      <a:r>
                        <a:rPr lang="es-ES_tradnl" sz="1050" b="0" kern="1200" dirty="0">
                          <a:solidFill>
                            <a:schemeClr val="dk1"/>
                          </a:solidFill>
                          <a:effectLst/>
                          <a:latin typeface="+mj-lt"/>
                          <a:ea typeface="+mn-ea"/>
                          <a:cs typeface="+mn-cs"/>
                        </a:rPr>
                        <a:t>+4-6 meses desde la última dosis</a:t>
                      </a:r>
                      <a:endParaRPr lang="es-ES_tradnl" sz="1050" b="0" kern="1200" baseline="30000" dirty="0">
                        <a:solidFill>
                          <a:schemeClr val="dk1"/>
                        </a:solidFill>
                        <a:effectLst/>
                        <a:latin typeface="+mj-lt"/>
                        <a:ea typeface="+mn-ea"/>
                        <a:cs typeface="+mn-cs"/>
                      </a:endParaRP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chemeClr val="dk1"/>
                          </a:solidFill>
                          <a:effectLst/>
                          <a:latin typeface="+mn-lt"/>
                          <a:ea typeface="+mn-ea"/>
                          <a:cs typeface="+mn-cs"/>
                        </a:rPr>
                        <a:t>Refuerzo</a:t>
                      </a:r>
                      <a:r>
                        <a:rPr lang="en-GB" sz="1050" b="1" kern="1200" baseline="30000">
                          <a:solidFill>
                            <a:schemeClr val="dk1"/>
                          </a:solidFill>
                          <a:effectLst/>
                          <a:latin typeface="+mn-lt"/>
                          <a:ea typeface="+mn-ea"/>
                          <a:cs typeface="+mn-cs"/>
                        </a:rPr>
                        <a:t>4</a:t>
                      </a:r>
                      <a:r>
                        <a:rPr lang="en-GB" sz="1050" b="1" kern="1200">
                          <a:solidFill>
                            <a:schemeClr val="dk1"/>
                          </a:solidFill>
                          <a:effectLst/>
                          <a:latin typeface="+mn-lt"/>
                          <a:ea typeface="+mn-ea"/>
                          <a:cs typeface="+mn-cs"/>
                        </a:rPr>
                        <a:t> : </a:t>
                      </a:r>
                      <a:r>
                        <a:rPr lang="en-GB" sz="1050" b="0" kern="1200">
                          <a:solidFill>
                            <a:schemeClr val="dk1"/>
                          </a:solidFill>
                          <a:effectLst/>
                          <a:latin typeface="+mj-lt"/>
                          <a:ea typeface="+mn-ea"/>
                          <a:cs typeface="+mn-cs"/>
                        </a:rPr>
                        <a:t>+4-6 meses de la última dosis</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kern="1200">
                        <a:solidFill>
                          <a:schemeClr val="dk1"/>
                        </a:solidFill>
                        <a:effectLst/>
                        <a:latin typeface="+mn-lt"/>
                        <a:ea typeface="+mn-ea"/>
                        <a:cs typeface="+mn-cs"/>
                      </a:endParaRPr>
                    </a:p>
                  </a:txBody>
                  <a:tcPr anchor="ctr">
                    <a:lnR w="285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a:solidFill>
                          <a:schemeClr val="tx1"/>
                        </a:solidFill>
                        <a:latin typeface="+mj-lt"/>
                      </a:endParaRPr>
                    </a:p>
                  </a:txBody>
                  <a:tcPr anchor="ctr">
                    <a:solidFill>
                      <a:schemeClr val="accent2">
                        <a:lumMod val="20000"/>
                        <a:lumOff val="80000"/>
                      </a:schemeClr>
                    </a:solidFill>
                  </a:tcPr>
                </a:tc>
                <a:extLst>
                  <a:ext uri="{0D108BD9-81ED-4DB2-BD59-A6C34878D82A}">
                    <a16:rowId xmlns:a16="http://schemas.microsoft.com/office/drawing/2014/main" val="1979211765"/>
                  </a:ext>
                </a:extLst>
              </a:tr>
              <a:tr h="495346">
                <a:tc>
                  <a:txBody>
                    <a:bodyPr/>
                    <a:lstStyle/>
                    <a:p>
                      <a:pPr lvl="0" algn="ctr">
                        <a:lnSpc>
                          <a:spcPct val="100000"/>
                        </a:lnSpc>
                        <a:spcBef>
                          <a:spcPts val="0"/>
                        </a:spcBef>
                        <a:spcAft>
                          <a:spcPts val="0"/>
                        </a:spcAft>
                        <a:buNone/>
                      </a:pPr>
                      <a:r>
                        <a:rPr lang="es-ES_tradnl" sz="1050" b="1" i="0" u="none" strike="noStrike" noProof="0" dirty="0">
                          <a:solidFill>
                            <a:schemeClr val="tx1"/>
                          </a:solidFill>
                          <a:latin typeface="Ebrima"/>
                        </a:rPr>
                        <a:t>Uso previsto</a:t>
                      </a:r>
                      <a:endParaRPr lang="es-ES_tradnl" sz="1050" b="0" i="0" u="none" strike="noStrike" noProof="0" dirty="0"/>
                    </a:p>
                  </a:txBody>
                  <a:tcPr>
                    <a:lnR w="28575">
                      <a:solidFill>
                        <a:schemeClr val="bg1"/>
                      </a:solidFill>
                    </a:lnR>
                    <a:solidFill>
                      <a:schemeClr val="accent2">
                        <a:lumMod val="20000"/>
                        <a:lumOff val="80000"/>
                      </a:schemeClr>
                    </a:solidFill>
                  </a:tcPr>
                </a:tc>
                <a:tc>
                  <a:txBody>
                    <a:bodyPr/>
                    <a:lstStyle/>
                    <a:p>
                      <a:pPr lvl="0" algn="ctr">
                        <a:buNone/>
                      </a:pPr>
                      <a:r>
                        <a:rPr lang="es-ES" sz="1050" b="1" kern="1200" dirty="0">
                          <a:solidFill>
                            <a:schemeClr val="dk1"/>
                          </a:solidFill>
                          <a:effectLst/>
                          <a:latin typeface="+mn-lt"/>
                          <a:ea typeface="+mn-ea"/>
                          <a:cs typeface="+mn-cs"/>
                        </a:rPr>
                        <a:t>≥</a:t>
                      </a:r>
                      <a:r>
                        <a:rPr lang="es-ES_tradnl" sz="1050" b="1" kern="1200" dirty="0">
                          <a:solidFill>
                            <a:schemeClr val="dk1"/>
                          </a:solidFill>
                          <a:latin typeface="+mj-lt"/>
                          <a:ea typeface="+mn-ea"/>
                          <a:cs typeface="+mn-cs"/>
                        </a:rPr>
                        <a:t>5 años</a:t>
                      </a:r>
                      <a:r>
                        <a:rPr lang="es-ES_tradnl" sz="1050" b="0" kern="1200" baseline="30000" dirty="0">
                          <a:solidFill>
                            <a:schemeClr val="dk1"/>
                          </a:solidFill>
                          <a:latin typeface="+mj-lt"/>
                          <a:ea typeface="+mn-ea"/>
                          <a:cs typeface="+mn-cs"/>
                        </a:rPr>
                        <a:t>5</a:t>
                      </a:r>
                      <a:r>
                        <a:rPr lang="es-ES_tradnl" sz="1050" b="0" kern="1200" dirty="0">
                          <a:solidFill>
                            <a:schemeClr val="dk1"/>
                          </a:solidFill>
                          <a:latin typeface="+mj-lt"/>
                          <a:ea typeface="+mn-ea"/>
                          <a:cs typeface="+mn-cs"/>
                        </a:rPr>
                        <a:t> (una vez vacunados </a:t>
                      </a:r>
                      <a:br>
                        <a:rPr lang="es-ES_tradnl" sz="1050" b="0" kern="1200" dirty="0">
                          <a:solidFill>
                            <a:schemeClr val="dk1"/>
                          </a:solidFill>
                          <a:latin typeface="+mj-lt"/>
                          <a:ea typeface="+mn-ea"/>
                          <a:cs typeface="+mn-cs"/>
                        </a:rPr>
                      </a:br>
                      <a:r>
                        <a:rPr lang="es-ES_tradnl" sz="1050" b="0" kern="1200" dirty="0">
                          <a:solidFill>
                            <a:schemeClr val="dk1"/>
                          </a:solidFill>
                          <a:latin typeface="+mj-lt"/>
                          <a:ea typeface="+mn-ea"/>
                          <a:cs typeface="+mn-cs"/>
                        </a:rPr>
                        <a:t>otros grupos prioritarios)</a:t>
                      </a:r>
                    </a:p>
                  </a:txBody>
                  <a:tcPr anchor="ctr">
                    <a:lnL w="28575">
                      <a:solidFill>
                        <a:schemeClr val="bg1"/>
                      </a:solidFill>
                    </a:lnL>
                    <a:lnR w="28575">
                      <a:solidFill>
                        <a:schemeClr val="bg1"/>
                      </a:solidFill>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s-ES" sz="1100" b="1" kern="1200" dirty="0">
                          <a:solidFill>
                            <a:schemeClr val="dk1"/>
                          </a:solidFill>
                          <a:effectLst/>
                          <a:latin typeface="+mj-lt"/>
                          <a:ea typeface="+mn-ea"/>
                          <a:cs typeface="+mn-cs"/>
                        </a:rPr>
                        <a:t>≥</a:t>
                      </a:r>
                      <a:r>
                        <a:rPr lang="es-ES_tradnl" sz="1050" b="1" i="0" u="none" strike="noStrike" kern="1200" noProof="0" dirty="0">
                          <a:solidFill>
                            <a:schemeClr val="tx1"/>
                          </a:solidFill>
                          <a:latin typeface="+mj-lt"/>
                        </a:rPr>
                        <a:t>12 años </a:t>
                      </a:r>
                      <a:r>
                        <a:rPr lang="es-ES_tradnl" sz="1050" b="0" i="0" u="none" strike="noStrike" kern="1200" dirty="0">
                          <a:solidFill>
                            <a:schemeClr val="tx1"/>
                          </a:solidFill>
                          <a:latin typeface="+mj-lt"/>
                          <a:ea typeface="+mn-ea"/>
                          <a:cs typeface="+mn-cs"/>
                        </a:rPr>
                        <a:t>(una vez vacunados </a:t>
                      </a:r>
                      <a:br>
                        <a:rPr lang="es-ES_tradnl" sz="1050" b="0" i="0" u="none" strike="noStrike" kern="1200" dirty="0">
                          <a:solidFill>
                            <a:schemeClr val="tx1"/>
                          </a:solidFill>
                          <a:latin typeface="+mj-lt"/>
                          <a:ea typeface="+mn-ea"/>
                          <a:cs typeface="+mn-cs"/>
                        </a:rPr>
                      </a:br>
                      <a:r>
                        <a:rPr lang="es-ES_tradnl" sz="1050" b="0" i="0" u="none" strike="noStrike" kern="1200" dirty="0">
                          <a:solidFill>
                            <a:schemeClr val="tx1"/>
                          </a:solidFill>
                          <a:latin typeface="+mj-lt"/>
                          <a:ea typeface="+mn-ea"/>
                          <a:cs typeface="+mn-cs"/>
                        </a:rPr>
                        <a:t>otros grupos prioritarios)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s-ES" sz="1050" b="1" kern="1200" dirty="0">
                          <a:solidFill>
                            <a:schemeClr val="dk1"/>
                          </a:solidFill>
                          <a:effectLst/>
                          <a:latin typeface="+mn-lt"/>
                          <a:ea typeface="+mn-ea"/>
                          <a:cs typeface="+mn-cs"/>
                        </a:rPr>
                        <a:t>≥</a:t>
                      </a:r>
                      <a:r>
                        <a:rPr lang="es-ES_tradnl" sz="1050" b="1" i="0" u="none" strike="noStrike" kern="1200" noProof="0" dirty="0">
                          <a:solidFill>
                            <a:schemeClr val="tx1"/>
                          </a:solidFill>
                          <a:latin typeface="+mj-lt"/>
                          <a:ea typeface="+mn-ea"/>
                          <a:cs typeface="+mn-cs"/>
                        </a:rPr>
                        <a:t>18 años</a:t>
                      </a:r>
                      <a:endParaRPr lang="es-ES_tradnl" sz="1050" b="1" i="0" u="none" strike="noStrike" kern="1200" dirty="0">
                        <a:solidFill>
                          <a:schemeClr val="tx1"/>
                        </a:solidFill>
                        <a:latin typeface="+mj-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s-ES" sz="1050" b="1" kern="1200" dirty="0">
                          <a:solidFill>
                            <a:schemeClr val="dk1"/>
                          </a:solidFill>
                          <a:effectLst/>
                          <a:latin typeface="+mn-lt"/>
                          <a:ea typeface="+mn-ea"/>
                          <a:cs typeface="+mn-cs"/>
                        </a:rPr>
                        <a:t>≥</a:t>
                      </a:r>
                      <a:r>
                        <a:rPr lang="es-ES_tradnl" sz="1050" b="1" i="0" u="none" strike="noStrike" kern="1200" dirty="0">
                          <a:solidFill>
                            <a:schemeClr val="tx1"/>
                          </a:solidFill>
                          <a:latin typeface="+mj-lt"/>
                          <a:ea typeface="+mn-ea"/>
                          <a:cs typeface="+mn-cs"/>
                        </a:rPr>
                        <a:t>18 años</a:t>
                      </a:r>
                      <a:endParaRPr lang="es-ES_tradnl" b="1" dirty="0">
                        <a:latin typeface="+mj-lt"/>
                      </a:endParaRP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776770661"/>
                  </a:ext>
                </a:extLst>
              </a:tr>
              <a:tr h="394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noProof="0" dirty="0">
                          <a:solidFill>
                            <a:schemeClr val="tx1"/>
                          </a:solidFill>
                          <a:latin typeface="+mj-lt"/>
                        </a:rPr>
                        <a:t>Uso en embarazadas</a:t>
                      </a:r>
                      <a:r>
                        <a:rPr lang="es-ES_tradnl" sz="1050" b="0" baseline="30000" noProof="0" dirty="0">
                          <a:solidFill>
                            <a:schemeClr val="tx1"/>
                          </a:solidFill>
                          <a:latin typeface="+mj-lt"/>
                        </a:rPr>
                        <a:t>6</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dk1"/>
                          </a:solidFill>
                          <a:latin typeface="+mj-lt"/>
                          <a:ea typeface="+mn-ea"/>
                          <a:cs typeface="+mn-cs"/>
                        </a:rPr>
                        <a:t>Recomendado</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kern="1200">
                        <a:solidFill>
                          <a:schemeClr val="dk1"/>
                        </a:solidFill>
                        <a:latin typeface="+mj-lt"/>
                        <a:ea typeface="+mn-ea"/>
                        <a:cs typeface="+mn-cs"/>
                      </a:endParaRPr>
                    </a:p>
                  </a:txBody>
                  <a:tcPr anchor="ct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dk1"/>
                          </a:solidFill>
                          <a:latin typeface="+mj-lt"/>
                          <a:ea typeface="+mn-ea"/>
                          <a:cs typeface="+mn-cs"/>
                        </a:rPr>
                        <a:t>Recomendado</a:t>
                      </a:r>
                      <a:endParaRPr lang="es-ES_tradnl" sz="1050" b="0" kern="1200" dirty="0">
                        <a:solidFill>
                          <a:schemeClr val="dk1"/>
                        </a:solidFill>
                        <a:latin typeface="+mj-lt"/>
                        <a:ea typeface="+mn-ea"/>
                        <a:cs typeface="+mn-cs"/>
                      </a:endParaRPr>
                    </a:p>
                  </a:txBody>
                  <a:tcPr anchor="ctr">
                    <a:solidFill>
                      <a:schemeClr val="accent2">
                        <a:lumMod val="20000"/>
                        <a:lumOff val="80000"/>
                      </a:schemeClr>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050" b="0" kern="1200">
                        <a:solidFill>
                          <a:schemeClr val="dk1"/>
                        </a:solidFill>
                        <a:latin typeface="+mj-lt"/>
                        <a:ea typeface="+mn-ea"/>
                        <a:cs typeface="+mn-cs"/>
                      </a:endParaRPr>
                    </a:p>
                  </a:txBody>
                  <a:tcPr>
                    <a:solidFill>
                      <a:schemeClr val="accent2">
                        <a:lumMod val="20000"/>
                        <a:lumOff val="80000"/>
                      </a:schemeClr>
                    </a:solidFill>
                  </a:tcPr>
                </a:tc>
                <a:extLst>
                  <a:ext uri="{0D108BD9-81ED-4DB2-BD59-A6C34878D82A}">
                    <a16:rowId xmlns:a16="http://schemas.microsoft.com/office/drawing/2014/main" val="1607535423"/>
                  </a:ext>
                </a:extLst>
              </a:tr>
              <a:tr h="411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noProof="0" dirty="0">
                          <a:solidFill>
                            <a:schemeClr val="tx1"/>
                          </a:solidFill>
                          <a:latin typeface="+mj-lt"/>
                        </a:rPr>
                        <a:t>Uso durante </a:t>
                      </a:r>
                      <a:br>
                        <a:rPr lang="es-ES_tradnl" sz="1050" b="1" noProof="0" dirty="0">
                          <a:solidFill>
                            <a:schemeClr val="tx1"/>
                          </a:solidFill>
                          <a:latin typeface="+mj-lt"/>
                        </a:rPr>
                      </a:br>
                      <a:r>
                        <a:rPr lang="es-ES_tradnl" sz="1050" b="1" noProof="0" dirty="0">
                          <a:solidFill>
                            <a:schemeClr val="tx1"/>
                          </a:solidFill>
                          <a:latin typeface="+mj-lt"/>
                        </a:rPr>
                        <a:t>la lactancia</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dk1"/>
                          </a:solidFill>
                          <a:latin typeface="+mj-lt"/>
                          <a:ea typeface="+mn-ea"/>
                          <a:cs typeface="+mn-cs"/>
                        </a:rPr>
                        <a:t>Recomendado</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kern="1200">
                        <a:solidFill>
                          <a:schemeClr val="dk1"/>
                        </a:solidFill>
                        <a:latin typeface="+mj-lt"/>
                        <a:ea typeface="+mn-ea"/>
                        <a:cs typeface="+mn-cs"/>
                      </a:endParaRPr>
                    </a:p>
                  </a:txBody>
                  <a:tcPr anchor="ctr">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dirty="0">
                          <a:solidFill>
                            <a:schemeClr val="dk1"/>
                          </a:solidFill>
                          <a:latin typeface="+mj-lt"/>
                          <a:ea typeface="+mn-ea"/>
                          <a:cs typeface="+mn-cs"/>
                        </a:rPr>
                        <a:t>Recomendado</a:t>
                      </a:r>
                    </a:p>
                  </a:txBody>
                  <a:tcPr anchor="ctr">
                    <a:solidFill>
                      <a:schemeClr val="accent2">
                        <a:lumMod val="20000"/>
                        <a:lumOff val="80000"/>
                      </a:schemeClr>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050" b="0" kern="1200">
                        <a:solidFill>
                          <a:schemeClr val="dk1"/>
                        </a:solidFill>
                        <a:latin typeface="+mj-lt"/>
                        <a:ea typeface="+mn-ea"/>
                        <a:cs typeface="+mn-cs"/>
                      </a:endParaRPr>
                    </a:p>
                  </a:txBody>
                  <a:tcPr>
                    <a:solidFill>
                      <a:schemeClr val="accent2">
                        <a:lumMod val="20000"/>
                        <a:lumOff val="80000"/>
                      </a:schemeClr>
                    </a:solidFill>
                  </a:tcPr>
                </a:tc>
                <a:extLst>
                  <a:ext uri="{0D108BD9-81ED-4DB2-BD59-A6C34878D82A}">
                    <a16:rowId xmlns:a16="http://schemas.microsoft.com/office/drawing/2014/main" val="2438020248"/>
                  </a:ext>
                </a:extLst>
              </a:tr>
            </a:tbl>
          </a:graphicData>
        </a:graphic>
      </p:graphicFrame>
      <p:sp>
        <p:nvSpPr>
          <p:cNvPr id="10" name="CuadroTexto 9">
            <a:extLst>
              <a:ext uri="{FF2B5EF4-FFF2-40B4-BE49-F238E27FC236}">
                <a16:creationId xmlns:a16="http://schemas.microsoft.com/office/drawing/2014/main" id="{DC531DEE-6575-4788-B877-84D3706500CF}"/>
              </a:ext>
            </a:extLst>
          </p:cNvPr>
          <p:cNvSpPr txBox="1"/>
          <p:nvPr/>
        </p:nvSpPr>
        <p:spPr>
          <a:xfrm>
            <a:off x="466055" y="5897606"/>
            <a:ext cx="11095343" cy="830997"/>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Nota: En este cuadro se presenta información clave resumida. Para obtener información adicional y detalles completos, consulte la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3"/>
              </a:rPr>
              <a:t>página de la lista de la OMS para uso de emergencia sobre las vacunas contra la COVID-19</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 los</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4"/>
              </a:rPr>
              <a:t> explicativos de la OMS sobre las vacunas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 a las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5"/>
              </a:rPr>
              <a:t>recomendaciones provisionales del SAGE de la OMS</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 [en inglés].</a:t>
            </a:r>
            <a:endPar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p>
            <a:pPr marR="0" lvl="0" algn="l" defTabSz="914400" rtl="0" eaLnBrk="1" fontAlgn="t" latinLnBrk="0" hangingPunct="1">
              <a:lnSpc>
                <a:spcPct val="100000"/>
              </a:lnSpc>
              <a:spcBef>
                <a:spcPts val="0"/>
              </a:spcBef>
              <a:spcAft>
                <a:spcPts val="0"/>
              </a:spcAft>
              <a:buClrTx/>
              <a:buSzTx/>
              <a:buFontTx/>
              <a:buAutoNum type="arabicPeriod"/>
              <a:tabLst/>
              <a:defRPr/>
            </a:pPr>
            <a:r>
              <a:rPr kumimoji="0" lang="es-ES" sz="800" b="0" i="0" u="none" strike="noStrike" kern="1200" cap="none" spc="0" normalizeH="0" baseline="0" noProof="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 Los resultados de la eficacia de las vacunas de los distintos productos vacunales no son comparables, debido a las diferentes definiciones de caso de los criterios de valoración, y también porque los estudios se realizaron en diferentes períodos en los que circulaban variantes diferentes.</a:t>
            </a:r>
            <a:r>
              <a:rPr kumimoji="0" lang="es-ES" sz="800" b="0" i="0" u="none" strike="noStrike" kern="1200" cap="none" spc="0" normalizeH="0" baseline="0" noProof="0" dirty="0">
                <a:ln>
                  <a:noFill/>
                </a:ln>
                <a:solidFill>
                  <a:prstClr val="black"/>
                </a:solidFill>
                <a:effectLst/>
                <a:uLnTx/>
                <a:uFillTx/>
                <a:latin typeface="+mj-lt"/>
                <a:ea typeface="+mn-ea"/>
                <a:cs typeface="+mn-cs"/>
              </a:rPr>
              <a:t> </a:t>
            </a:r>
            <a:r>
              <a:rPr kumimoji="0" lang="es-ES" sz="800" b="0" i="0" u="none" strike="noStrike" kern="1200" cap="none" spc="0" normalizeH="0" baseline="0" noProof="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2. Eficacia </a:t>
            </a:r>
            <a:r>
              <a:rPr lang="es-ES" sz="800" dirty="0">
                <a:solidFill>
                  <a:srgbClr val="FF0000"/>
                </a:solidFill>
                <a:latin typeface="Ebrima" panose="02000000000000000000" pitchFamily="2" charset="0"/>
                <a:ea typeface="Ebrima" panose="02000000000000000000" pitchFamily="2" charset="0"/>
                <a:cs typeface="Ebrima" panose="02000000000000000000" pitchFamily="2" charset="0"/>
              </a:rPr>
              <a:t>frente a</a:t>
            </a:r>
            <a:r>
              <a:rPr kumimoji="0" lang="es-ES" sz="800" b="0" i="0" u="none" strike="noStrike" kern="1200" cap="none" spc="0" normalizeH="0" baseline="0" noProof="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 la enfermedad sintomática de cualquier gravedad. </a:t>
            </a:r>
            <a:r>
              <a:rPr kumimoji="0" lang="es-ES" sz="800" b="0" i="0" u="none" strike="noStrike" kern="1200" cap="none" spc="0" normalizeH="0" baseline="0" noProof="0" dirty="0">
                <a:ln>
                  <a:noFill/>
                </a:ln>
                <a:effectLst/>
                <a:uLnTx/>
                <a:uFillTx/>
                <a:latin typeface="Ebrima" panose="02000000000000000000" pitchFamily="2" charset="0"/>
                <a:ea typeface="Ebrima" panose="02000000000000000000" pitchFamily="2" charset="0"/>
                <a:cs typeface="Ebrima" panose="02000000000000000000" pitchFamily="2" charset="0"/>
              </a:rPr>
              <a:t>3.</a:t>
            </a:r>
            <a:r>
              <a:rPr kumimoji="0" lang="es-ES" sz="800" b="0" i="0" u="none" strike="noStrike" kern="1200" cap="none" spc="0" normalizeH="0" baseline="0" noProof="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 </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E</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 lo relativo a todos los criterios de valoración clínicos, dos dosis tienen mayor eficacia que una sola dosis. </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4</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En el caso de Janssen, en la información sobre el producto se denomina “refuerzo” a la segunda dosis</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 Se está evaluando la necesidad de un refuerzo más allá de las dos dosis.</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5. La vacuna de Pfizer autorizada para niños de 5-11 años tiene </a:t>
            </a:r>
            <a:b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una dosis menor que la autorizada para los mayores de 12 años (10 </a:t>
            </a:r>
            <a:r>
              <a:rPr lang="es-ES" sz="800" dirty="0">
                <a:effectLst/>
                <a:latin typeface="+mj-lt"/>
                <a:ea typeface="Calibri" panose="020F0502020204030204" pitchFamily="34" charset="0"/>
                <a:cs typeface="Times New Roman" panose="02020603050405020304" pitchFamily="18" charset="0"/>
              </a:rPr>
              <a:t>μ</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g en 0,2 ml frente a 30 </a:t>
            </a:r>
            <a:r>
              <a:rPr lang="es-ES" sz="800" dirty="0">
                <a:effectLst/>
                <a:latin typeface="+mj-lt"/>
                <a:ea typeface="Calibri" panose="020F0502020204030204" pitchFamily="34" charset="0"/>
                <a:cs typeface="Times New Roman" panose="02020603050405020304" pitchFamily="18" charset="0"/>
              </a:rPr>
              <a:t>μ</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g en 0,3 ml). 6. </a:t>
            </a:r>
            <a:r>
              <a:rPr kumimoji="0" lang="es-ES" sz="800" b="0" i="0" u="none" strike="noStrike" kern="1200" cap="none" spc="0" normalizeH="0" baseline="0" noProof="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hlinkClick r:id="rId6"/>
              </a:rPr>
              <a:t>https://www.who.int/publications/i/item/WHO-2019-nCoV-FAQ-Pregnancy-Vaccines-2022.1</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r>
              <a:rPr kumimoji="0" lang="es-ES" sz="800" b="0" i="0" u="none" strike="noStrike" kern="1200" cap="none" spc="0" normalizeH="0" baseline="0" noProof="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PID: Personas inmunodeprimidas</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a:t>
            </a:r>
            <a:endParaRPr kumimoji="0" lang="es-ES" sz="700" b="0" i="0" u="none" strike="noStrike" kern="1200" cap="none" spc="0" normalizeH="0" baseline="0" noProof="0" dirty="0">
              <a:ln>
                <a:noFill/>
              </a:ln>
              <a:solidFill>
                <a:srgbClr val="FF0000"/>
              </a:solidFill>
              <a:effectLst/>
              <a:highlight>
                <a:srgbClr val="FFFF00"/>
              </a:highlight>
              <a:uLnTx/>
              <a:uFillTx/>
              <a:latin typeface="Ebrima" panose="02000000000000000000" pitchFamily="2" charset="0"/>
              <a:ea typeface="Ebrima" panose="02000000000000000000" pitchFamily="2" charset="0"/>
              <a:cs typeface="Ebrima" panose="02000000000000000000" pitchFamily="2" charset="0"/>
            </a:endParaRPr>
          </a:p>
        </p:txBody>
      </p:sp>
      <p:sp>
        <p:nvSpPr>
          <p:cNvPr id="7" name="Elipse 6">
            <a:extLst>
              <a:ext uri="{FF2B5EF4-FFF2-40B4-BE49-F238E27FC236}">
                <a16:creationId xmlns:a16="http://schemas.microsoft.com/office/drawing/2014/main" id="{273A5EDF-2496-464E-AE54-197F239577C4}"/>
              </a:ext>
            </a:extLst>
          </p:cNvPr>
          <p:cNvSpPr/>
          <p:nvPr/>
        </p:nvSpPr>
        <p:spPr>
          <a:xfrm>
            <a:off x="166408" y="168487"/>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Arial"/>
                <a:ea typeface="+mn-ea"/>
                <a:cs typeface="+mn-cs"/>
              </a:rPr>
              <a:t>D</a:t>
            </a:r>
          </a:p>
        </p:txBody>
      </p:sp>
    </p:spTree>
    <p:extLst>
      <p:ext uri="{BB962C8B-B14F-4D97-AF65-F5344CB8AC3E}">
        <p14:creationId xmlns:p14="http://schemas.microsoft.com/office/powerpoint/2010/main" val="2805939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200A-C5B6-4A78-A714-DA3E691FDBEA}"/>
              </a:ext>
            </a:extLst>
          </p:cNvPr>
          <p:cNvSpPr>
            <a:spLocks noGrp="1"/>
          </p:cNvSpPr>
          <p:nvPr>
            <p:ph type="title"/>
          </p:nvPr>
        </p:nvSpPr>
        <p:spPr>
          <a:xfrm>
            <a:off x="479425" y="104364"/>
            <a:ext cx="9305024" cy="720000"/>
          </a:xfrm>
        </p:spPr>
        <p:txBody>
          <a:bodyPr/>
          <a:lstStyle/>
          <a:p>
            <a:r>
              <a:rPr lang="es-ES" sz="2400" dirty="0"/>
              <a:t>Resumen de las recomendaciones provisionales del SAGE </a:t>
            </a:r>
            <a:br>
              <a:rPr lang="es-ES" sz="2400" dirty="0"/>
            </a:br>
            <a:r>
              <a:rPr lang="es-ES" sz="2400" dirty="0"/>
              <a:t>de la OMS por vacuna contra la COVID-19 (2/2)</a:t>
            </a:r>
          </a:p>
        </p:txBody>
      </p:sp>
      <p:sp>
        <p:nvSpPr>
          <p:cNvPr id="4" name="Slide Number Placeholder 3">
            <a:extLst>
              <a:ext uri="{FF2B5EF4-FFF2-40B4-BE49-F238E27FC236}">
                <a16:creationId xmlns:a16="http://schemas.microsoft.com/office/drawing/2014/main" id="{72664DD8-1B0C-4C47-AA40-5ED39766F533}"/>
              </a:ext>
            </a:extLst>
          </p:cNvPr>
          <p:cNvSpPr>
            <a:spLocks noGrp="1"/>
          </p:cNvSpPr>
          <p:nvPr>
            <p:ph type="sldNum" sz="quarter" idx="12"/>
          </p:nvPr>
        </p:nvSpPr>
        <p:spPr>
          <a:xfrm>
            <a:off x="11416433" y="6580588"/>
            <a:ext cx="289931"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21</a:t>
            </a:fld>
            <a:endParaRPr kumimoji="0" lang="es-ES" sz="10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graphicFrame>
        <p:nvGraphicFramePr>
          <p:cNvPr id="8" name="Table 8">
            <a:extLst>
              <a:ext uri="{FF2B5EF4-FFF2-40B4-BE49-F238E27FC236}">
                <a16:creationId xmlns:a16="http://schemas.microsoft.com/office/drawing/2014/main" id="{1104BF02-3527-4FE1-A0E6-FEF56944ADED}"/>
              </a:ext>
            </a:extLst>
          </p:cNvPr>
          <p:cNvGraphicFramePr>
            <a:graphicFrameLocks noGrp="1"/>
          </p:cNvGraphicFramePr>
          <p:nvPr>
            <p:ph idx="1"/>
            <p:extLst>
              <p:ext uri="{D42A27DB-BD31-4B8C-83A1-F6EECF244321}">
                <p14:modId xmlns:p14="http://schemas.microsoft.com/office/powerpoint/2010/main" val="3393164118"/>
              </p:ext>
            </p:extLst>
          </p:nvPr>
        </p:nvGraphicFramePr>
        <p:xfrm>
          <a:off x="436772" y="971929"/>
          <a:ext cx="11243638" cy="4666315"/>
        </p:xfrm>
        <a:graphic>
          <a:graphicData uri="http://schemas.openxmlformats.org/drawingml/2006/table">
            <a:tbl>
              <a:tblPr firstRow="1" bandRow="1">
                <a:tableStyleId>{5C22544A-7EE6-4342-B048-85BDC9FD1C3A}</a:tableStyleId>
              </a:tblPr>
              <a:tblGrid>
                <a:gridCol w="1417982">
                  <a:extLst>
                    <a:ext uri="{9D8B030D-6E8A-4147-A177-3AD203B41FA5}">
                      <a16:colId xmlns:a16="http://schemas.microsoft.com/office/drawing/2014/main" val="3841337175"/>
                    </a:ext>
                  </a:extLst>
                </a:gridCol>
                <a:gridCol w="2252870">
                  <a:extLst>
                    <a:ext uri="{9D8B030D-6E8A-4147-A177-3AD203B41FA5}">
                      <a16:colId xmlns:a16="http://schemas.microsoft.com/office/drawing/2014/main" val="2737960752"/>
                    </a:ext>
                  </a:extLst>
                </a:gridCol>
                <a:gridCol w="2340490">
                  <a:extLst>
                    <a:ext uri="{9D8B030D-6E8A-4147-A177-3AD203B41FA5}">
                      <a16:colId xmlns:a16="http://schemas.microsoft.com/office/drawing/2014/main" val="3962526587"/>
                    </a:ext>
                  </a:extLst>
                </a:gridCol>
                <a:gridCol w="2616148">
                  <a:extLst>
                    <a:ext uri="{9D8B030D-6E8A-4147-A177-3AD203B41FA5}">
                      <a16:colId xmlns:a16="http://schemas.microsoft.com/office/drawing/2014/main" val="95581326"/>
                    </a:ext>
                  </a:extLst>
                </a:gridCol>
                <a:gridCol w="2616148">
                  <a:extLst>
                    <a:ext uri="{9D8B030D-6E8A-4147-A177-3AD203B41FA5}">
                      <a16:colId xmlns:a16="http://schemas.microsoft.com/office/drawing/2014/main" val="2713068995"/>
                    </a:ext>
                  </a:extLst>
                </a:gridCol>
              </a:tblGrid>
              <a:tr h="526671">
                <a:tc>
                  <a:txBody>
                    <a:bodyPr/>
                    <a:lstStyle/>
                    <a:p>
                      <a:endParaRPr lang="es-ES_tradnl" sz="1200" noProof="0">
                        <a:latin typeface="+mj-lt"/>
                      </a:endParaRPr>
                    </a:p>
                  </a:txBody>
                  <a:tcPr>
                    <a:lnR w="28575" cap="flat" cmpd="sng" algn="ctr">
                      <a:solidFill>
                        <a:schemeClr val="bg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i="0" noProof="0">
                          <a:solidFill>
                            <a:schemeClr val="tx1"/>
                          </a:solidFill>
                          <a:latin typeface="+mj-lt"/>
                        </a:rPr>
                        <a:t>Vacuna de virus inactivado contra el SARS-CoV-2® (BIBP/Sinopharm)</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noProof="0">
                          <a:solidFill>
                            <a:schemeClr val="tx1"/>
                          </a:solidFill>
                          <a:latin typeface="+mj-lt"/>
                        </a:rPr>
                        <a:t>CORONAVAC® </a:t>
                      </a:r>
                      <a:br>
                        <a:rPr lang="es-ES_tradnl" sz="1100" b="1" noProof="0">
                          <a:solidFill>
                            <a:schemeClr val="tx1"/>
                          </a:solidFill>
                          <a:latin typeface="+mj-lt"/>
                        </a:rPr>
                      </a:br>
                      <a:r>
                        <a:rPr lang="es-ES_tradnl" sz="1100" b="1" noProof="0">
                          <a:solidFill>
                            <a:schemeClr val="tx1"/>
                          </a:solidFill>
                          <a:latin typeface="+mj-lt"/>
                        </a:rPr>
                        <a:t>(Sinovac Life Sciences)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noProof="0">
                          <a:solidFill>
                            <a:schemeClr val="tx1"/>
                          </a:solidFill>
                          <a:latin typeface="+mj-lt"/>
                        </a:rPr>
                        <a:t>COVAXIN® </a:t>
                      </a:r>
                      <a:br>
                        <a:rPr lang="es-ES_tradnl" sz="1100" b="1" noProof="0">
                          <a:solidFill>
                            <a:schemeClr val="tx1"/>
                          </a:solidFill>
                          <a:latin typeface="+mj-lt"/>
                        </a:rPr>
                      </a:br>
                      <a:r>
                        <a:rPr lang="es-ES_tradnl" sz="1100" b="1" noProof="0">
                          <a:solidFill>
                            <a:schemeClr val="tx1"/>
                          </a:solidFill>
                          <a:latin typeface="+mj-lt"/>
                        </a:rPr>
                        <a:t>(Bharat Biotech)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_tradnl" sz="1100" b="1" noProof="0">
                        <a:solidFill>
                          <a:schemeClr val="tx1"/>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noProof="0" dirty="0">
                          <a:solidFill>
                            <a:schemeClr val="tx1"/>
                          </a:solidFill>
                          <a:latin typeface="+mj-lt"/>
                        </a:rPr>
                        <a:t>COVOVAX® </a:t>
                      </a:r>
                      <a:br>
                        <a:rPr lang="es-ES_tradnl" sz="1100" b="1" noProof="0" dirty="0">
                          <a:solidFill>
                            <a:schemeClr val="tx1"/>
                          </a:solidFill>
                          <a:latin typeface="+mj-lt"/>
                        </a:rPr>
                      </a:br>
                      <a:r>
                        <a:rPr lang="es-ES_tradnl" sz="1100" b="1" noProof="0" dirty="0">
                          <a:solidFill>
                            <a:schemeClr val="tx1"/>
                          </a:solidFill>
                          <a:latin typeface="+mj-lt"/>
                        </a:rPr>
                        <a:t>(Serum Institute of India)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100" b="1" noProof="0" dirty="0">
                          <a:solidFill>
                            <a:schemeClr val="tx1"/>
                          </a:solidFill>
                          <a:latin typeface="+mj-lt"/>
                        </a:rPr>
                        <a:t>NUVAXOVID® (Novavax, Inc.)</a:t>
                      </a:r>
                    </a:p>
                  </a:txBody>
                  <a:tcPr>
                    <a:lnL w="28575" cap="flat" cmpd="sng" algn="ctr">
                      <a:solidFill>
                        <a:schemeClr val="bg1"/>
                      </a:solidFill>
                      <a:prstDash val="solid"/>
                      <a:round/>
                      <a:headEnd type="none" w="med" len="med"/>
                      <a:tailEnd type="none" w="med" len="med"/>
                    </a:lnL>
                    <a:solidFill>
                      <a:schemeClr val="accent2">
                        <a:lumMod val="60000"/>
                        <a:lumOff val="40000"/>
                      </a:schemeClr>
                    </a:solidFill>
                  </a:tcPr>
                </a:tc>
                <a:extLst>
                  <a:ext uri="{0D108BD9-81ED-4DB2-BD59-A6C34878D82A}">
                    <a16:rowId xmlns:a16="http://schemas.microsoft.com/office/drawing/2014/main" val="1348278612"/>
                  </a:ext>
                </a:extLst>
              </a:tr>
              <a:tr h="387662">
                <a:tc>
                  <a:txBody>
                    <a:bodyPr/>
                    <a:lstStyle/>
                    <a:p>
                      <a:pPr algn="ctr"/>
                      <a:r>
                        <a:rPr lang="es-ES_tradnl" sz="1050" b="1" noProof="0">
                          <a:solidFill>
                            <a:schemeClr val="tx1"/>
                          </a:solidFill>
                          <a:latin typeface="+mj-lt"/>
                        </a:rPr>
                        <a:t>Actualización más reciente del SAGE</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noProof="0">
                          <a:solidFill>
                            <a:schemeClr val="tx1"/>
                          </a:solidFill>
                          <a:latin typeface="+mj-lt"/>
                        </a:rPr>
                        <a:t>15 de marzo del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noProof="0">
                          <a:solidFill>
                            <a:schemeClr val="tx1"/>
                          </a:solidFill>
                          <a:latin typeface="+mj-lt"/>
                        </a:rPr>
                        <a:t>15 de marzo del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noProof="0">
                          <a:solidFill>
                            <a:schemeClr val="tx1"/>
                          </a:solidFill>
                          <a:latin typeface="+mj-lt"/>
                        </a:rPr>
                        <a:t>15 de marzo del 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noProof="0">
                          <a:solidFill>
                            <a:schemeClr val="tx1"/>
                          </a:solidFill>
                          <a:latin typeface="+mj-lt"/>
                        </a:rPr>
                        <a:t>20 de diciembre del 2021</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663148379"/>
                  </a:ext>
                </a:extLst>
              </a:tr>
              <a:tr h="387662">
                <a:tc>
                  <a:txBody>
                    <a:bodyPr/>
                    <a:lstStyle/>
                    <a:p>
                      <a:pPr algn="ctr"/>
                      <a:r>
                        <a:rPr lang="es-ES_tradnl" sz="1050" b="1" noProof="0">
                          <a:solidFill>
                            <a:schemeClr val="tx1"/>
                          </a:solidFill>
                          <a:latin typeface="+mj-lt"/>
                        </a:rPr>
                        <a:t>Plataforma </a:t>
                      </a:r>
                      <a:br>
                        <a:rPr lang="es-ES_tradnl" sz="1050" b="1" noProof="0">
                          <a:solidFill>
                            <a:schemeClr val="tx1"/>
                          </a:solidFill>
                          <a:latin typeface="+mj-lt"/>
                        </a:rPr>
                      </a:br>
                      <a:r>
                        <a:rPr lang="es-ES_tradnl" sz="1050" b="1" noProof="0">
                          <a:solidFill>
                            <a:schemeClr val="tx1"/>
                          </a:solidFill>
                          <a:latin typeface="+mj-lt"/>
                        </a:rPr>
                        <a:t>vacunal</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3">
                  <a:txBody>
                    <a:bodyPr/>
                    <a:lstStyle/>
                    <a:p>
                      <a:pPr algn="ctr"/>
                      <a:r>
                        <a:rPr lang="es-ES_tradnl" sz="1050" b="1" noProof="0">
                          <a:solidFill>
                            <a:schemeClr val="tx1"/>
                          </a:solidFill>
                          <a:latin typeface="+mj-lt"/>
                        </a:rPr>
                        <a:t>Virus inactivado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CFFCC"/>
                    </a:solidFill>
                  </a:tcPr>
                </a:tc>
                <a:tc hMerge="1">
                  <a:txBody>
                    <a:bodyPr/>
                    <a:lstStyle/>
                    <a:p>
                      <a:endParaRPr lang="en-GB"/>
                    </a:p>
                  </a:txBody>
                  <a:tcPr>
                    <a:lnL w="28575" cap="flat" cmpd="sng" algn="ctr">
                      <a:solidFill>
                        <a:schemeClr val="bg1"/>
                      </a:solidFill>
                      <a:prstDash val="solid"/>
                      <a:round/>
                      <a:headEnd type="none" w="med" len="med"/>
                      <a:tailEnd type="none" w="med" len="med"/>
                    </a:lnL>
                  </a:tcPr>
                </a:tc>
                <a:tc hMerge="1">
                  <a:txBody>
                    <a:bodyPr/>
                    <a:lstStyle/>
                    <a:p>
                      <a:endParaRPr lang="en-US" sz="1050">
                        <a:solidFill>
                          <a:schemeClr val="tx1"/>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1" i="0" noProof="0">
                          <a:solidFill>
                            <a:schemeClr val="tx1"/>
                          </a:solidFill>
                          <a:latin typeface="+mj-lt"/>
                        </a:rPr>
                        <a:t>Nanopartícula de proteína </a:t>
                      </a:r>
                      <a:br>
                        <a:rPr lang="es-ES_tradnl" sz="1050" b="1" i="0" noProof="0">
                          <a:solidFill>
                            <a:schemeClr val="tx1"/>
                          </a:solidFill>
                          <a:latin typeface="+mj-lt"/>
                        </a:rPr>
                      </a:br>
                      <a:r>
                        <a:rPr lang="es-ES_tradnl" sz="1050" b="1" i="0" noProof="0">
                          <a:solidFill>
                            <a:schemeClr val="tx1"/>
                          </a:solidFill>
                          <a:latin typeface="+mj-lt"/>
                        </a:rPr>
                        <a:t>de la espícula </a:t>
                      </a:r>
                      <a:r>
                        <a:rPr lang="es-ES_tradnl" sz="1050" b="1" i="0" kern="1200" noProof="0">
                          <a:solidFill>
                            <a:schemeClr val="tx1"/>
                          </a:solidFill>
                          <a:latin typeface="+mn-lt"/>
                          <a:ea typeface="+mn-ea"/>
                          <a:cs typeface="+mn-cs"/>
                        </a:rPr>
                        <a:t>recombinante</a:t>
                      </a:r>
                      <a:endParaRPr lang="es-ES_tradnl" sz="1050" b="1" i="0" noProof="0">
                        <a:solidFill>
                          <a:schemeClr val="tx1"/>
                        </a:solidFill>
                        <a:latin typeface="+mj-lt"/>
                      </a:endParaRPr>
                    </a:p>
                  </a:txBody>
                  <a:tcPr anchor="ctr">
                    <a:lnL w="28575" cap="flat" cmpd="sng" algn="ctr">
                      <a:solidFill>
                        <a:schemeClr val="bg1"/>
                      </a:solidFill>
                      <a:prstDash val="solid"/>
                      <a:round/>
                      <a:headEnd type="none" w="med" len="med"/>
                      <a:tailEnd type="none" w="med" len="med"/>
                    </a:lnL>
                    <a:solidFill>
                      <a:schemeClr val="accent2">
                        <a:lumMod val="60000"/>
                        <a:lumOff val="40000"/>
                      </a:schemeClr>
                    </a:solidFill>
                  </a:tcPr>
                </a:tc>
                <a:extLst>
                  <a:ext uri="{0D108BD9-81ED-4DB2-BD59-A6C34878D82A}">
                    <a16:rowId xmlns:a16="http://schemas.microsoft.com/office/drawing/2014/main" val="24963924"/>
                  </a:ext>
                </a:extLst>
              </a:tr>
              <a:tr h="508236">
                <a:tc>
                  <a:txBody>
                    <a:bodyPr/>
                    <a:lstStyle/>
                    <a:p>
                      <a:pPr algn="ctr"/>
                      <a:r>
                        <a:rPr lang="es-ES_tradnl" sz="1050" b="1" noProof="0">
                          <a:solidFill>
                            <a:schemeClr val="tx1"/>
                          </a:solidFill>
                          <a:latin typeface="+mj-lt"/>
                        </a:rPr>
                        <a:t>Eficacia frente a </a:t>
                      </a:r>
                      <a:br>
                        <a:rPr lang="es-ES_tradnl" sz="1050" b="1" noProof="0">
                          <a:solidFill>
                            <a:schemeClr val="tx1"/>
                          </a:solidFill>
                          <a:latin typeface="+mj-lt"/>
                        </a:rPr>
                      </a:br>
                      <a:r>
                        <a:rPr lang="es-ES_tradnl" sz="1050" b="1" noProof="0">
                          <a:solidFill>
                            <a:schemeClr val="tx1"/>
                          </a:solidFill>
                          <a:latin typeface="+mj-lt"/>
                        </a:rPr>
                        <a:t>la enfermedad grave o la hospitalización</a:t>
                      </a:r>
                      <a:r>
                        <a:rPr lang="es-ES_tradnl" sz="1050" b="1" baseline="30000" noProof="0">
                          <a:solidFill>
                            <a:srgbClr val="FF0000"/>
                          </a:solidFill>
                          <a:latin typeface="+mj-lt"/>
                        </a:rPr>
                        <a:t>1</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algn="ctr" defTabSz="914400" rtl="0" eaLnBrk="1" latinLnBrk="0" hangingPunct="1"/>
                      <a:r>
                        <a:rPr lang="es-ES_tradnl" sz="1050" b="1" kern="1200" noProof="0">
                          <a:solidFill>
                            <a:schemeClr val="tx1"/>
                          </a:solidFill>
                          <a:latin typeface="+mj-lt"/>
                          <a:ea typeface="+mn-ea"/>
                          <a:cs typeface="+mn-cs"/>
                        </a:rPr>
                        <a:t>79% (IC de 95%: 26-94%)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1" noProof="0">
                          <a:solidFill>
                            <a:schemeClr val="tx1"/>
                          </a:solidFill>
                          <a:latin typeface="+mj-lt"/>
                        </a:rPr>
                        <a:t>100% (IC de 95%: 56-100%)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1" noProof="0">
                          <a:solidFill>
                            <a:schemeClr val="tx1"/>
                          </a:solidFill>
                          <a:latin typeface="+mj-lt"/>
                        </a:rPr>
                        <a:t>93% (IC de 95%: 57-99%)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algn="ctr"/>
                      <a:r>
                        <a:rPr lang="es-ES_tradnl" sz="1050" b="1" noProof="0">
                          <a:solidFill>
                            <a:schemeClr val="tx1"/>
                          </a:solidFill>
                          <a:latin typeface="+mj-lt"/>
                        </a:rPr>
                        <a:t>87% (IC de 95%: 74-94)</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710391198"/>
                  </a:ext>
                </a:extLst>
              </a:tr>
              <a:tr h="8399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noProof="0">
                          <a:solidFill>
                            <a:schemeClr val="tx1"/>
                          </a:solidFill>
                          <a:latin typeface="+mj-lt"/>
                        </a:rPr>
                        <a:t>Dosis o esquema</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r>
                        <a:rPr lang="es-ES_tradnl" sz="1050" b="1" kern="1200" noProof="0">
                          <a:solidFill>
                            <a:schemeClr val="dk1"/>
                          </a:solidFill>
                          <a:effectLst/>
                          <a:latin typeface="Ebrima" panose="02000000000000000000" pitchFamily="2" charset="0"/>
                          <a:ea typeface="Ebrima" panose="02000000000000000000" pitchFamily="2" charset="0"/>
                          <a:cs typeface="Ebrima" panose="02000000000000000000" pitchFamily="2" charset="0"/>
                        </a:rPr>
                        <a:t>Serie básica: 2 dosis </a:t>
                      </a:r>
                      <a:r>
                        <a:rPr lang="es-ES_tradnl" sz="1050" b="0" kern="1200" noProof="0">
                          <a:solidFill>
                            <a:schemeClr val="dk1"/>
                          </a:solidFill>
                          <a:effectLst/>
                          <a:latin typeface="Ebrima" panose="02000000000000000000" pitchFamily="2" charset="0"/>
                          <a:ea typeface="Ebrima" panose="02000000000000000000" pitchFamily="2" charset="0"/>
                          <a:cs typeface="Ebrima" panose="02000000000000000000" pitchFamily="2" charset="0"/>
                        </a:rPr>
                        <a:t>(intervalo de 3-4 semanas)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dk1"/>
                          </a:solidFill>
                          <a:effectLst/>
                          <a:latin typeface="Ebrima" panose="02000000000000000000" pitchFamily="2" charset="0"/>
                          <a:ea typeface="Ebrima" panose="02000000000000000000" pitchFamily="2" charset="0"/>
                          <a:cs typeface="Ebrima" panose="02000000000000000000" pitchFamily="2" charset="0"/>
                        </a:rPr>
                        <a:t>Dosis adicional </a:t>
                      </a:r>
                      <a:r>
                        <a:rPr lang="es-ES_tradnl" sz="1050" kern="1200" noProof="0">
                          <a:solidFill>
                            <a:schemeClr val="dk1"/>
                          </a:solidFill>
                          <a:effectLst/>
                          <a:latin typeface="Ebrima" panose="02000000000000000000" pitchFamily="2" charset="0"/>
                          <a:ea typeface="Ebrima" panose="02000000000000000000" pitchFamily="2" charset="0"/>
                          <a:cs typeface="Ebrima" panose="02000000000000000000" pitchFamily="2" charset="0"/>
                        </a:rPr>
                        <a:t>para PID (+1-3 m) y ≥60 años (+3-6 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noProof="0">
                          <a:solidFill>
                            <a:schemeClr val="tx1"/>
                          </a:solidFill>
                          <a:latin typeface="Ebrima" panose="02000000000000000000" pitchFamily="2" charset="0"/>
                          <a:ea typeface="Ebrima" panose="02000000000000000000" pitchFamily="2" charset="0"/>
                          <a:cs typeface="Ebrima" panose="02000000000000000000" pitchFamily="2" charset="0"/>
                        </a:rPr>
                        <a:t>Serie básica: 2 dosis </a:t>
                      </a:r>
                      <a:r>
                        <a:rPr lang="es-ES_tradnl" sz="1050" b="0" noProof="0">
                          <a:solidFill>
                            <a:schemeClr val="tx1"/>
                          </a:solidFill>
                          <a:latin typeface="Ebrima" panose="02000000000000000000" pitchFamily="2" charset="0"/>
                          <a:ea typeface="Ebrima" panose="02000000000000000000" pitchFamily="2" charset="0"/>
                          <a:cs typeface="Ebrima" panose="02000000000000000000" pitchFamily="2" charset="0"/>
                        </a:rPr>
                        <a:t>(intervalo de 4 semanas)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dk1"/>
                          </a:solidFill>
                          <a:effectLst/>
                          <a:latin typeface="Ebrima" panose="02000000000000000000" pitchFamily="2" charset="0"/>
                          <a:ea typeface="Ebrima" panose="02000000000000000000" pitchFamily="2" charset="0"/>
                          <a:cs typeface="Ebrima" panose="02000000000000000000" pitchFamily="2" charset="0"/>
                        </a:rPr>
                        <a:t>Dosis adicional </a:t>
                      </a:r>
                      <a:r>
                        <a:rPr lang="es-ES_tradnl" sz="1050" kern="1200" noProof="0">
                          <a:solidFill>
                            <a:schemeClr val="dk1"/>
                          </a:solidFill>
                          <a:effectLst/>
                          <a:latin typeface="Ebrima" panose="02000000000000000000" pitchFamily="2" charset="0"/>
                          <a:ea typeface="Ebrima" panose="02000000000000000000" pitchFamily="2" charset="0"/>
                          <a:cs typeface="Ebrima" panose="02000000000000000000" pitchFamily="2" charset="0"/>
                        </a:rPr>
                        <a:t>para PID y (+1-3 m) y ≥60 años (+3-6 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tx1"/>
                          </a:solidFill>
                          <a:latin typeface="+mj-lt"/>
                          <a:ea typeface="+mn-ea"/>
                          <a:cs typeface="+mn-cs"/>
                        </a:rPr>
                        <a:t>Serie básica: 2 dosis </a:t>
                      </a:r>
                      <a:br>
                        <a:rPr lang="es-ES_tradnl" sz="1050" b="1" kern="1200" noProof="0">
                          <a:solidFill>
                            <a:schemeClr val="tx1"/>
                          </a:solidFill>
                          <a:latin typeface="+mj-lt"/>
                          <a:ea typeface="+mn-ea"/>
                          <a:cs typeface="+mn-cs"/>
                        </a:rPr>
                      </a:br>
                      <a:r>
                        <a:rPr lang="es-ES_tradnl" sz="1050" b="0" kern="1200" noProof="0">
                          <a:solidFill>
                            <a:schemeClr val="tx1"/>
                          </a:solidFill>
                          <a:latin typeface="+mj-lt"/>
                          <a:ea typeface="+mn-ea"/>
                          <a:cs typeface="+mn-cs"/>
                        </a:rPr>
                        <a:t>(intervalo de 4 semanas)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dk1"/>
                          </a:solidFill>
                          <a:effectLst/>
                          <a:latin typeface="+mn-lt"/>
                          <a:ea typeface="+mn-ea"/>
                          <a:cs typeface="+mn-cs"/>
                        </a:rPr>
                        <a:t>Dosis adicional </a:t>
                      </a:r>
                      <a:r>
                        <a:rPr lang="es-ES_tradnl" sz="1050" kern="1200" noProof="0">
                          <a:solidFill>
                            <a:schemeClr val="dk1"/>
                          </a:solidFill>
                          <a:effectLst/>
                          <a:latin typeface="+mn-lt"/>
                          <a:ea typeface="+mn-ea"/>
                          <a:cs typeface="+mn-cs"/>
                        </a:rPr>
                        <a:t>para PID (+1-3m</a:t>
                      </a:r>
                      <a:r>
                        <a:rPr lang="es-ES_tradnl" sz="1050" kern="1200" noProof="0">
                          <a:solidFill>
                            <a:schemeClr val="tx1"/>
                          </a:solidFill>
                          <a:effectLst/>
                          <a:latin typeface="+mn-lt"/>
                          <a:ea typeface="+mn-ea"/>
                          <a:cs typeface="+mn-cs"/>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noProof="0">
                          <a:solidFill>
                            <a:schemeClr val="tx1"/>
                          </a:solidFill>
                          <a:latin typeface="+mj-lt"/>
                        </a:rPr>
                        <a:t>Serie básica: </a:t>
                      </a:r>
                      <a:r>
                        <a:rPr lang="es-ES_tradnl" sz="1050" noProof="0">
                          <a:solidFill>
                            <a:schemeClr val="tx1"/>
                          </a:solidFill>
                          <a:latin typeface="+mj-lt"/>
                        </a:rPr>
                        <a:t>2 dosis </a:t>
                      </a:r>
                      <a:br>
                        <a:rPr lang="es-ES_tradnl" sz="1050" noProof="0">
                          <a:solidFill>
                            <a:schemeClr val="tx1"/>
                          </a:solidFill>
                          <a:latin typeface="+mj-lt"/>
                        </a:rPr>
                      </a:br>
                      <a:r>
                        <a:rPr lang="es-ES_tradnl" sz="1050" noProof="0">
                          <a:solidFill>
                            <a:schemeClr val="tx1"/>
                          </a:solidFill>
                          <a:latin typeface="+mj-lt"/>
                        </a:rPr>
                        <a:t>(intervalo de 3-4 semanas)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dk1"/>
                          </a:solidFill>
                          <a:effectLst/>
                          <a:latin typeface="+mn-lt"/>
                          <a:ea typeface="+mn-ea"/>
                          <a:cs typeface="+mn-cs"/>
                        </a:rPr>
                        <a:t>Dosis adicional </a:t>
                      </a:r>
                      <a:r>
                        <a:rPr lang="es-ES_tradnl" sz="1050" kern="1200" noProof="0">
                          <a:solidFill>
                            <a:schemeClr val="dk1"/>
                          </a:solidFill>
                          <a:effectLst/>
                          <a:latin typeface="+mn-lt"/>
                          <a:ea typeface="+mn-ea"/>
                          <a:cs typeface="+mn-cs"/>
                        </a:rPr>
                        <a:t>para PID (+1-3 m)</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206225907"/>
                  </a:ext>
                </a:extLst>
              </a:tr>
              <a:tr h="3592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noProof="0">
                          <a:solidFill>
                            <a:schemeClr val="tx1"/>
                          </a:solidFill>
                          <a:latin typeface="+mj-lt"/>
                        </a:rPr>
                        <a:t>Refuerzo</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dk1"/>
                          </a:solidFill>
                          <a:effectLst/>
                          <a:latin typeface="+mn-lt"/>
                          <a:ea typeface="+mn-ea"/>
                          <a:cs typeface="+mn-cs"/>
                        </a:rPr>
                        <a:t>Refuerzo</a:t>
                      </a:r>
                      <a:r>
                        <a:rPr lang="es-ES_tradnl" sz="1050" b="1" kern="1200" baseline="30000" noProof="0">
                          <a:solidFill>
                            <a:schemeClr val="dk1"/>
                          </a:solidFill>
                          <a:effectLst/>
                          <a:latin typeface="+mn-lt"/>
                          <a:ea typeface="+mn-ea"/>
                          <a:cs typeface="+mn-cs"/>
                        </a:rPr>
                        <a:t>3</a:t>
                      </a:r>
                      <a:r>
                        <a:rPr lang="es-ES_tradnl" sz="1050" b="1" kern="1200" noProof="0">
                          <a:solidFill>
                            <a:schemeClr val="dk1"/>
                          </a:solidFill>
                          <a:effectLst/>
                          <a:latin typeface="+mn-lt"/>
                          <a:ea typeface="+mn-ea"/>
                          <a:cs typeface="+mn-cs"/>
                        </a:rPr>
                        <a:t>: </a:t>
                      </a:r>
                      <a:r>
                        <a:rPr lang="es-ES_tradnl" sz="1050" b="0" kern="1200" noProof="0">
                          <a:solidFill>
                            <a:schemeClr val="dk1"/>
                          </a:solidFill>
                          <a:effectLst/>
                          <a:latin typeface="+mn-lt"/>
                          <a:ea typeface="+mn-ea"/>
                          <a:cs typeface="+mn-cs"/>
                        </a:rPr>
                        <a:t>+4-6 meses de la última dosis</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kern="1200">
                        <a:solidFill>
                          <a:schemeClr val="dk1"/>
                        </a:solidFill>
                        <a:effectLst/>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kern="1200">
                        <a:solidFill>
                          <a:schemeClr val="dk1"/>
                        </a:solidFill>
                        <a:effectLst/>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a:solidFill>
                          <a:schemeClr val="tx1"/>
                        </a:solidFill>
                        <a:latin typeface="+mj-lt"/>
                      </a:endParaRP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749411848"/>
                  </a:ext>
                </a:extLst>
              </a:tr>
              <a:tr h="495346">
                <a:tc>
                  <a:txBody>
                    <a:bodyPr/>
                    <a:lstStyle/>
                    <a:p>
                      <a:pPr lvl="0" algn="ctr">
                        <a:lnSpc>
                          <a:spcPct val="100000"/>
                        </a:lnSpc>
                        <a:spcBef>
                          <a:spcPts val="0"/>
                        </a:spcBef>
                        <a:spcAft>
                          <a:spcPts val="0"/>
                        </a:spcAft>
                        <a:buNone/>
                      </a:pPr>
                      <a:r>
                        <a:rPr lang="es-ES_tradnl" sz="1050" b="1" i="0" u="none" strike="noStrike" noProof="0">
                          <a:solidFill>
                            <a:schemeClr val="tx1"/>
                          </a:solidFill>
                          <a:latin typeface="Ebrima"/>
                        </a:rPr>
                        <a:t>Uso previsto</a:t>
                      </a:r>
                      <a:endParaRPr lang="es-ES_tradnl" sz="1050" b="0" i="0" u="none" strike="noStrike" noProof="0"/>
                    </a:p>
                  </a:txBody>
                  <a:tcPr>
                    <a:lnR w="28575">
                      <a:solidFill>
                        <a:schemeClr val="bg1"/>
                      </a:solidFill>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s-ES_tradnl" sz="1050" b="1" i="0" u="none" strike="noStrike" kern="1200" noProof="0">
                          <a:solidFill>
                            <a:schemeClr val="tx1"/>
                          </a:solidFill>
                          <a:latin typeface="Ebrima"/>
                          <a:ea typeface="+mn-ea"/>
                          <a:cs typeface="+mn-cs"/>
                        </a:rPr>
                        <a:t>≥18 años</a:t>
                      </a:r>
                    </a:p>
                  </a:txBody>
                  <a:tcPr anchor="ctr">
                    <a:lnL w="28575" cap="flat" cmpd="sng" algn="ctr">
                      <a:solidFill>
                        <a:schemeClr val="bg1"/>
                      </a:solidFill>
                      <a:prstDash val="solid"/>
                      <a:round/>
                      <a:headEnd type="none" w="med" len="med"/>
                      <a:tailEnd type="none" w="med" len="med"/>
                    </a:lnL>
                    <a:lnR w="28575">
                      <a:solidFill>
                        <a:schemeClr val="bg1"/>
                      </a:solidFill>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s-ES_tradnl" sz="1050" b="1" i="0" u="none" strike="noStrike" kern="1200" noProof="0">
                          <a:solidFill>
                            <a:schemeClr val="tx1"/>
                          </a:solidFill>
                          <a:latin typeface="Ebrima"/>
                          <a:ea typeface="+mn-ea"/>
                          <a:cs typeface="+mn-cs"/>
                        </a:rPr>
                        <a:t>≥18 años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s-ES_tradnl" sz="1050" b="1" i="0" u="none" strike="noStrike" kern="1200" noProof="0">
                          <a:solidFill>
                            <a:schemeClr val="tx1"/>
                          </a:solidFill>
                          <a:latin typeface="Ebrima"/>
                          <a:ea typeface="+mn-ea"/>
                          <a:cs typeface="+mn-cs"/>
                        </a:rPr>
                        <a:t>≥18 años</a:t>
                      </a:r>
                    </a:p>
                  </a:txBody>
                  <a:tcPr anchor="ctr">
                    <a:lnL w="28575">
                      <a:solidFill>
                        <a:schemeClr val="bg1"/>
                      </a:solidFill>
                    </a:lnL>
                    <a:lnR w="28575" cap="flat" cmpd="sng" algn="ctr">
                      <a:solidFill>
                        <a:schemeClr val="bg1"/>
                      </a:solidFill>
                      <a:prstDash val="solid"/>
                      <a:round/>
                      <a:headEnd type="none" w="med" len="med"/>
                      <a:tailEnd type="none" w="med" len="med"/>
                    </a:lnR>
                    <a:solidFill>
                      <a:schemeClr val="accent2">
                        <a:lumMod val="20000"/>
                        <a:lumOff val="80000"/>
                      </a:schemeClr>
                    </a:solidFill>
                  </a:tcPr>
                </a:tc>
                <a:tc>
                  <a:txBody>
                    <a:bodyPr/>
                    <a:lstStyle/>
                    <a:p>
                      <a:pPr marL="0" lvl="0" indent="0" algn="ctr">
                        <a:lnSpc>
                          <a:spcPct val="100000"/>
                        </a:lnSpc>
                        <a:spcBef>
                          <a:spcPts val="0"/>
                        </a:spcBef>
                        <a:spcAft>
                          <a:spcPts val="0"/>
                        </a:spcAft>
                        <a:buNone/>
                      </a:pPr>
                      <a:r>
                        <a:rPr lang="es-ES_tradnl" sz="1050" b="1" i="0" u="none" strike="noStrike" kern="1200" noProof="0">
                          <a:solidFill>
                            <a:schemeClr val="tx1"/>
                          </a:solidFill>
                          <a:latin typeface="Ebrima"/>
                          <a:ea typeface="+mn-ea"/>
                          <a:cs typeface="+mn-cs"/>
                        </a:rPr>
                        <a:t>≥18 años</a:t>
                      </a:r>
                    </a:p>
                  </a:txBody>
                  <a:tcPr anchor="ctr">
                    <a:lnL w="28575">
                      <a:solidFill>
                        <a:schemeClr val="bg1"/>
                      </a:solidFill>
                    </a:lnL>
                    <a:solidFill>
                      <a:schemeClr val="accent2">
                        <a:lumMod val="20000"/>
                        <a:lumOff val="80000"/>
                      </a:schemeClr>
                    </a:solidFill>
                  </a:tcPr>
                </a:tc>
                <a:extLst>
                  <a:ext uri="{0D108BD9-81ED-4DB2-BD59-A6C34878D82A}">
                    <a16:rowId xmlns:a16="http://schemas.microsoft.com/office/drawing/2014/main" val="3776770661"/>
                  </a:ext>
                </a:extLst>
              </a:tr>
              <a:tr h="394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noProof="0">
                          <a:solidFill>
                            <a:schemeClr val="tx1"/>
                          </a:solidFill>
                          <a:latin typeface="+mj-lt"/>
                        </a:rPr>
                        <a:t>Uso en embarazadas</a:t>
                      </a:r>
                      <a:r>
                        <a:rPr lang="es-ES_tradnl" sz="1050" b="0" baseline="30000" noProof="0">
                          <a:solidFill>
                            <a:schemeClr val="tx1"/>
                          </a:solidFill>
                          <a:latin typeface="+mj-lt"/>
                        </a:rPr>
                        <a:t>4</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dk1"/>
                          </a:solidFill>
                          <a:latin typeface="+mj-lt"/>
                          <a:ea typeface="+mn-ea"/>
                          <a:cs typeface="+mn-cs"/>
                        </a:rPr>
                        <a:t>Recomendado</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kern="1200">
                        <a:solidFill>
                          <a:schemeClr val="dk1"/>
                        </a:solidFill>
                        <a:latin typeface="+mj-lt"/>
                        <a:ea typeface="+mn-ea"/>
                        <a:cs typeface="+mn-cs"/>
                      </a:endParaRPr>
                    </a:p>
                  </a:txBody>
                  <a:tcPr anchor="ctr">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a:solidFill>
                            <a:schemeClr val="dk1"/>
                          </a:solidFill>
                          <a:latin typeface="+mj-lt"/>
                          <a:ea typeface="+mn-ea"/>
                          <a:cs typeface="+mn-cs"/>
                        </a:rPr>
                        <a:t>Recomendado</a:t>
                      </a:r>
                      <a:endParaRPr lang="en-US" sz="1050" b="0" kern="1200">
                        <a:solidFill>
                          <a:schemeClr val="dk1"/>
                        </a:solidFill>
                        <a:latin typeface="+mj-lt"/>
                        <a:ea typeface="+mn-ea"/>
                        <a:cs typeface="+mn-cs"/>
                      </a:endParaRP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dk1"/>
                          </a:solidFill>
                          <a:latin typeface="+mj-lt"/>
                          <a:ea typeface="+mn-ea"/>
                          <a:cs typeface="+mn-cs"/>
                        </a:rPr>
                        <a:t>Recomendado</a:t>
                      </a:r>
                      <a:r>
                        <a:rPr lang="es-ES_tradnl" sz="1050" b="0" kern="1200" baseline="30000" noProof="0">
                          <a:solidFill>
                            <a:schemeClr val="dk1"/>
                          </a:solidFill>
                          <a:latin typeface="+mj-lt"/>
                          <a:ea typeface="+mn-ea"/>
                          <a:cs typeface="+mn-cs"/>
                        </a:rPr>
                        <a:t>5</a:t>
                      </a:r>
                    </a:p>
                  </a:txBody>
                  <a:tcPr anchor="ctr">
                    <a:solidFill>
                      <a:schemeClr val="accent2">
                        <a:lumMod val="20000"/>
                        <a:lumOff val="80000"/>
                      </a:schemeClr>
                    </a:solidFill>
                  </a:tcPr>
                </a:tc>
                <a:extLst>
                  <a:ext uri="{0D108BD9-81ED-4DB2-BD59-A6C34878D82A}">
                    <a16:rowId xmlns:a16="http://schemas.microsoft.com/office/drawing/2014/main" val="1607535423"/>
                  </a:ext>
                </a:extLst>
              </a:tr>
              <a:tr h="4113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noProof="0">
                          <a:solidFill>
                            <a:schemeClr val="tx1"/>
                          </a:solidFill>
                          <a:latin typeface="+mj-lt"/>
                        </a:rPr>
                        <a:t>Uso durante </a:t>
                      </a:r>
                      <a:br>
                        <a:rPr lang="es-ES_tradnl" sz="1050" b="1" noProof="0">
                          <a:solidFill>
                            <a:schemeClr val="tx1"/>
                          </a:solidFill>
                          <a:latin typeface="+mj-lt"/>
                        </a:rPr>
                      </a:br>
                      <a:r>
                        <a:rPr lang="es-ES_tradnl" sz="1050" b="1" noProof="0">
                          <a:solidFill>
                            <a:schemeClr val="tx1"/>
                          </a:solidFill>
                          <a:latin typeface="+mj-lt"/>
                        </a:rPr>
                        <a:t>la lactancia</a:t>
                      </a:r>
                    </a:p>
                  </a:txBody>
                  <a:tcPr>
                    <a:lnR w="28575" cap="flat" cmpd="sng" algn="ctr">
                      <a:solidFill>
                        <a:schemeClr val="bg1"/>
                      </a:solidFill>
                      <a:prstDash val="solid"/>
                      <a:round/>
                      <a:headEnd type="none" w="med" len="med"/>
                      <a:tailEnd type="none" w="med" len="med"/>
                    </a:lnR>
                    <a:solidFill>
                      <a:schemeClr val="accent2">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noProof="0">
                          <a:solidFill>
                            <a:schemeClr val="dk1"/>
                          </a:solidFill>
                          <a:latin typeface="+mj-lt"/>
                          <a:ea typeface="+mn-ea"/>
                          <a:cs typeface="+mn-cs"/>
                        </a:rPr>
                        <a:t>Recomendado</a:t>
                      </a:r>
                    </a:p>
                  </a:txBody>
                  <a:tcPr anchor="ctr">
                    <a:lnL w="285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1" kern="1200">
                        <a:solidFill>
                          <a:schemeClr val="dk1"/>
                        </a:solidFill>
                        <a:latin typeface="+mj-lt"/>
                        <a:ea typeface="+mn-ea"/>
                        <a:cs typeface="+mn-cs"/>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1050" b="1" kern="1200" noProof="0" dirty="0">
                          <a:solidFill>
                            <a:schemeClr val="dk1"/>
                          </a:solidFill>
                          <a:latin typeface="+mj-lt"/>
                          <a:ea typeface="+mn-ea"/>
                          <a:cs typeface="+mn-cs"/>
                        </a:rPr>
                        <a:t>Recomendado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_tradnl" sz="1050" b="1" kern="1200" noProof="0" dirty="0">
                        <a:solidFill>
                          <a:schemeClr val="dk1"/>
                        </a:solidFill>
                        <a:latin typeface="+mj-lt"/>
                        <a:ea typeface="+mn-ea"/>
                        <a:cs typeface="+mn-cs"/>
                      </a:endParaRPr>
                    </a:p>
                  </a:txBody>
                  <a:tcPr anchor="ctr">
                    <a:solidFill>
                      <a:schemeClr val="accent2">
                        <a:lumMod val="20000"/>
                        <a:lumOff val="80000"/>
                      </a:schemeClr>
                    </a:solidFill>
                  </a:tcPr>
                </a:tc>
                <a:extLst>
                  <a:ext uri="{0D108BD9-81ED-4DB2-BD59-A6C34878D82A}">
                    <a16:rowId xmlns:a16="http://schemas.microsoft.com/office/drawing/2014/main" val="2438020248"/>
                  </a:ext>
                </a:extLst>
              </a:tr>
            </a:tbl>
          </a:graphicData>
        </a:graphic>
      </p:graphicFrame>
      <p:sp>
        <p:nvSpPr>
          <p:cNvPr id="12" name="CuadroTexto 11">
            <a:extLst>
              <a:ext uri="{FF2B5EF4-FFF2-40B4-BE49-F238E27FC236}">
                <a16:creationId xmlns:a16="http://schemas.microsoft.com/office/drawing/2014/main" id="{F7E31A9E-DCE6-4816-B132-4864D6D9FA21}"/>
              </a:ext>
            </a:extLst>
          </p:cNvPr>
          <p:cNvSpPr txBox="1"/>
          <p:nvPr/>
        </p:nvSpPr>
        <p:spPr>
          <a:xfrm>
            <a:off x="317760" y="5743074"/>
            <a:ext cx="11243638" cy="1077218"/>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Nota: En este cuadro se presenta información clave resumida. Para obtener información adicional y detalles completos, consulte la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3"/>
              </a:rPr>
              <a:t>página de la lista de la OMS para uso de emergencia sobre las vacunas contra la COVID-19</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 los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4"/>
              </a:rPr>
              <a:t>explicativos de la OMS sobre las vacunas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 a las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5"/>
              </a:rPr>
              <a:t>recomendaciones provisionales del SAGE de la OMS</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 [en inglés].</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0" i="0" u="none" strike="noStrike" kern="1200" cap="none" spc="0" normalizeH="0" baseline="0" noProof="0" dirty="0">
                <a:ln>
                  <a:noFill/>
                </a:ln>
                <a:solidFill>
                  <a:srgbClr val="FF0000"/>
                </a:solidFill>
                <a:effectLst/>
                <a:uLnTx/>
                <a:uFillTx/>
                <a:latin typeface="Ebrima" panose="02000000000000000000" pitchFamily="2" charset="0"/>
                <a:ea typeface="Ebrima" panose="02000000000000000000" pitchFamily="2" charset="0"/>
                <a:cs typeface="Ebrima" panose="02000000000000000000" pitchFamily="2" charset="0"/>
              </a:rPr>
              <a:t>1. Los resultados de la eficacia de las vacunas de los distintos productos vacunales no son comparables, debido a las diferentes definiciones de caso de los criterios de valoración, y también porque los estudios se realizaron en diferentes períodos los que circulaban variantes diferentes.</a:t>
            </a:r>
            <a:r>
              <a:rPr kumimoji="0" lang="es-ES" sz="800" b="0" i="0" u="none" strike="noStrike" kern="1200" cap="none" spc="0" normalizeH="0" baseline="0" noProof="0" dirty="0">
                <a:ln>
                  <a:noFill/>
                </a:ln>
                <a:solidFill>
                  <a:prstClr val="black"/>
                </a:solidFill>
                <a:effectLst/>
                <a:uLnTx/>
                <a:uFillTx/>
                <a:latin typeface="+mj-lt"/>
                <a:ea typeface="+mn-ea"/>
                <a:cs typeface="+mn-cs"/>
              </a:rPr>
              <a:t> 2. Covaxin tiene un adyuvante novedoso, una molécula del grupo de las imidazoquinolinas (agonista 7/8 del receptor de tipo Toll [TLR</a:t>
            </a:r>
            <a:r>
              <a:rPr lang="es-ES" sz="800" dirty="0">
                <a:solidFill>
                  <a:prstClr val="black"/>
                </a:solidFill>
                <a:latin typeface="+mj-lt"/>
              </a:rPr>
              <a:t>]</a:t>
            </a:r>
            <a:r>
              <a:rPr kumimoji="0" lang="es-ES" sz="800" b="0" i="0" u="none" strike="noStrike" kern="1200" cap="none" spc="0" normalizeH="0" baseline="0" noProof="0" dirty="0">
                <a:ln>
                  <a:noFill/>
                </a:ln>
                <a:solidFill>
                  <a:prstClr val="black"/>
                </a:solidFill>
                <a:effectLst/>
                <a:uLnTx/>
                <a:uFillTx/>
                <a:latin typeface="+mj-lt"/>
                <a:ea typeface="+mn-ea"/>
                <a:cs typeface="+mn-cs"/>
              </a:rPr>
              <a:t>) (IMDG) adsorbida a alumbre (Algel-IMDG), a diferencia del alumbre solo en el caso de Sinovac y Sinopharm. Esto tiene una implicación, ya que la recomendación del SAGE de la OMS de administrar una dosis adicional a las personas de ≥60 años solo se aplica a Sinovac y Sinopharm, y no a Covaxin. 3. </a:t>
            </a:r>
            <a:r>
              <a:rPr lang="es-ES" sz="800" dirty="0">
                <a:solidFill>
                  <a:prstClr val="black"/>
                </a:solidFill>
                <a:latin typeface="+mj-lt"/>
              </a:rPr>
              <a:t>SAGE de la OMS</a:t>
            </a:r>
            <a:r>
              <a:rPr kumimoji="0" lang="es-ES" sz="800" b="0" i="0" u="none" strike="noStrike" kern="1200" cap="none" spc="0" normalizeH="0" baseline="0" noProof="0" dirty="0">
                <a:ln>
                  <a:noFill/>
                </a:ln>
                <a:solidFill>
                  <a:prstClr val="black"/>
                </a:solidFill>
                <a:effectLst/>
                <a:uLnTx/>
                <a:uFillTx/>
                <a:latin typeface="+mj-lt"/>
                <a:ea typeface="+mn-ea"/>
                <a:cs typeface="+mn-cs"/>
              </a:rPr>
              <a:t>. Interim recommendations for heterologous COVID-19 vaccine schedules. 16 de diciembre del 2021. https://www.who.int/publications/i/item/WHO-2019-nCoV-vaccines-SAGE-recommendation-heterologous-schedules 4. </a:t>
            </a:r>
            <a:r>
              <a:rPr kumimoji="0" lang="es-ES" sz="800" b="0" i="0" u="none" strike="noStrike" kern="1200" cap="none" spc="0" normalizeH="0" baseline="0" noProof="0" dirty="0">
                <a:ln>
                  <a:noFill/>
                </a:ln>
                <a:solidFill>
                  <a:srgbClr val="FF0000"/>
                </a:solidFill>
                <a:effectLst/>
                <a:uLnTx/>
                <a:uFillTx/>
                <a:latin typeface="+mj-lt"/>
                <a:ea typeface="+mn-ea"/>
                <a:cs typeface="+mn-cs"/>
              </a:rPr>
              <a:t>https://www.who.int/publications/i/item/WHO-2019-nCoV-FAQ-Pregnancy-Vaccines-2022.1</a:t>
            </a:r>
            <a:r>
              <a:rPr lang="es-ES" sz="800" dirty="0">
                <a:solidFill>
                  <a:srgbClr val="FF0000"/>
                </a:solidFill>
                <a:latin typeface="+mj-lt"/>
              </a:rPr>
              <a:t>.</a:t>
            </a:r>
            <a:r>
              <a:rPr kumimoji="0" lang="es-ES" sz="800" b="0" i="0" u="none" strike="noStrike" kern="1200" cap="none" spc="0" normalizeH="0" baseline="0" noProof="0" dirty="0">
                <a:ln>
                  <a:noFill/>
                </a:ln>
                <a:solidFill>
                  <a:srgbClr val="FF0000"/>
                </a:solidFill>
                <a:effectLst/>
                <a:uLnTx/>
                <a:uFillTx/>
                <a:latin typeface="+mj-lt"/>
                <a:ea typeface="+mn-ea"/>
                <a:cs typeface="+mn-cs"/>
              </a:rPr>
              <a:t> </a:t>
            </a:r>
            <a:r>
              <a:rPr kumimoji="0" lang="es-ES" sz="800" b="0" i="0" u="none" strike="noStrike" kern="1200" cap="none" spc="0" normalizeH="0" baseline="0" noProof="0" dirty="0">
                <a:ln>
                  <a:noFill/>
                </a:ln>
                <a:solidFill>
                  <a:prstClr val="black"/>
                </a:solidFill>
                <a:effectLst/>
                <a:uLnTx/>
                <a:uFillTx/>
                <a:latin typeface="+mj-lt"/>
                <a:ea typeface="+mn-ea"/>
                <a:cs typeface="+mn-cs"/>
              </a:rPr>
              <a:t>5. Debido a la limitada experiencia con el adyuvante MatrixMTM de la vacuna Novavax NVX-Co2373 en el embarazo, la evaluación beneficio-riesgo de esta vacuna incluye la consideración de si está disponible localmente alguna otra vacuna contra la COVID-19 de la lista de la OMS para uso de emergencia con un historial de seguridad más comprobado en el embarazo. PID: Personas inmunodeprimidas; m: meses. </a:t>
            </a:r>
            <a:endParaRPr kumimoji="0" lang="es-ES" sz="700" b="0" i="0" u="none" strike="noStrike" kern="1200" cap="none" spc="0" normalizeH="0" baseline="0" noProof="0" dirty="0">
              <a:ln>
                <a:noFill/>
              </a:ln>
              <a:solidFill>
                <a:srgbClr val="FF0000"/>
              </a:solidFill>
              <a:effectLst/>
              <a:uLnTx/>
              <a:uFillTx/>
              <a:latin typeface="+mj-lt"/>
              <a:ea typeface="+mn-ea"/>
              <a:cs typeface="Calibri" panose="020F0502020204030204" pitchFamily="34" charset="0"/>
            </a:endParaRPr>
          </a:p>
        </p:txBody>
      </p:sp>
    </p:spTree>
    <p:extLst>
      <p:ext uri="{BB962C8B-B14F-4D97-AF65-F5344CB8AC3E}">
        <p14:creationId xmlns:p14="http://schemas.microsoft.com/office/powerpoint/2010/main" val="2029540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CA097A59-7CEB-4317-86A0-6872FB174C39}"/>
              </a:ext>
            </a:extLst>
          </p:cNvPr>
          <p:cNvSpPr>
            <a:spLocks noGrp="1"/>
          </p:cNvSpPr>
          <p:nvPr>
            <p:ph idx="1"/>
          </p:nvPr>
        </p:nvSpPr>
        <p:spPr/>
        <p:txBody>
          <a:bodyPr/>
          <a:lstStyle/>
          <a:p>
            <a:pPr marL="285750" indent="-285750">
              <a:buFont typeface="Arial" panose="020B0604020202020204" pitchFamily="34" charset="0"/>
              <a:buChar char="•"/>
            </a:pPr>
            <a:r>
              <a:rPr lang="es-ES" sz="1800" dirty="0">
                <a:latin typeface="Ebrima" panose="02000000000000000000" pitchFamily="2" charset="0"/>
                <a:ea typeface="Ebrima" panose="02000000000000000000" pitchFamily="2" charset="0"/>
                <a:cs typeface="Ebrima" panose="02000000000000000000" pitchFamily="2" charset="0"/>
              </a:rPr>
              <a:t>Aunque esta vacuna fue incluida en la lista para uso de emergencia con una </a:t>
            </a:r>
            <a:r>
              <a:rPr lang="es-ES" sz="1800" b="1" dirty="0">
                <a:latin typeface="Ebrima" panose="02000000000000000000" pitchFamily="2" charset="0"/>
                <a:ea typeface="Ebrima" panose="02000000000000000000" pitchFamily="2" charset="0"/>
                <a:cs typeface="Ebrima" panose="02000000000000000000" pitchFamily="2" charset="0"/>
              </a:rPr>
              <a:t>sola dosis </a:t>
            </a:r>
            <a:r>
              <a:rPr lang="es-ES" sz="1800" dirty="0">
                <a:latin typeface="Ebrima" panose="02000000000000000000" pitchFamily="2" charset="0"/>
                <a:ea typeface="Ebrima" panose="02000000000000000000" pitchFamily="2" charset="0"/>
                <a:cs typeface="Ebrima" panose="02000000000000000000" pitchFamily="2" charset="0"/>
              </a:rPr>
              <a:t>(0,5 ml administrados por vía intramuscular en el músculo deltoides), los resultados de un ensayo de fase III en el que se utilizaron </a:t>
            </a:r>
            <a:r>
              <a:rPr lang="es-ES" sz="1800" b="1" dirty="0">
                <a:latin typeface="Ebrima" panose="02000000000000000000" pitchFamily="2" charset="0"/>
                <a:ea typeface="Ebrima" panose="02000000000000000000" pitchFamily="2" charset="0"/>
                <a:cs typeface="Ebrima" panose="02000000000000000000" pitchFamily="2" charset="0"/>
              </a:rPr>
              <a:t>dos dosis</a:t>
            </a:r>
            <a:r>
              <a:rPr lang="es-ES" sz="1800" dirty="0">
                <a:latin typeface="Ebrima" panose="02000000000000000000" pitchFamily="2" charset="0"/>
                <a:ea typeface="Ebrima" panose="02000000000000000000" pitchFamily="2" charset="0"/>
                <a:cs typeface="Ebrima" panose="02000000000000000000" pitchFamily="2" charset="0"/>
              </a:rPr>
              <a:t>, administradas con dos meses de diferencia, mostraron que, </a:t>
            </a:r>
            <a:r>
              <a:rPr lang="es-ES" sz="1800" b="1" dirty="0">
                <a:latin typeface="Ebrima" panose="02000000000000000000" pitchFamily="2" charset="0"/>
                <a:ea typeface="Ebrima" panose="02000000000000000000" pitchFamily="2" charset="0"/>
                <a:cs typeface="Ebrima" panose="02000000000000000000" pitchFamily="2" charset="0"/>
              </a:rPr>
              <a:t>en todos los criterios de valoración clínicos,</a:t>
            </a:r>
            <a:r>
              <a:rPr lang="es-ES" sz="1800" dirty="0">
                <a:latin typeface="Ebrima" panose="02000000000000000000" pitchFamily="2" charset="0"/>
                <a:ea typeface="Ebrima" panose="02000000000000000000" pitchFamily="2" charset="0"/>
                <a:cs typeface="Ebrima" panose="02000000000000000000" pitchFamily="2" charset="0"/>
              </a:rPr>
              <a:t> </a:t>
            </a:r>
            <a:r>
              <a:rPr lang="es-ES" sz="1800" b="1" dirty="0">
                <a:latin typeface="Ebrima" panose="02000000000000000000" pitchFamily="2" charset="0"/>
                <a:ea typeface="Ebrima" panose="02000000000000000000" pitchFamily="2" charset="0"/>
                <a:cs typeface="Ebrima" panose="02000000000000000000" pitchFamily="2" charset="0"/>
              </a:rPr>
              <a:t>dos dosis tienen mayor eficacia que una sola dosis. </a:t>
            </a:r>
          </a:p>
          <a:p>
            <a:pPr marL="285750" indent="-285750">
              <a:buFont typeface="Arial" panose="020B0604020202020204" pitchFamily="34" charset="0"/>
              <a:buChar char="•"/>
            </a:pPr>
            <a:r>
              <a:rPr lang="es-ES" sz="1800" b="1" dirty="0">
                <a:latin typeface="Ebrima" panose="02000000000000000000" pitchFamily="2" charset="0"/>
                <a:ea typeface="Ebrima" panose="02000000000000000000" pitchFamily="2" charset="0"/>
                <a:cs typeface="Ebrima" panose="02000000000000000000" pitchFamily="2" charset="0"/>
              </a:rPr>
              <a:t>Los limitados datos disponibles muestran una efectividad alta y continua de la vacuna contra la hospitalización en presencia de la variante ómicron. </a:t>
            </a:r>
          </a:p>
          <a:p>
            <a:pPr marL="285750" indent="-285750">
              <a:buFont typeface="Arial" panose="020B0604020202020204" pitchFamily="34" charset="0"/>
              <a:buChar char="•"/>
            </a:pPr>
            <a:r>
              <a:rPr lang="es-ES" sz="1800" b="1" dirty="0">
                <a:latin typeface="Ebrima" panose="02000000000000000000" pitchFamily="2" charset="0"/>
                <a:ea typeface="Ebrima" panose="02000000000000000000" pitchFamily="2" charset="0"/>
                <a:cs typeface="Ebrima" panose="02000000000000000000" pitchFamily="2" charset="0"/>
              </a:rPr>
              <a:t>Los países pueden optar por utilizar Ad26.COV2.S como esquema con una o dos dosis teniendo en cuenta cuestiones </a:t>
            </a:r>
            <a:r>
              <a:rPr lang="es-ES" sz="1800" dirty="0">
                <a:latin typeface="Ebrima" panose="02000000000000000000" pitchFamily="2" charset="0"/>
                <a:ea typeface="Ebrima" panose="02000000000000000000" pitchFamily="2" charset="0"/>
                <a:cs typeface="Ebrima" panose="02000000000000000000" pitchFamily="2" charset="0"/>
              </a:rPr>
              <a:t>como la disponibilidad del suministro y su acceso, los grupos poblacionales de difícil acceso y la aplicación programática de la hoja de ruta de priorización de la OMS. </a:t>
            </a:r>
          </a:p>
          <a:p>
            <a:pPr marL="285750" indent="-285750">
              <a:buFont typeface="Arial" panose="020B0604020202020204" pitchFamily="34" charset="0"/>
              <a:buChar char="•"/>
            </a:pPr>
            <a:r>
              <a:rPr lang="es-ES" sz="1800" b="1" dirty="0">
                <a:latin typeface="Ebrima" panose="02000000000000000000" pitchFamily="2" charset="0"/>
                <a:ea typeface="Ebrima" panose="02000000000000000000" pitchFamily="2" charset="0"/>
                <a:cs typeface="Ebrima" panose="02000000000000000000" pitchFamily="2" charset="0"/>
              </a:rPr>
              <a:t>La OMS destaca el beneficio de las dos dosis </a:t>
            </a:r>
            <a:r>
              <a:rPr lang="es-ES" sz="1800" dirty="0">
                <a:latin typeface="Ebrima" panose="02000000000000000000" pitchFamily="2" charset="0"/>
                <a:ea typeface="Ebrima" panose="02000000000000000000" pitchFamily="2" charset="0"/>
                <a:cs typeface="Ebrima" panose="02000000000000000000" pitchFamily="2" charset="0"/>
              </a:rPr>
              <a:t>y recomienda que haya</a:t>
            </a:r>
            <a:r>
              <a:rPr lang="es-ES" sz="1800" b="1" dirty="0">
                <a:latin typeface="Ebrima" panose="02000000000000000000" pitchFamily="2" charset="0"/>
                <a:ea typeface="Ebrima" panose="02000000000000000000" pitchFamily="2" charset="0"/>
                <a:cs typeface="Ebrima" panose="02000000000000000000" pitchFamily="2" charset="0"/>
              </a:rPr>
              <a:t> entre ellas un intervalo de 2 a 6 meses</a:t>
            </a:r>
            <a:r>
              <a:rPr lang="es-ES" sz="1800" dirty="0">
                <a:latin typeface="Ebrima" panose="02000000000000000000" pitchFamily="2" charset="0"/>
                <a:ea typeface="Ebrima" panose="02000000000000000000" pitchFamily="2" charset="0"/>
                <a:cs typeface="Ebrima" panose="02000000000000000000" pitchFamily="2" charset="0"/>
              </a:rPr>
              <a:t>, dependiendo de la situación epidemiológica y de las necesidades de ciertos grupos poblacionales.</a:t>
            </a:r>
          </a:p>
          <a:p>
            <a:endParaRPr lang="es-ES" dirty="0"/>
          </a:p>
        </p:txBody>
      </p:sp>
      <p:sp>
        <p:nvSpPr>
          <p:cNvPr id="5" name="Marcador de número de diapositiva 4">
            <a:extLst>
              <a:ext uri="{FF2B5EF4-FFF2-40B4-BE49-F238E27FC236}">
                <a16:creationId xmlns:a16="http://schemas.microsoft.com/office/drawing/2014/main" id="{A351652A-4CD8-42FF-99ED-1C2EFA192C23}"/>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22</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6" name="Marcador de texto 5">
            <a:extLst>
              <a:ext uri="{FF2B5EF4-FFF2-40B4-BE49-F238E27FC236}">
                <a16:creationId xmlns:a16="http://schemas.microsoft.com/office/drawing/2014/main" id="{7C0A1656-7DA5-46ED-A48F-FB62EED3045C}"/>
              </a:ext>
            </a:extLst>
          </p:cNvPr>
          <p:cNvSpPr>
            <a:spLocks noGrp="1"/>
          </p:cNvSpPr>
          <p:nvPr>
            <p:ph type="body" sz="quarter" idx="21"/>
          </p:nvPr>
        </p:nvSpPr>
        <p:spPr>
          <a:xfrm>
            <a:off x="596348" y="6293651"/>
            <a:ext cx="11110017" cy="180001"/>
          </a:xfrm>
        </p:spPr>
        <p:txBody>
          <a:bodyPr/>
          <a:lstStyle/>
          <a:p>
            <a:r>
              <a:rPr lang="es-ES" dirty="0">
                <a:latin typeface="Ebrima" panose="02000000000000000000" pitchFamily="2" charset="0"/>
                <a:ea typeface="Ebrima" panose="02000000000000000000" pitchFamily="2" charset="0"/>
                <a:cs typeface="Ebrima" panose="02000000000000000000" pitchFamily="2" charset="0"/>
              </a:rPr>
              <a:t>SAGE de la OMS. 9 de diciembre del 2021: https://www.who.int/publications/i/item/WHO-2019-nCoV-vaccines-SAGE-recommendation-Ad26.COV2.S-2021.1.</a:t>
            </a:r>
          </a:p>
        </p:txBody>
      </p:sp>
      <p:sp>
        <p:nvSpPr>
          <p:cNvPr id="7" name="Título 6">
            <a:extLst>
              <a:ext uri="{FF2B5EF4-FFF2-40B4-BE49-F238E27FC236}">
                <a16:creationId xmlns:a16="http://schemas.microsoft.com/office/drawing/2014/main" id="{E250CF92-A0C4-4701-BEF2-05DF0E47979F}"/>
              </a:ext>
            </a:extLst>
          </p:cNvPr>
          <p:cNvSpPr>
            <a:spLocks noGrp="1"/>
          </p:cNvSpPr>
          <p:nvPr>
            <p:ph type="title"/>
          </p:nvPr>
        </p:nvSpPr>
        <p:spPr>
          <a:xfrm>
            <a:off x="479998" y="359999"/>
            <a:ext cx="9036141" cy="720000"/>
          </a:xfrm>
        </p:spPr>
        <p:txBody>
          <a:bodyPr/>
          <a:lstStyle/>
          <a:p>
            <a:r>
              <a:rPr lang="es-ES" dirty="0"/>
              <a:t>Número de dosis de la serie básica de la vacuna Ad26.COV 2-S (Janssen) contra la COVID-19</a:t>
            </a:r>
          </a:p>
        </p:txBody>
      </p:sp>
      <p:sp>
        <p:nvSpPr>
          <p:cNvPr id="8" name="Elipse 7">
            <a:extLst>
              <a:ext uri="{FF2B5EF4-FFF2-40B4-BE49-F238E27FC236}">
                <a16:creationId xmlns:a16="http://schemas.microsoft.com/office/drawing/2014/main" id="{1AA12183-FDCD-4492-B775-8EA4DE625E6F}"/>
              </a:ext>
            </a:extLst>
          </p:cNvPr>
          <p:cNvSpPr/>
          <p:nvPr/>
        </p:nvSpPr>
        <p:spPr>
          <a:xfrm>
            <a:off x="116554" y="35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Arial"/>
                <a:ea typeface="+mn-ea"/>
                <a:cs typeface="+mn-cs"/>
              </a:rPr>
              <a:t>E</a:t>
            </a:r>
          </a:p>
        </p:txBody>
      </p:sp>
    </p:spTree>
    <p:extLst>
      <p:ext uri="{BB962C8B-B14F-4D97-AF65-F5344CB8AC3E}">
        <p14:creationId xmlns:p14="http://schemas.microsoft.com/office/powerpoint/2010/main" val="3184966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A7E8C64-2D9A-4AB4-B8F5-634AFD1762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23</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5" name="Título 4">
            <a:extLst>
              <a:ext uri="{FF2B5EF4-FFF2-40B4-BE49-F238E27FC236}">
                <a16:creationId xmlns:a16="http://schemas.microsoft.com/office/drawing/2014/main" id="{53273D45-376A-49F9-8E1C-C32A26790096}"/>
              </a:ext>
            </a:extLst>
          </p:cNvPr>
          <p:cNvSpPr>
            <a:spLocks noGrp="1"/>
          </p:cNvSpPr>
          <p:nvPr>
            <p:ph type="title"/>
          </p:nvPr>
        </p:nvSpPr>
        <p:spPr>
          <a:xfrm>
            <a:off x="549965" y="133174"/>
            <a:ext cx="9810514" cy="410783"/>
          </a:xfrm>
        </p:spPr>
        <p:txBody>
          <a:bodyPr/>
          <a:lstStyle/>
          <a:p>
            <a:r>
              <a:rPr lang="es-ES" sz="1800" dirty="0"/>
              <a:t>Resumen de los atributos clave de la cadena de frío y la conservación por vacuna </a:t>
            </a:r>
            <a:br>
              <a:rPr lang="es-ES" sz="1800" dirty="0"/>
            </a:br>
            <a:r>
              <a:rPr lang="es-ES" sz="1800" dirty="0"/>
              <a:t>contra la COVID-19 </a:t>
            </a:r>
            <a:endParaRPr lang="es-ES" sz="1800" dirty="0">
              <a:ea typeface="Ebrima"/>
              <a:cs typeface="Ebrima"/>
            </a:endParaRPr>
          </a:p>
        </p:txBody>
      </p:sp>
      <p:graphicFrame>
        <p:nvGraphicFramePr>
          <p:cNvPr id="9" name="Table 9">
            <a:extLst>
              <a:ext uri="{FF2B5EF4-FFF2-40B4-BE49-F238E27FC236}">
                <a16:creationId xmlns:a16="http://schemas.microsoft.com/office/drawing/2014/main" id="{3452770C-CF29-41EE-8A92-6C482676C928}"/>
              </a:ext>
            </a:extLst>
          </p:cNvPr>
          <p:cNvGraphicFramePr>
            <a:graphicFrameLocks noGrp="1"/>
          </p:cNvGraphicFramePr>
          <p:nvPr>
            <p:ph idx="1"/>
            <p:extLst>
              <p:ext uri="{D42A27DB-BD31-4B8C-83A1-F6EECF244321}">
                <p14:modId xmlns:p14="http://schemas.microsoft.com/office/powerpoint/2010/main" val="487854006"/>
              </p:ext>
            </p:extLst>
          </p:nvPr>
        </p:nvGraphicFramePr>
        <p:xfrm>
          <a:off x="45584" y="611690"/>
          <a:ext cx="12100832" cy="5702111"/>
        </p:xfrm>
        <a:graphic>
          <a:graphicData uri="http://schemas.openxmlformats.org/drawingml/2006/table">
            <a:tbl>
              <a:tblPr firstRow="1" bandRow="1">
                <a:tableStyleId>{5C22544A-7EE6-4342-B048-85BDC9FD1C3A}</a:tableStyleId>
              </a:tblPr>
              <a:tblGrid>
                <a:gridCol w="1135038">
                  <a:extLst>
                    <a:ext uri="{9D8B030D-6E8A-4147-A177-3AD203B41FA5}">
                      <a16:colId xmlns:a16="http://schemas.microsoft.com/office/drawing/2014/main" val="1959081950"/>
                    </a:ext>
                  </a:extLst>
                </a:gridCol>
                <a:gridCol w="1096579">
                  <a:extLst>
                    <a:ext uri="{9D8B030D-6E8A-4147-A177-3AD203B41FA5}">
                      <a16:colId xmlns:a16="http://schemas.microsoft.com/office/drawing/2014/main" val="994421691"/>
                    </a:ext>
                  </a:extLst>
                </a:gridCol>
                <a:gridCol w="1109801">
                  <a:extLst>
                    <a:ext uri="{9D8B030D-6E8A-4147-A177-3AD203B41FA5}">
                      <a16:colId xmlns:a16="http://schemas.microsoft.com/office/drawing/2014/main" val="3963525572"/>
                    </a:ext>
                  </a:extLst>
                </a:gridCol>
                <a:gridCol w="1083359">
                  <a:extLst>
                    <a:ext uri="{9D8B030D-6E8A-4147-A177-3AD203B41FA5}">
                      <a16:colId xmlns:a16="http://schemas.microsoft.com/office/drawing/2014/main" val="3353488403"/>
                    </a:ext>
                  </a:extLst>
                </a:gridCol>
                <a:gridCol w="1096579">
                  <a:extLst>
                    <a:ext uri="{9D8B030D-6E8A-4147-A177-3AD203B41FA5}">
                      <a16:colId xmlns:a16="http://schemas.microsoft.com/office/drawing/2014/main" val="1428282818"/>
                    </a:ext>
                  </a:extLst>
                </a:gridCol>
                <a:gridCol w="999512">
                  <a:extLst>
                    <a:ext uri="{9D8B030D-6E8A-4147-A177-3AD203B41FA5}">
                      <a16:colId xmlns:a16="http://schemas.microsoft.com/office/drawing/2014/main" val="404765307"/>
                    </a:ext>
                  </a:extLst>
                </a:gridCol>
                <a:gridCol w="1193648">
                  <a:extLst>
                    <a:ext uri="{9D8B030D-6E8A-4147-A177-3AD203B41FA5}">
                      <a16:colId xmlns:a16="http://schemas.microsoft.com/office/drawing/2014/main" val="3203103510"/>
                    </a:ext>
                  </a:extLst>
                </a:gridCol>
                <a:gridCol w="1096579">
                  <a:extLst>
                    <a:ext uri="{9D8B030D-6E8A-4147-A177-3AD203B41FA5}">
                      <a16:colId xmlns:a16="http://schemas.microsoft.com/office/drawing/2014/main" val="2321612713"/>
                    </a:ext>
                  </a:extLst>
                </a:gridCol>
                <a:gridCol w="1096579">
                  <a:extLst>
                    <a:ext uri="{9D8B030D-6E8A-4147-A177-3AD203B41FA5}">
                      <a16:colId xmlns:a16="http://schemas.microsoft.com/office/drawing/2014/main" val="727335822"/>
                    </a:ext>
                  </a:extLst>
                </a:gridCol>
                <a:gridCol w="1096579">
                  <a:extLst>
                    <a:ext uri="{9D8B030D-6E8A-4147-A177-3AD203B41FA5}">
                      <a16:colId xmlns:a16="http://schemas.microsoft.com/office/drawing/2014/main" val="2090593653"/>
                    </a:ext>
                  </a:extLst>
                </a:gridCol>
                <a:gridCol w="1096579">
                  <a:extLst>
                    <a:ext uri="{9D8B030D-6E8A-4147-A177-3AD203B41FA5}">
                      <a16:colId xmlns:a16="http://schemas.microsoft.com/office/drawing/2014/main" val="2478736065"/>
                    </a:ext>
                  </a:extLst>
                </a:gridCol>
              </a:tblGrid>
              <a:tr h="215296">
                <a:tc rowSpan="2">
                  <a:txBody>
                    <a:bodyPr/>
                    <a:lstStyle/>
                    <a:p>
                      <a:endParaRPr lang="es-ES_tradnl" sz="750" noProof="0">
                        <a:latin typeface="Arial Narrow" panose="020B0606020202030204" pitchFamily="34" charset="0"/>
                      </a:endParaRPr>
                    </a:p>
                  </a:txBody>
                  <a:tcP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i="0" noProof="0">
                          <a:solidFill>
                            <a:schemeClr val="tx1"/>
                          </a:solidFill>
                          <a:latin typeface="Arial Narrow" panose="020B0606020202030204" pitchFamily="34" charset="0"/>
                        </a:rPr>
                        <a:t>COMIRNATY</a:t>
                      </a:r>
                      <a:r>
                        <a:rPr lang="es-ES_tradnl" sz="750" b="1" i="0" kern="1200" baseline="30000" noProof="0">
                          <a:solidFill>
                            <a:schemeClr val="dk1"/>
                          </a:solidFill>
                          <a:effectLst/>
                          <a:latin typeface="Arial Narrow" panose="020B0606020202030204" pitchFamily="34" charset="0"/>
                          <a:ea typeface="+mn-ea"/>
                          <a:cs typeface="+mn-cs"/>
                        </a:rPr>
                        <a:t>®</a:t>
                      </a:r>
                      <a:r>
                        <a:rPr lang="es-ES_tradnl" sz="750" b="1" i="0" noProof="0">
                          <a:solidFill>
                            <a:schemeClr val="tx1"/>
                          </a:solidFill>
                          <a:latin typeface="Arial Narrow" panose="020B0606020202030204" pitchFamily="34" charset="0"/>
                        </a:rPr>
                        <a:t> (</a:t>
                      </a:r>
                      <a:r>
                        <a:rPr lang="es-ES_tradnl" sz="750" b="1" i="0" kern="1200" noProof="0">
                          <a:solidFill>
                            <a:schemeClr val="tx1"/>
                          </a:solidFill>
                          <a:latin typeface="Arial Narrow" panose="020B0606020202030204" pitchFamily="34" charset="0"/>
                          <a:ea typeface="+mn-ea"/>
                          <a:cs typeface="+mn-cs"/>
                        </a:rPr>
                        <a:t>Pfizer BioNTech)</a:t>
                      </a:r>
                    </a:p>
                  </a:txBody>
                  <a:tcPr>
                    <a:solidFill>
                      <a:srgbClr val="FFCC66"/>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000" b="1" i="1" noProof="0">
                          <a:solidFill>
                            <a:schemeClr val="tx1"/>
                          </a:solidFill>
                          <a:latin typeface="+mj-lt"/>
                        </a:rPr>
                        <a:t>COMIRNATY</a:t>
                      </a:r>
                      <a:r>
                        <a:rPr lang="en-US" sz="1000" kern="1200" baseline="30000">
                          <a:solidFill>
                            <a:schemeClr val="dk1"/>
                          </a:solidFill>
                          <a:effectLst/>
                          <a:latin typeface="+mj-lt"/>
                          <a:ea typeface="+mn-ea"/>
                          <a:cs typeface="+mn-cs"/>
                        </a:rPr>
                        <a:t>®</a:t>
                      </a:r>
                      <a:r>
                        <a:rPr lang="fr-CH" sz="1000" b="1" noProof="0">
                          <a:solidFill>
                            <a:schemeClr val="tx1"/>
                          </a:solidFill>
                          <a:latin typeface="+mj-lt"/>
                        </a:rPr>
                        <a:t> (</a:t>
                      </a:r>
                      <a:r>
                        <a:rPr lang="en-US" sz="1000" b="1" kern="1200">
                          <a:solidFill>
                            <a:schemeClr val="tx1"/>
                          </a:solidFill>
                          <a:latin typeface="+mj-lt"/>
                          <a:ea typeface="+mn-ea"/>
                          <a:cs typeface="+mn-cs"/>
                        </a:rPr>
                        <a:t>Pfizer BioNTech</a:t>
                      </a:r>
                      <a:r>
                        <a:rPr lang="en-US" sz="1000" b="1" kern="1200" noProof="0">
                          <a:solidFill>
                            <a:schemeClr val="tx1"/>
                          </a:solidFill>
                          <a:latin typeface="+mj-lt"/>
                          <a:ea typeface="+mn-ea"/>
                          <a:cs typeface="+mn-cs"/>
                        </a:rPr>
                        <a:t>)</a:t>
                      </a:r>
                      <a:endParaRPr lang="fr-CH" sz="1000" b="1" kern="1200" noProof="0">
                        <a:solidFill>
                          <a:schemeClr val="tx1"/>
                        </a:solidFill>
                        <a:latin typeface="+mj-lt"/>
                        <a:ea typeface="+mn-ea"/>
                        <a:cs typeface="+mn-cs"/>
                      </a:endParaRPr>
                    </a:p>
                  </a:txBody>
                  <a:tcPr>
                    <a:solidFill>
                      <a:srgbClr val="FFCC66"/>
                    </a:solidFill>
                  </a:tcPr>
                </a:tc>
                <a:tc hMerge="1">
                  <a:txBody>
                    <a:bodyPr/>
                    <a:lstStyle/>
                    <a:p>
                      <a:endParaRPr lang="en-GB"/>
                    </a:p>
                  </a:txBody>
                  <a:tcPr/>
                </a:tc>
                <a:tc rowSpan="2">
                  <a:txBody>
                    <a:bodyPr/>
                    <a:lstStyle/>
                    <a:p>
                      <a:pPr marL="0" marR="0" lvl="0" indent="0" algn="ctr" rtl="0">
                        <a:lnSpc>
                          <a:spcPct val="100000"/>
                        </a:lnSpc>
                        <a:spcBef>
                          <a:spcPts val="0"/>
                        </a:spcBef>
                        <a:spcAft>
                          <a:spcPts val="0"/>
                        </a:spcAft>
                        <a:buClrTx/>
                        <a:buSzTx/>
                        <a:buFontTx/>
                        <a:buNone/>
                      </a:pPr>
                      <a:r>
                        <a:rPr lang="es-ES_tradnl" sz="750" b="1" i="0" noProof="0">
                          <a:solidFill>
                            <a:schemeClr val="tx1"/>
                          </a:solidFill>
                          <a:latin typeface="Arial Narrow" panose="020B0606020202030204" pitchFamily="34" charset="0"/>
                        </a:rPr>
                        <a:t>SPIKEVAX</a:t>
                      </a:r>
                      <a:r>
                        <a:rPr lang="es-ES_tradnl" sz="750" b="1" i="0" kern="1200" baseline="30000" noProof="0">
                          <a:solidFill>
                            <a:schemeClr val="dk1"/>
                          </a:solidFill>
                          <a:effectLst/>
                          <a:latin typeface="Arial Narrow" panose="020B0606020202030204" pitchFamily="34" charset="0"/>
                          <a:ea typeface="+mn-ea"/>
                          <a:cs typeface="+mn-cs"/>
                        </a:rPr>
                        <a:t>®</a:t>
                      </a:r>
                      <a:r>
                        <a:rPr lang="es-ES_tradnl" sz="750" b="1" i="0" noProof="0">
                          <a:solidFill>
                            <a:schemeClr val="tx1"/>
                          </a:solidFill>
                          <a:latin typeface="Arial Narrow" panose="020B0606020202030204" pitchFamily="34" charset="0"/>
                        </a:rPr>
                        <a:t> </a:t>
                      </a:r>
                      <a:br>
                        <a:rPr lang="es-ES_tradnl" sz="750" b="1" i="0" noProof="0">
                          <a:solidFill>
                            <a:schemeClr val="tx1"/>
                          </a:solidFill>
                          <a:latin typeface="Arial Narrow" panose="020B0606020202030204" pitchFamily="34" charset="0"/>
                        </a:rPr>
                      </a:br>
                      <a:r>
                        <a:rPr lang="es-ES_tradnl" sz="750" b="1" i="0" noProof="0">
                          <a:solidFill>
                            <a:schemeClr val="tx1"/>
                          </a:solidFill>
                          <a:latin typeface="Arial Narrow" panose="020B0606020202030204" pitchFamily="34" charset="0"/>
                        </a:rPr>
                        <a:t>(Moderna)</a:t>
                      </a:r>
                    </a:p>
                  </a:txBody>
                  <a:tcPr>
                    <a:solidFill>
                      <a:srgbClr val="FFCC66"/>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i="0" kern="1200" noProof="0">
                          <a:solidFill>
                            <a:schemeClr val="tx1"/>
                          </a:solidFill>
                          <a:latin typeface="Arial Narrow" panose="020B0606020202030204" pitchFamily="34" charset="0"/>
                          <a:ea typeface="+mn-ea"/>
                          <a:cs typeface="+mn-cs"/>
                        </a:rPr>
                        <a:t>COVISHIELD® (Serum Institute of India)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i="0" kern="1200" noProof="0">
                          <a:solidFill>
                            <a:schemeClr val="tx1"/>
                          </a:solidFill>
                          <a:latin typeface="Arial Narrow" panose="020B0606020202030204" pitchFamily="34" charset="0"/>
                          <a:ea typeface="+mn-ea"/>
                          <a:cs typeface="+mn-cs"/>
                        </a:rPr>
                        <a:t>VAXZEVRIA® (AstraZeneca)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i="0" kern="1200" noProof="0">
                          <a:solidFill>
                            <a:schemeClr val="tx1"/>
                          </a:solidFill>
                          <a:latin typeface="Arial Narrow" panose="020B0606020202030204" pitchFamily="34" charset="0"/>
                          <a:ea typeface="+mn-ea"/>
                          <a:cs typeface="+mn-cs"/>
                        </a:rPr>
                        <a:t>ChAdOx1-S</a:t>
                      </a:r>
                    </a:p>
                  </a:txBody>
                  <a:tcPr>
                    <a:solidFill>
                      <a:srgbClr val="FFCC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kern="1200" noProof="0">
                          <a:solidFill>
                            <a:schemeClr val="tx1"/>
                          </a:solidFill>
                          <a:latin typeface="Arial Narrow" panose="020B0606020202030204" pitchFamily="34" charset="0"/>
                          <a:ea typeface="+mn-ea"/>
                          <a:cs typeface="+mn-cs"/>
                        </a:rPr>
                        <a:t>Ad26.COV 2-S® (Janssen)</a:t>
                      </a:r>
                      <a:endParaRPr lang="es-ES_tradnl" sz="750" b="1" i="0" kern="1200" noProof="0">
                        <a:solidFill>
                          <a:schemeClr val="tx1"/>
                        </a:solidFill>
                        <a:latin typeface="Arial Narrow" panose="020B0606020202030204" pitchFamily="34" charset="0"/>
                        <a:ea typeface="+mn-ea"/>
                        <a:cs typeface="+mn-cs"/>
                      </a:endParaRPr>
                    </a:p>
                  </a:txBody>
                  <a:tcPr>
                    <a:solidFill>
                      <a:srgbClr val="FFCC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750" b="1" i="0" u="none" strike="noStrike" kern="1200" cap="none" spc="0" normalizeH="0" baseline="0" noProof="0">
                          <a:ln>
                            <a:noFill/>
                          </a:ln>
                          <a:solidFill>
                            <a:schemeClr val="tx1"/>
                          </a:solidFill>
                          <a:effectLst/>
                          <a:uLnTx/>
                          <a:uFillTx/>
                          <a:latin typeface="Arial Narrow" panose="020B0606020202030204" pitchFamily="34" charset="0"/>
                          <a:ea typeface="+mn-ea"/>
                          <a:cs typeface="+mn-cs"/>
                        </a:rPr>
                        <a:t>Vacuna de virus inactivado contra el </a:t>
                      </a:r>
                      <a:br>
                        <a:rPr kumimoji="0" lang="es-ES_tradnl" sz="750" b="1" i="0" u="none" strike="noStrike" kern="1200" cap="none" spc="0" normalizeH="0" baseline="0" noProof="0">
                          <a:ln>
                            <a:noFill/>
                          </a:ln>
                          <a:solidFill>
                            <a:schemeClr val="tx1"/>
                          </a:solidFill>
                          <a:effectLst/>
                          <a:uLnTx/>
                          <a:uFillTx/>
                          <a:latin typeface="Arial Narrow" panose="020B0606020202030204" pitchFamily="34" charset="0"/>
                          <a:ea typeface="+mn-ea"/>
                          <a:cs typeface="+mn-cs"/>
                        </a:rPr>
                      </a:br>
                      <a:r>
                        <a:rPr kumimoji="0" lang="es-ES_tradnl" sz="750" b="1" i="0" u="none" strike="noStrike" kern="1200" cap="none" spc="0" normalizeH="0" baseline="0" noProof="0">
                          <a:ln>
                            <a:noFill/>
                          </a:ln>
                          <a:solidFill>
                            <a:schemeClr val="tx1"/>
                          </a:solidFill>
                          <a:effectLst/>
                          <a:uLnTx/>
                          <a:uFillTx/>
                          <a:latin typeface="Arial Narrow" panose="020B0606020202030204" pitchFamily="34" charset="0"/>
                          <a:ea typeface="+mn-ea"/>
                          <a:cs typeface="+mn-cs"/>
                        </a:rPr>
                        <a:t>SARS-CoV-2® (BIBP/Sinopharm)</a:t>
                      </a:r>
                    </a:p>
                  </a:txBody>
                  <a:tcPr>
                    <a:solidFill>
                      <a:srgbClr val="CCFF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i="0" kern="1200" noProof="0">
                          <a:solidFill>
                            <a:schemeClr val="tx1"/>
                          </a:solidFill>
                          <a:latin typeface="Arial Narrow" panose="020B0606020202030204" pitchFamily="34" charset="0"/>
                          <a:ea typeface="+mn-ea"/>
                          <a:cs typeface="+mn-cs"/>
                        </a:rPr>
                        <a:t>CORONAVAC® (Sinovac Life Sciences)</a:t>
                      </a:r>
                    </a:p>
                  </a:txBody>
                  <a:tcPr>
                    <a:solidFill>
                      <a:srgbClr val="CCFFC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i="0" kern="1200" noProof="0">
                          <a:solidFill>
                            <a:schemeClr val="tx1"/>
                          </a:solidFill>
                          <a:latin typeface="Arial Narrow" panose="020B0606020202030204" pitchFamily="34" charset="0"/>
                          <a:ea typeface="+mn-ea"/>
                          <a:cs typeface="+mn-cs"/>
                        </a:rPr>
                        <a:t>COVAXIN® </a:t>
                      </a:r>
                      <a:br>
                        <a:rPr lang="es-ES_tradnl" sz="750" b="1" i="0" kern="1200" noProof="0">
                          <a:solidFill>
                            <a:schemeClr val="tx1"/>
                          </a:solidFill>
                          <a:latin typeface="Arial Narrow" panose="020B0606020202030204" pitchFamily="34" charset="0"/>
                          <a:ea typeface="+mn-ea"/>
                          <a:cs typeface="+mn-cs"/>
                        </a:rPr>
                      </a:br>
                      <a:r>
                        <a:rPr lang="es-ES_tradnl" sz="750" b="1" i="0" kern="1200" noProof="0">
                          <a:solidFill>
                            <a:schemeClr val="tx1"/>
                          </a:solidFill>
                          <a:latin typeface="Arial Narrow" panose="020B0606020202030204" pitchFamily="34" charset="0"/>
                          <a:ea typeface="+mn-ea"/>
                          <a:cs typeface="+mn-cs"/>
                        </a:rPr>
                        <a:t>(Bharat Biotech)</a:t>
                      </a:r>
                    </a:p>
                  </a:txBody>
                  <a:tcPr>
                    <a:solidFill>
                      <a:srgbClr val="CCFFCC"/>
                    </a:solidFill>
                  </a:tcPr>
                </a:tc>
                <a:tc rowSpan="2">
                  <a:txBody>
                    <a:bodyPr/>
                    <a:lstStyle/>
                    <a:p>
                      <a:pPr lvl="0" algn="ctr">
                        <a:lnSpc>
                          <a:spcPct val="100000"/>
                        </a:lnSpc>
                        <a:spcBef>
                          <a:spcPts val="0"/>
                        </a:spcBef>
                        <a:spcAft>
                          <a:spcPts val="0"/>
                        </a:spcAft>
                        <a:buNone/>
                      </a:pPr>
                      <a:r>
                        <a:rPr lang="es-ES_tradnl" sz="750" b="1" i="0" u="none" strike="noStrike" noProof="0">
                          <a:solidFill>
                            <a:srgbClr val="000000"/>
                          </a:solidFill>
                          <a:latin typeface="Arial Narrow" panose="020B0606020202030204" pitchFamily="34" charset="0"/>
                        </a:rPr>
                        <a:t>COVOVAX® </a:t>
                      </a:r>
                      <a:br>
                        <a:rPr lang="es-ES_tradnl" sz="750" b="1" i="0" u="none" strike="noStrike" noProof="0">
                          <a:solidFill>
                            <a:srgbClr val="000000"/>
                          </a:solidFill>
                          <a:latin typeface="Arial Narrow" panose="020B0606020202030204" pitchFamily="34" charset="0"/>
                        </a:rPr>
                      </a:br>
                      <a:r>
                        <a:rPr lang="es-ES_tradnl" sz="750" b="1" i="0" u="none" strike="noStrike" noProof="0">
                          <a:solidFill>
                            <a:srgbClr val="000000"/>
                          </a:solidFill>
                          <a:latin typeface="Arial Narrow" panose="020B0606020202030204" pitchFamily="34" charset="0"/>
                        </a:rPr>
                        <a:t>(Serum Institute of India)</a:t>
                      </a:r>
                    </a:p>
                    <a:p>
                      <a:pPr lvl="0" algn="ctr">
                        <a:lnSpc>
                          <a:spcPct val="100000"/>
                        </a:lnSpc>
                        <a:spcBef>
                          <a:spcPts val="0"/>
                        </a:spcBef>
                        <a:spcAft>
                          <a:spcPts val="0"/>
                        </a:spcAft>
                        <a:buNone/>
                      </a:pPr>
                      <a:r>
                        <a:rPr lang="es-ES_tradnl" sz="750" b="1" i="0" u="none" strike="noStrike" noProof="0">
                          <a:solidFill>
                            <a:srgbClr val="000000"/>
                          </a:solidFill>
                          <a:latin typeface="Arial Narrow" panose="020B0606020202030204" pitchFamily="34" charset="0"/>
                        </a:rPr>
                        <a:t>NUVAXOVID® (Novavax, Inc.)</a:t>
                      </a:r>
                    </a:p>
                  </a:txBody>
                  <a:tcPr>
                    <a:solidFill>
                      <a:schemeClr val="accent2">
                        <a:lumMod val="60000"/>
                        <a:lumOff val="40000"/>
                      </a:schemeClr>
                    </a:solidFill>
                  </a:tcPr>
                </a:tc>
                <a:extLst>
                  <a:ext uri="{0D108BD9-81ED-4DB2-BD59-A6C34878D82A}">
                    <a16:rowId xmlns:a16="http://schemas.microsoft.com/office/drawing/2014/main" val="3533885365"/>
                  </a:ext>
                </a:extLst>
              </a:tr>
              <a:tr h="701165">
                <a:tc vMerge="1">
                  <a:txBody>
                    <a:bodyPr/>
                    <a:lstStyle/>
                    <a:p>
                      <a:endParaRPr lang="en-US" sz="1050">
                        <a:latin typeface="Ebrima"/>
                      </a:endParaRPr>
                    </a:p>
                  </a:txBody>
                  <a:tcPr>
                    <a:solidFill>
                      <a:schemeClr val="bg1"/>
                    </a:solidFill>
                  </a:tcPr>
                </a:tc>
                <a:tc>
                  <a:txBody>
                    <a:bodyPr/>
                    <a:lstStyle/>
                    <a:p>
                      <a:pPr marL="0" lvl="0" indent="0" algn="ctr">
                        <a:lnSpc>
                          <a:spcPct val="100000"/>
                        </a:lnSpc>
                        <a:spcBef>
                          <a:spcPts val="0"/>
                        </a:spcBef>
                        <a:spcAft>
                          <a:spcPts val="0"/>
                        </a:spcAft>
                        <a:buNone/>
                      </a:pPr>
                      <a:r>
                        <a:rPr lang="es-ES_tradnl" sz="750" b="1" i="0" kern="1200" noProof="0">
                          <a:solidFill>
                            <a:schemeClr val="tx1"/>
                          </a:solidFill>
                          <a:latin typeface="Arial Narrow" panose="020B0606020202030204" pitchFamily="34" charset="0"/>
                          <a:ea typeface="+mn-ea"/>
                          <a:cs typeface="+mn-cs"/>
                        </a:rPr>
                        <a:t>Formulación lista </a:t>
                      </a:r>
                      <a:br>
                        <a:rPr lang="es-ES_tradnl" sz="750" b="1" i="0" kern="1200" noProof="0">
                          <a:solidFill>
                            <a:schemeClr val="tx1"/>
                          </a:solidFill>
                          <a:latin typeface="Arial Narrow" panose="020B0606020202030204" pitchFamily="34" charset="0"/>
                          <a:ea typeface="+mn-ea"/>
                          <a:cs typeface="+mn-cs"/>
                        </a:rPr>
                      </a:br>
                      <a:r>
                        <a:rPr lang="es-ES_tradnl" sz="750" b="1" i="0" kern="1200" noProof="0">
                          <a:solidFill>
                            <a:schemeClr val="tx1"/>
                          </a:solidFill>
                          <a:latin typeface="Arial Narrow" panose="020B0606020202030204" pitchFamily="34" charset="0"/>
                          <a:ea typeface="+mn-ea"/>
                          <a:cs typeface="+mn-cs"/>
                        </a:rPr>
                        <a:t>para usar </a:t>
                      </a:r>
                      <a:endParaRPr lang="es-ES_tradnl" sz="750" i="0" noProof="0">
                        <a:latin typeface="Arial Narrow" panose="020B0606020202030204" pitchFamily="34" charset="0"/>
                      </a:endParaRPr>
                    </a:p>
                    <a:p>
                      <a:pPr marL="0" lvl="0" indent="0" algn="ctr">
                        <a:lnSpc>
                          <a:spcPct val="100000"/>
                        </a:lnSpc>
                        <a:spcBef>
                          <a:spcPts val="0"/>
                        </a:spcBef>
                        <a:spcAft>
                          <a:spcPts val="0"/>
                        </a:spcAft>
                        <a:buNone/>
                      </a:pPr>
                      <a:r>
                        <a:rPr lang="es-ES_tradnl" sz="750" b="1" i="0" kern="1200" noProof="0">
                          <a:solidFill>
                            <a:schemeClr val="tx1"/>
                          </a:solidFill>
                          <a:latin typeface="Arial Narrow" panose="020B0606020202030204" pitchFamily="34" charset="0"/>
                          <a:ea typeface="+mn-ea"/>
                          <a:cs typeface="+mn-cs"/>
                        </a:rPr>
                        <a:t>Tris/Sacarosa)</a:t>
                      </a:r>
                      <a:r>
                        <a:rPr lang="es-ES_tradnl" sz="750" b="1" i="0" kern="1200" baseline="30000" noProof="0">
                          <a:solidFill>
                            <a:schemeClr val="tx1"/>
                          </a:solidFill>
                          <a:latin typeface="Arial Narrow" panose="020B0606020202030204" pitchFamily="34" charset="0"/>
                          <a:ea typeface="+mn-ea"/>
                          <a:cs typeface="+mn-cs"/>
                        </a:rPr>
                        <a:t>1</a:t>
                      </a:r>
                    </a:p>
                    <a:p>
                      <a:pPr marL="0" lvl="0" indent="0" algn="ctr">
                        <a:lnSpc>
                          <a:spcPct val="100000"/>
                        </a:lnSpc>
                        <a:spcBef>
                          <a:spcPts val="0"/>
                        </a:spcBef>
                        <a:spcAft>
                          <a:spcPts val="0"/>
                        </a:spcAft>
                        <a:buNone/>
                      </a:pPr>
                      <a:endParaRPr lang="es-ES_tradnl" sz="750" b="1" i="0" kern="1200" baseline="30000" noProof="0">
                        <a:solidFill>
                          <a:schemeClr val="tx1"/>
                        </a:solidFill>
                        <a:latin typeface="Arial Narrow" panose="020B0606020202030204" pitchFamily="34" charset="0"/>
                        <a:ea typeface="+mn-ea"/>
                        <a:cs typeface="+mn-cs"/>
                      </a:endParaRPr>
                    </a:p>
                    <a:p>
                      <a:pPr marL="0" lvl="0" indent="0" algn="ctr">
                        <a:lnSpc>
                          <a:spcPct val="100000"/>
                        </a:lnSpc>
                        <a:spcBef>
                          <a:spcPts val="0"/>
                        </a:spcBef>
                        <a:spcAft>
                          <a:spcPts val="0"/>
                        </a:spcAft>
                        <a:buNone/>
                      </a:pPr>
                      <a:r>
                        <a:rPr lang="es-ES_tradnl" sz="750" b="1" i="0" kern="1200" baseline="30000" noProof="0">
                          <a:solidFill>
                            <a:schemeClr val="tx1"/>
                          </a:solidFill>
                          <a:latin typeface="Arial Narrow" panose="020B0606020202030204" pitchFamily="34" charset="0"/>
                          <a:ea typeface="+mn-ea"/>
                          <a:cs typeface="+mn-cs"/>
                        </a:rPr>
                        <a:t>TAPA GRIS</a:t>
                      </a:r>
                    </a:p>
                    <a:p>
                      <a:pPr marL="0" lvl="0" indent="0" algn="ctr">
                        <a:lnSpc>
                          <a:spcPct val="100000"/>
                        </a:lnSpc>
                        <a:spcBef>
                          <a:spcPts val="0"/>
                        </a:spcBef>
                        <a:spcAft>
                          <a:spcPts val="0"/>
                        </a:spcAft>
                        <a:buNone/>
                      </a:pPr>
                      <a:r>
                        <a:rPr lang="es-ES_tradnl" sz="750" b="1" i="0" kern="1200" baseline="30000" noProof="0">
                          <a:solidFill>
                            <a:schemeClr val="tx1"/>
                          </a:solidFill>
                          <a:latin typeface="Arial Narrow" panose="020B0606020202030204" pitchFamily="34" charset="0"/>
                          <a:ea typeface="+mn-ea"/>
                          <a:cs typeface="+mn-cs"/>
                        </a:rPr>
                        <a:t>12 años o más</a:t>
                      </a:r>
                    </a:p>
                  </a:txBody>
                  <a:tcPr>
                    <a:solidFill>
                      <a:srgbClr val="FFCC66"/>
                    </a:solidFill>
                  </a:tcPr>
                </a:tc>
                <a:tc>
                  <a:txBody>
                    <a:bodyPr/>
                    <a:lstStyle/>
                    <a:p>
                      <a:pPr marL="0" lvl="0" indent="0" algn="ctr" defTabSz="914400" rtl="0" eaLnBrk="1" latinLnBrk="0" hangingPunct="1">
                        <a:lnSpc>
                          <a:spcPct val="100000"/>
                        </a:lnSpc>
                        <a:spcBef>
                          <a:spcPts val="0"/>
                        </a:spcBef>
                        <a:spcAft>
                          <a:spcPts val="0"/>
                        </a:spcAft>
                        <a:buNone/>
                      </a:pPr>
                      <a:r>
                        <a:rPr lang="es-ES_tradnl" sz="750" b="1" i="0" kern="1200" noProof="0">
                          <a:solidFill>
                            <a:schemeClr val="tx1"/>
                          </a:solidFill>
                          <a:latin typeface="Arial Narrow" panose="020B0606020202030204" pitchFamily="34" charset="0"/>
                          <a:ea typeface="+mn-ea"/>
                          <a:cs typeface="+mn-cs"/>
                        </a:rPr>
                        <a:t>Con dilución</a:t>
                      </a:r>
                    </a:p>
                    <a:p>
                      <a:pPr marL="0" lvl="0" indent="0" algn="ctr">
                        <a:lnSpc>
                          <a:spcPct val="100000"/>
                        </a:lnSpc>
                        <a:spcBef>
                          <a:spcPts val="0"/>
                        </a:spcBef>
                        <a:spcAft>
                          <a:spcPts val="0"/>
                        </a:spcAft>
                        <a:buNone/>
                      </a:pPr>
                      <a:endParaRPr lang="es-ES_tradnl" sz="750" b="1" i="0" kern="1200" noProof="0">
                        <a:solidFill>
                          <a:schemeClr val="tx1"/>
                        </a:solidFill>
                        <a:latin typeface="Arial Narrow" panose="020B0606020202030204" pitchFamily="34" charset="0"/>
                        <a:ea typeface="+mn-ea"/>
                        <a:cs typeface="+mn-cs"/>
                      </a:endParaRPr>
                    </a:p>
                    <a:p>
                      <a:pPr marL="0" lvl="0" indent="0" algn="ctr" defTabSz="914400" rtl="0" eaLnBrk="1" latinLnBrk="0" hangingPunct="1">
                        <a:lnSpc>
                          <a:spcPct val="100000"/>
                        </a:lnSpc>
                        <a:spcBef>
                          <a:spcPts val="0"/>
                        </a:spcBef>
                        <a:spcAft>
                          <a:spcPts val="0"/>
                        </a:spcAft>
                        <a:buNone/>
                      </a:pPr>
                      <a:r>
                        <a:rPr lang="es-ES_tradnl" sz="750" b="1" i="0" kern="1200" baseline="30000" noProof="0">
                          <a:solidFill>
                            <a:schemeClr val="tx1"/>
                          </a:solidFill>
                          <a:latin typeface="Arial Narrow" panose="020B0606020202030204" pitchFamily="34" charset="0"/>
                          <a:ea typeface="+mn-ea"/>
                          <a:cs typeface="+mn-cs"/>
                        </a:rPr>
                        <a:t>TAPA MORADA</a:t>
                      </a:r>
                    </a:p>
                    <a:p>
                      <a:pPr marL="0" lvl="0" indent="0" algn="ctr" defTabSz="914400" rtl="0" eaLnBrk="1" latinLnBrk="0" hangingPunct="1">
                        <a:lnSpc>
                          <a:spcPct val="100000"/>
                        </a:lnSpc>
                        <a:spcBef>
                          <a:spcPts val="0"/>
                        </a:spcBef>
                        <a:spcAft>
                          <a:spcPts val="0"/>
                        </a:spcAft>
                        <a:buNone/>
                      </a:pPr>
                      <a:r>
                        <a:rPr lang="es-ES_tradnl" sz="750" b="1" i="0" kern="1200" baseline="30000" noProof="0">
                          <a:solidFill>
                            <a:schemeClr val="tx1"/>
                          </a:solidFill>
                          <a:latin typeface="Arial Narrow" panose="020B0606020202030204" pitchFamily="34" charset="0"/>
                          <a:ea typeface="+mn-ea"/>
                          <a:cs typeface="+mn-cs"/>
                        </a:rPr>
                        <a:t>12 años o más</a:t>
                      </a:r>
                    </a:p>
                  </a:txBody>
                  <a:tcPr anchor="ctr">
                    <a:solidFill>
                      <a:srgbClr val="FFCC66"/>
                    </a:solidFill>
                  </a:tcPr>
                </a:tc>
                <a:tc>
                  <a:txBody>
                    <a:bodyPr/>
                    <a:lstStyle/>
                    <a:p>
                      <a:pPr marL="0" lvl="0" indent="0" algn="ctr">
                        <a:lnSpc>
                          <a:spcPct val="100000"/>
                        </a:lnSpc>
                        <a:spcBef>
                          <a:spcPts val="0"/>
                        </a:spcBef>
                        <a:spcAft>
                          <a:spcPts val="0"/>
                        </a:spcAft>
                        <a:buNone/>
                      </a:pPr>
                      <a:r>
                        <a:rPr lang="es-ES_tradnl" sz="750" b="1" i="0" kern="1200" noProof="0">
                          <a:solidFill>
                            <a:schemeClr val="tx1"/>
                          </a:solidFill>
                          <a:latin typeface="Arial Narrow" panose="020B0606020202030204" pitchFamily="34" charset="0"/>
                          <a:ea typeface="+mn-ea"/>
                          <a:cs typeface="+mn-cs"/>
                        </a:rPr>
                        <a:t>Con dilución</a:t>
                      </a:r>
                    </a:p>
                    <a:p>
                      <a:pPr marL="0" lvl="0" indent="0" algn="ctr">
                        <a:lnSpc>
                          <a:spcPct val="100000"/>
                        </a:lnSpc>
                        <a:spcBef>
                          <a:spcPts val="0"/>
                        </a:spcBef>
                        <a:spcAft>
                          <a:spcPts val="0"/>
                        </a:spcAft>
                        <a:buNone/>
                      </a:pPr>
                      <a:endParaRPr lang="es-ES_tradnl" sz="750" b="1" i="0" kern="1200" noProof="0">
                        <a:solidFill>
                          <a:schemeClr val="tx1"/>
                        </a:solidFill>
                        <a:latin typeface="Arial Narrow" panose="020B0606020202030204" pitchFamily="34" charset="0"/>
                        <a:ea typeface="+mn-ea"/>
                        <a:cs typeface="+mn-cs"/>
                      </a:endParaRPr>
                    </a:p>
                    <a:p>
                      <a:pPr marL="0" lvl="0" indent="0" algn="ctr" defTabSz="914400" rtl="0" eaLnBrk="1" latinLnBrk="0" hangingPunct="1">
                        <a:lnSpc>
                          <a:spcPct val="100000"/>
                        </a:lnSpc>
                        <a:spcBef>
                          <a:spcPts val="0"/>
                        </a:spcBef>
                        <a:spcAft>
                          <a:spcPts val="0"/>
                        </a:spcAft>
                        <a:buNone/>
                      </a:pPr>
                      <a:r>
                        <a:rPr lang="es-ES_tradnl" sz="750" b="1" i="0" kern="1200" baseline="30000" noProof="0">
                          <a:solidFill>
                            <a:schemeClr val="tx1"/>
                          </a:solidFill>
                          <a:latin typeface="Arial Narrow" panose="020B0606020202030204" pitchFamily="34" charset="0"/>
                          <a:ea typeface="+mn-ea"/>
                          <a:cs typeface="+mn-cs"/>
                        </a:rPr>
                        <a:t>TAPA NARANJA </a:t>
                      </a:r>
                    </a:p>
                    <a:p>
                      <a:pPr marL="0" lvl="0" indent="0" algn="ctr" defTabSz="914400" rtl="0" eaLnBrk="1" latinLnBrk="0" hangingPunct="1">
                        <a:lnSpc>
                          <a:spcPct val="100000"/>
                        </a:lnSpc>
                        <a:spcBef>
                          <a:spcPts val="0"/>
                        </a:spcBef>
                        <a:spcAft>
                          <a:spcPts val="0"/>
                        </a:spcAft>
                        <a:buNone/>
                      </a:pPr>
                      <a:r>
                        <a:rPr lang="es-ES_tradnl" sz="750" b="1" i="0" kern="1200" baseline="30000" noProof="0">
                          <a:solidFill>
                            <a:schemeClr val="tx1"/>
                          </a:solidFill>
                          <a:latin typeface="Arial Narrow" panose="020B0606020202030204" pitchFamily="34" charset="0"/>
                          <a:ea typeface="+mn-ea"/>
                          <a:cs typeface="+mn-cs"/>
                        </a:rPr>
                        <a:t>5-11 años</a:t>
                      </a:r>
                    </a:p>
                  </a:txBody>
                  <a:tcPr anchor="ctr">
                    <a:solidFill>
                      <a:srgbClr val="FFCC66"/>
                    </a:solidFill>
                  </a:tcPr>
                </a:tc>
                <a:tc vMerge="1">
                  <a:txBody>
                    <a:bodyPr/>
                    <a:lstStyle/>
                    <a:p>
                      <a:endParaRPr lang="en-US"/>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000" b="1" kern="1200" noProof="0">
                        <a:solidFill>
                          <a:schemeClr val="tx1"/>
                        </a:solidFill>
                        <a:latin typeface="+mj-lt"/>
                        <a:ea typeface="+mn-ea"/>
                        <a:cs typeface="+mn-cs"/>
                      </a:endParaRPr>
                    </a:p>
                  </a:txBody>
                  <a:tcPr>
                    <a:solidFill>
                      <a:srgbClr val="FFCCCC"/>
                    </a:solidFill>
                  </a:tcPr>
                </a:tc>
                <a:tc vMerge="1">
                  <a:txBody>
                    <a:bodyPr/>
                    <a:lstStyle/>
                    <a:p>
                      <a:endParaRPr lang="en-GB"/>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prstClr val="black"/>
                        </a:solidFill>
                        <a:effectLst/>
                        <a:uLnTx/>
                        <a:uFillTx/>
                        <a:latin typeface="+mj-lt"/>
                        <a:ea typeface="+mn-ea"/>
                        <a:cs typeface="+mn-cs"/>
                      </a:endParaRPr>
                    </a:p>
                  </a:txBody>
                  <a:tcPr>
                    <a:solidFill>
                      <a:srgbClr val="CCFFC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noProof="0">
                        <a:solidFill>
                          <a:schemeClr val="tx1"/>
                        </a:solidFill>
                        <a:latin typeface="+mj-lt"/>
                        <a:ea typeface="+mn-ea"/>
                        <a:cs typeface="+mn-cs"/>
                      </a:endParaRPr>
                    </a:p>
                  </a:txBody>
                  <a:tcPr>
                    <a:solidFill>
                      <a:srgbClr val="CCFFC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000" b="1" kern="1200" noProof="0">
                        <a:solidFill>
                          <a:schemeClr val="tx1"/>
                        </a:solidFill>
                        <a:latin typeface="+mj-lt"/>
                        <a:ea typeface="+mn-ea"/>
                        <a:cs typeface="+mn-cs"/>
                      </a:endParaRPr>
                    </a:p>
                  </a:txBody>
                  <a:tcPr>
                    <a:solidFill>
                      <a:srgbClr val="CCFFCC"/>
                    </a:solidFill>
                  </a:tcPr>
                </a:tc>
                <a:tc vMerge="1">
                  <a:txBody>
                    <a:bodyPr/>
                    <a:lstStyle/>
                    <a:p>
                      <a:pPr lvl="0" algn="l">
                        <a:lnSpc>
                          <a:spcPct val="100000"/>
                        </a:lnSpc>
                        <a:spcBef>
                          <a:spcPts val="0"/>
                        </a:spcBef>
                        <a:spcAft>
                          <a:spcPts val="0"/>
                        </a:spcAft>
                        <a:buNone/>
                      </a:pPr>
                      <a:endParaRPr lang="en-US" sz="1000" b="1" i="0" u="none" strike="noStrike" noProof="0">
                        <a:solidFill>
                          <a:srgbClr val="000000"/>
                        </a:solidFill>
                        <a:latin typeface="+mj-lt"/>
                      </a:endParaRPr>
                    </a:p>
                  </a:txBody>
                  <a:tcPr>
                    <a:solidFill>
                      <a:schemeClr val="accent2">
                        <a:lumMod val="60000"/>
                        <a:lumOff val="40000"/>
                      </a:schemeClr>
                    </a:solidFill>
                  </a:tcPr>
                </a:tc>
                <a:extLst>
                  <a:ext uri="{0D108BD9-81ED-4DB2-BD59-A6C34878D82A}">
                    <a16:rowId xmlns:a16="http://schemas.microsoft.com/office/drawing/2014/main" val="3598039241"/>
                  </a:ext>
                </a:extLst>
              </a:tr>
              <a:tr h="285952">
                <a:tc>
                  <a:txBody>
                    <a:bodyPr/>
                    <a:lstStyle/>
                    <a:p>
                      <a:pPr lvl="0">
                        <a:buNone/>
                      </a:pPr>
                      <a:r>
                        <a:rPr lang="es-ES_tradnl" sz="750" b="1" noProof="0">
                          <a:latin typeface="Arial Narrow" panose="020B0606020202030204" pitchFamily="34" charset="0"/>
                        </a:rPr>
                        <a:t>Plataforma</a:t>
                      </a:r>
                    </a:p>
                  </a:txBody>
                  <a:tcPr anchor="ctr"/>
                </a:tc>
                <a:tc gridSpan="4">
                  <a:txBody>
                    <a:bodyPr/>
                    <a:lstStyle/>
                    <a:p>
                      <a:pPr lvl="0" algn="ctr">
                        <a:buNone/>
                      </a:pPr>
                      <a:r>
                        <a:rPr lang="es-ES_tradnl" sz="750" b="1" i="0" u="none" strike="noStrike" noProof="0">
                          <a:solidFill>
                            <a:srgbClr val="000000"/>
                          </a:solidFill>
                          <a:latin typeface="Arial Narrow" panose="020B0606020202030204" pitchFamily="34" charset="0"/>
                        </a:rPr>
                        <a:t>ARN mensajero</a:t>
                      </a:r>
                      <a:endParaRPr lang="es-ES_tradnl" sz="750" b="1" noProof="0">
                        <a:latin typeface="Arial Narrow" panose="020B0606020202030204" pitchFamily="34" charset="0"/>
                      </a:endParaRPr>
                    </a:p>
                  </a:txBody>
                  <a:tcPr anchor="ctr">
                    <a:solidFill>
                      <a:srgbClr val="FFC000"/>
                    </a:solidFill>
                  </a:tcPr>
                </a:tc>
                <a:tc hMerge="1">
                  <a:txBody>
                    <a:bodyPr/>
                    <a:lstStyle/>
                    <a:p>
                      <a:pPr lvl="0" algn="ctr">
                        <a:buNone/>
                      </a:pPr>
                      <a:r>
                        <a:rPr lang="en-US" sz="900" b="1" i="0" u="none" strike="noStrike" noProof="0">
                          <a:solidFill>
                            <a:srgbClr val="000000"/>
                          </a:solidFill>
                          <a:latin typeface="Ebrima"/>
                        </a:rPr>
                        <a:t>ARN mensajero</a:t>
                      </a:r>
                      <a:endParaRPr lang="en-US" sz="900" b="1">
                        <a:latin typeface="Ebrima"/>
                      </a:endParaRPr>
                    </a:p>
                  </a:txBody>
                  <a:tcPr anchor="ctr">
                    <a:solidFill>
                      <a:srgbClr val="FFC000"/>
                    </a:solidFill>
                  </a:tcPr>
                </a:tc>
                <a:tc hMerge="1">
                  <a:txBody>
                    <a:bodyPr/>
                    <a:lstStyle/>
                    <a:p>
                      <a:endParaRPr lang="en-GB"/>
                    </a:p>
                  </a:txBody>
                  <a:tcPr/>
                </a:tc>
                <a:tc hMerge="1">
                  <a:txBody>
                    <a:bodyPr/>
                    <a:lstStyle/>
                    <a:p>
                      <a:pPr lvl="0" algn="ctr">
                        <a:buNone/>
                      </a:pPr>
                      <a:endParaRPr lang="en-US" sz="900" b="1">
                        <a:latin typeface="Ebrima"/>
                      </a:endParaRPr>
                    </a:p>
                  </a:txBody>
                  <a:tcPr anchor="ctr">
                    <a:solidFill>
                      <a:srgbClr val="FFC000"/>
                    </a:solidFill>
                  </a:tcPr>
                </a:tc>
                <a:tc gridSpan="2">
                  <a:txBody>
                    <a:bodyPr/>
                    <a:lstStyle/>
                    <a:p>
                      <a:pPr lvl="0" algn="ctr">
                        <a:buNone/>
                      </a:pPr>
                      <a:r>
                        <a:rPr lang="es-ES_tradnl" sz="750" b="1" i="0" u="none" strike="noStrike" noProof="0">
                          <a:solidFill>
                            <a:schemeClr val="tx1"/>
                          </a:solidFill>
                          <a:latin typeface="Arial Narrow" panose="020B0606020202030204" pitchFamily="34" charset="0"/>
                        </a:rPr>
                        <a:t>Vector viral recombinante</a:t>
                      </a:r>
                      <a:endParaRPr lang="es-ES_tradnl" sz="750" b="1" noProof="0">
                        <a:latin typeface="Arial Narrow" panose="020B0606020202030204" pitchFamily="34" charset="0"/>
                      </a:endParaRPr>
                    </a:p>
                  </a:txBody>
                  <a:tcPr anchor="ctr">
                    <a:solidFill>
                      <a:srgbClr val="FF9999"/>
                    </a:solidFill>
                  </a:tcPr>
                </a:tc>
                <a:tc hMerge="1">
                  <a:txBody>
                    <a:bodyPr/>
                    <a:lstStyle/>
                    <a:p>
                      <a:endParaRPr lang="en-GB"/>
                    </a:p>
                  </a:txBody>
                  <a:tcPr/>
                </a:tc>
                <a:tc gridSpan="3">
                  <a:txBody>
                    <a:bodyPr/>
                    <a:lstStyle/>
                    <a:p>
                      <a:pPr lvl="0" algn="ctr">
                        <a:buNone/>
                      </a:pPr>
                      <a:r>
                        <a:rPr lang="es-ES_tradnl" sz="750" b="1" i="0" u="none" strike="noStrike" noProof="0">
                          <a:solidFill>
                            <a:schemeClr val="tx1"/>
                          </a:solidFill>
                          <a:latin typeface="Arial Narrow" panose="020B0606020202030204" pitchFamily="34" charset="0"/>
                        </a:rPr>
                        <a:t>Virus inactivado</a:t>
                      </a:r>
                      <a:endParaRPr lang="es-ES_tradnl" sz="750" b="1" noProof="0">
                        <a:latin typeface="Arial Narrow" panose="020B0606020202030204" pitchFamily="34" charset="0"/>
                      </a:endParaRPr>
                    </a:p>
                  </a:txBody>
                  <a:tcPr anchor="ctr">
                    <a:solidFill>
                      <a:srgbClr val="CCFFCC"/>
                    </a:solidFill>
                  </a:tcPr>
                </a:tc>
                <a:tc hMerge="1">
                  <a:txBody>
                    <a:bodyPr/>
                    <a:lstStyle/>
                    <a:p>
                      <a:endParaRPr lang="en-US"/>
                    </a:p>
                  </a:txBody>
                  <a:tcPr/>
                </a:tc>
                <a:tc hMerge="1">
                  <a:txBody>
                    <a:bodyPr/>
                    <a:lstStyle/>
                    <a:p>
                      <a:endParaRPr lang="en-US"/>
                    </a:p>
                  </a:txBody>
                  <a:tcPr/>
                </a:tc>
                <a:tc>
                  <a:txBody>
                    <a:bodyPr/>
                    <a:lstStyle/>
                    <a:p>
                      <a:pPr lvl="0" algn="ctr">
                        <a:buNone/>
                      </a:pPr>
                      <a:r>
                        <a:rPr lang="es-ES_tradnl" sz="750" b="1" i="0" u="none" strike="noStrike" noProof="0">
                          <a:solidFill>
                            <a:schemeClr val="dk1"/>
                          </a:solidFill>
                          <a:latin typeface="Arial Narrow" panose="020B0606020202030204" pitchFamily="34" charset="0"/>
                        </a:rPr>
                        <a:t>Nanopartícula </a:t>
                      </a:r>
                      <a:br>
                        <a:rPr lang="es-ES_tradnl" sz="750" b="1" i="0" u="none" strike="noStrike" noProof="0">
                          <a:solidFill>
                            <a:schemeClr val="dk1"/>
                          </a:solidFill>
                          <a:latin typeface="Arial Narrow" panose="020B0606020202030204" pitchFamily="34" charset="0"/>
                        </a:rPr>
                      </a:br>
                      <a:r>
                        <a:rPr lang="es-ES_tradnl" sz="750" b="1" i="0" u="none" strike="noStrike" noProof="0">
                          <a:solidFill>
                            <a:schemeClr val="dk1"/>
                          </a:solidFill>
                          <a:latin typeface="Arial Narrow" panose="020B0606020202030204" pitchFamily="34" charset="0"/>
                        </a:rPr>
                        <a:t>de proteína recombinante </a:t>
                      </a:r>
                      <a:br>
                        <a:rPr lang="es-ES_tradnl" sz="750" b="1" i="0" u="none" strike="noStrike" noProof="0">
                          <a:solidFill>
                            <a:schemeClr val="dk1"/>
                          </a:solidFill>
                          <a:latin typeface="Arial Narrow" panose="020B0606020202030204" pitchFamily="34" charset="0"/>
                        </a:rPr>
                      </a:br>
                      <a:r>
                        <a:rPr lang="es-ES_tradnl" sz="750" b="1" i="0" u="none" strike="noStrike" noProof="0">
                          <a:solidFill>
                            <a:schemeClr val="dk1"/>
                          </a:solidFill>
                          <a:latin typeface="Arial Narrow" panose="020B0606020202030204" pitchFamily="34" charset="0"/>
                        </a:rPr>
                        <a:t>de la espícula</a:t>
                      </a:r>
                      <a:endParaRPr lang="es-ES_tradnl" sz="750" b="1" noProof="0">
                        <a:latin typeface="Arial Narrow" panose="020B0606020202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3341076729"/>
                  </a:ext>
                </a:extLst>
              </a:tr>
              <a:tr h="578280">
                <a:tc>
                  <a:txBody>
                    <a:bodyPr/>
                    <a:lstStyle/>
                    <a:p>
                      <a:r>
                        <a:rPr lang="es-ES_tradnl" sz="750" b="1" noProof="0">
                          <a:latin typeface="Arial Narrow" panose="020B0606020202030204" pitchFamily="34" charset="0"/>
                        </a:rPr>
                        <a:t>Presentación o número </a:t>
                      </a:r>
                      <a:br>
                        <a:rPr lang="es-ES_tradnl" sz="750" b="1" noProof="0">
                          <a:latin typeface="Arial Narrow" panose="020B0606020202030204" pitchFamily="34" charset="0"/>
                        </a:rPr>
                      </a:br>
                      <a:r>
                        <a:rPr lang="es-ES_tradnl" sz="750" b="1" noProof="0">
                          <a:latin typeface="Arial Narrow" panose="020B0606020202030204" pitchFamily="34" charset="0"/>
                        </a:rPr>
                        <a:t>de dosis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noProof="0">
                          <a:latin typeface="Arial Narrow" panose="020B0606020202030204" pitchFamily="34" charset="0"/>
                        </a:rPr>
                        <a:t>Vial/6 dosis</a:t>
                      </a:r>
                    </a:p>
                    <a:p>
                      <a:pPr algn="ctr"/>
                      <a:endParaRPr lang="es-ES_tradnl" sz="750" noProof="0">
                        <a:latin typeface="Arial Narrow" panose="020B0606020202030204" pitchFamily="34" charset="0"/>
                      </a:endParaRPr>
                    </a:p>
                  </a:txBody>
                  <a:tcPr anchor="ctr"/>
                </a:tc>
                <a:tc>
                  <a:txBody>
                    <a:bodyPr/>
                    <a:lstStyle/>
                    <a:p>
                      <a:pPr algn="ctr"/>
                      <a:r>
                        <a:rPr lang="es-ES_tradnl" sz="750" noProof="0">
                          <a:latin typeface="Arial Narrow" panose="020B0606020202030204" pitchFamily="34" charset="0"/>
                        </a:rPr>
                        <a:t>Vial/6 dosis </a:t>
                      </a:r>
                      <a:br>
                        <a:rPr lang="es-ES_tradnl" sz="750" noProof="0">
                          <a:latin typeface="Arial Narrow" panose="020B0606020202030204" pitchFamily="34" charset="0"/>
                        </a:rPr>
                      </a:br>
                      <a:r>
                        <a:rPr lang="es-ES_tradnl" sz="750" noProof="0">
                          <a:latin typeface="Arial Narrow" panose="020B0606020202030204" pitchFamily="34" charset="0"/>
                        </a:rPr>
                        <a:t>(tras la dilución)</a:t>
                      </a:r>
                    </a:p>
                  </a:txBody>
                  <a:tcPr anchor="ctr"/>
                </a:tc>
                <a:tc>
                  <a:txBody>
                    <a:bodyPr/>
                    <a:lstStyle/>
                    <a:p>
                      <a:pPr algn="ctr"/>
                      <a:r>
                        <a:rPr lang="es-ES_tradnl" sz="750" noProof="0">
                          <a:latin typeface="Arial Narrow" panose="020B0606020202030204" pitchFamily="34" charset="0"/>
                        </a:rPr>
                        <a:t>Vial/10 dosis </a:t>
                      </a:r>
                      <a:br>
                        <a:rPr lang="es-ES_tradnl" sz="750" noProof="0">
                          <a:latin typeface="Arial Narrow" panose="020B0606020202030204" pitchFamily="34" charset="0"/>
                        </a:rPr>
                      </a:br>
                      <a:r>
                        <a:rPr lang="es-ES_tradnl" sz="750" noProof="0">
                          <a:latin typeface="Arial Narrow" panose="020B0606020202030204" pitchFamily="34" charset="0"/>
                        </a:rPr>
                        <a:t>(tras la dilución)</a:t>
                      </a:r>
                    </a:p>
                  </a:txBody>
                  <a:tcPr anchor="ctr"/>
                </a:tc>
                <a:tc>
                  <a:txBody>
                    <a:bodyPr/>
                    <a:lstStyle/>
                    <a:p>
                      <a:pPr lvl="0" algn="ctr">
                        <a:buNone/>
                      </a:pPr>
                      <a:r>
                        <a:rPr lang="es-ES_tradnl" sz="750" b="0" i="0" u="none" strike="noStrike" noProof="0">
                          <a:latin typeface="Arial Narrow" panose="020B0606020202030204" pitchFamily="34" charset="0"/>
                        </a:rPr>
                        <a:t>Vial/10 dosis</a:t>
                      </a:r>
                      <a:endParaRPr lang="es-ES_tradnl" sz="750" noProof="0">
                        <a:latin typeface="Arial Narrow" panose="020B0606020202030204" pitchFamily="34" charset="0"/>
                      </a:endParaRPr>
                    </a:p>
                  </a:txBody>
                  <a:tcPr anchor="ctr"/>
                </a:tc>
                <a:tc>
                  <a:txBody>
                    <a:bodyPr/>
                    <a:lstStyle/>
                    <a:p>
                      <a:pPr lvl="0" algn="ctr">
                        <a:buNone/>
                      </a:pPr>
                      <a:r>
                        <a:rPr lang="es-ES_tradnl" sz="750" noProof="0">
                          <a:latin typeface="Arial Narrow" panose="020B0606020202030204" pitchFamily="34" charset="0"/>
                        </a:rPr>
                        <a:t>Vial/2 o 10 dosis</a:t>
                      </a:r>
                    </a:p>
                  </a:txBody>
                  <a:tcPr anchor="ctr"/>
                </a:tc>
                <a:tc>
                  <a:txBody>
                    <a:bodyPr/>
                    <a:lstStyle/>
                    <a:p>
                      <a:pPr lvl="0" algn="ctr">
                        <a:buNone/>
                      </a:pPr>
                      <a:r>
                        <a:rPr lang="es-ES_tradnl" sz="750" b="0" i="0" u="none" strike="noStrike" noProof="0">
                          <a:latin typeface="Arial Narrow" panose="020B0606020202030204" pitchFamily="34" charset="0"/>
                        </a:rPr>
                        <a:t>Vial/5 dosis</a:t>
                      </a:r>
                      <a:endParaRPr lang="es-ES_tradnl" sz="750" noProof="0">
                        <a:latin typeface="Arial Narrow" panose="020B0606020202030204" pitchFamily="34" charset="0"/>
                      </a:endParaRPr>
                    </a:p>
                  </a:txBody>
                  <a:tcPr anchor="ctr"/>
                </a:tc>
                <a:tc>
                  <a:txBody>
                    <a:bodyPr/>
                    <a:lstStyle/>
                    <a:p>
                      <a:pPr lvl="0" algn="ctr">
                        <a:lnSpc>
                          <a:spcPct val="100000"/>
                        </a:lnSpc>
                        <a:spcBef>
                          <a:spcPts val="0"/>
                        </a:spcBef>
                        <a:spcAft>
                          <a:spcPts val="0"/>
                        </a:spcAft>
                        <a:buNone/>
                      </a:pPr>
                      <a:r>
                        <a:rPr lang="es-ES_tradnl" sz="750" b="0" i="0" u="none" strike="noStrike" noProof="0">
                          <a:latin typeface="Arial Narrow" panose="020B0606020202030204" pitchFamily="34" charset="0"/>
                        </a:rPr>
                        <a:t> Jeringas precargadas de dosis única y viales de 1, 2 o 5 dosis</a:t>
                      </a:r>
                      <a:endParaRPr lang="es-ES_tradnl" sz="750" noProof="0">
                        <a:latin typeface="Arial Narrow" panose="020B0606020202030204" pitchFamily="34" charset="0"/>
                      </a:endParaRPr>
                    </a:p>
                  </a:txBody>
                  <a:tcPr anchor="ctr"/>
                </a:tc>
                <a:tc>
                  <a:txBody>
                    <a:bodyPr/>
                    <a:lstStyle/>
                    <a:p>
                      <a:pPr lvl="0" algn="ctr">
                        <a:lnSpc>
                          <a:spcPct val="100000"/>
                        </a:lnSpc>
                        <a:spcBef>
                          <a:spcPts val="0"/>
                        </a:spcBef>
                        <a:spcAft>
                          <a:spcPts val="0"/>
                        </a:spcAft>
                        <a:buNone/>
                      </a:pPr>
                      <a:r>
                        <a:rPr lang="es-ES_tradnl" sz="750" b="0" i="0" u="none" strike="noStrike" noProof="0">
                          <a:latin typeface="Arial Narrow" panose="020B0606020202030204" pitchFamily="34" charset="0"/>
                        </a:rPr>
                        <a:t>Unidosis en jeringas precargadas no AD y viales de 1 o 2 dosis</a:t>
                      </a:r>
                      <a:endParaRPr lang="es-ES_tradnl" sz="750" noProof="0">
                        <a:latin typeface="Arial Narrow" panose="020B0606020202030204" pitchFamily="34" charset="0"/>
                      </a:endParaRPr>
                    </a:p>
                  </a:txBody>
                  <a:tcPr anchor="ctr"/>
                </a:tc>
                <a:tc>
                  <a:txBody>
                    <a:bodyPr/>
                    <a:lstStyle/>
                    <a:p>
                      <a:pPr lvl="0" algn="ctr">
                        <a:lnSpc>
                          <a:spcPct val="100000"/>
                        </a:lnSpc>
                        <a:spcBef>
                          <a:spcPts val="0"/>
                        </a:spcBef>
                        <a:spcAft>
                          <a:spcPts val="0"/>
                        </a:spcAft>
                        <a:buNone/>
                      </a:pPr>
                      <a:r>
                        <a:rPr lang="es-ES_tradnl" sz="750" b="0" i="0" u="none" strike="noStrike" noProof="0">
                          <a:latin typeface="Arial Narrow" panose="020B0606020202030204" pitchFamily="34" charset="0"/>
                        </a:rPr>
                        <a:t>Vial/1, 5, 10 o 20 dosis</a:t>
                      </a:r>
                      <a:endParaRPr lang="es-ES_tradnl" sz="750" noProof="0">
                        <a:latin typeface="Arial Narrow" panose="020B0606020202030204" pitchFamily="34" charset="0"/>
                      </a:endParaRPr>
                    </a:p>
                  </a:txBody>
                  <a:tcPr anchor="ctr"/>
                </a:tc>
                <a:tc>
                  <a:txBody>
                    <a:bodyPr/>
                    <a:lstStyle/>
                    <a:p>
                      <a:pPr lvl="0" algn="ctr">
                        <a:buNone/>
                      </a:pPr>
                      <a:r>
                        <a:rPr lang="es-ES_tradnl" sz="750" b="0" i="0" u="none" strike="noStrike" noProof="0">
                          <a:latin typeface="Arial Narrow" panose="020B0606020202030204" pitchFamily="34" charset="0"/>
                        </a:rPr>
                        <a:t>Vial/1 o 10 dosis</a:t>
                      </a:r>
                      <a:r>
                        <a:rPr lang="es-ES_tradnl" sz="750" b="0" i="0" u="none" strike="noStrike" baseline="30000" noProof="0">
                          <a:latin typeface="Arial Narrow" panose="020B0606020202030204" pitchFamily="34" charset="0"/>
                        </a:rPr>
                        <a:t>2</a:t>
                      </a:r>
                      <a:endParaRPr lang="es-ES_tradnl" sz="750" baseline="30000" noProof="0">
                        <a:latin typeface="Arial Narrow" panose="020B0606020202030204" pitchFamily="34" charset="0"/>
                      </a:endParaRPr>
                    </a:p>
                  </a:txBody>
                  <a:tcPr anchor="ctr"/>
                </a:tc>
                <a:extLst>
                  <a:ext uri="{0D108BD9-81ED-4DB2-BD59-A6C34878D82A}">
                    <a16:rowId xmlns:a16="http://schemas.microsoft.com/office/drawing/2014/main" val="3122319071"/>
                  </a:ext>
                </a:extLst>
              </a:tr>
              <a:tr h="209627">
                <a:tc>
                  <a:txBody>
                    <a:bodyPr/>
                    <a:lstStyle/>
                    <a:p>
                      <a:pPr lvl="0" algn="l">
                        <a:lnSpc>
                          <a:spcPct val="100000"/>
                        </a:lnSpc>
                        <a:spcBef>
                          <a:spcPts val="0"/>
                        </a:spcBef>
                        <a:spcAft>
                          <a:spcPts val="0"/>
                        </a:spcAft>
                        <a:buNone/>
                      </a:pPr>
                      <a:r>
                        <a:rPr lang="es-ES_tradnl" sz="750" b="1" i="0" u="none" strike="noStrike" noProof="0">
                          <a:latin typeface="Arial Narrow" panose="020B0606020202030204" pitchFamily="34" charset="0"/>
                        </a:rPr>
                        <a:t>Diluyente</a:t>
                      </a:r>
                      <a:endParaRPr lang="es-ES_tradnl" sz="750" b="0" i="0" u="none" strike="noStrike" noProof="0">
                        <a:latin typeface="Arial Narrow" panose="020B0606020202030204" pitchFamily="34" charset="0"/>
                      </a:endParaRPr>
                    </a:p>
                  </a:txBody>
                  <a:tcPr anchor="ctr"/>
                </a:tc>
                <a:tc>
                  <a:txBody>
                    <a:bodyPr/>
                    <a:lstStyle/>
                    <a:p>
                      <a:pPr lvl="0" algn="ctr">
                        <a:buNone/>
                      </a:pPr>
                      <a:r>
                        <a:rPr lang="es-ES_tradnl" sz="750" noProof="0">
                          <a:latin typeface="Arial Narrow" panose="020B0606020202030204" pitchFamily="34" charset="0"/>
                        </a:rPr>
                        <a:t>No</a:t>
                      </a:r>
                      <a:r>
                        <a:rPr lang="es-ES_tradnl" sz="750" baseline="30000" noProof="0">
                          <a:latin typeface="Arial Narrow" panose="020B0606020202030204" pitchFamily="34" charset="0"/>
                        </a:rPr>
                        <a:t>1</a:t>
                      </a:r>
                    </a:p>
                  </a:txBody>
                  <a:tcPr anchor="ctr"/>
                </a:tc>
                <a:tc>
                  <a:txBody>
                    <a:bodyPr/>
                    <a:lstStyle/>
                    <a:p>
                      <a:pPr lvl="0" algn="ctr">
                        <a:buNone/>
                      </a:pPr>
                      <a:r>
                        <a:rPr lang="es-ES_tradnl" sz="750" noProof="0">
                          <a:latin typeface="Arial Narrow" panose="020B0606020202030204" pitchFamily="34" charset="0"/>
                        </a:rPr>
                        <a:t>Sí</a:t>
                      </a:r>
                    </a:p>
                  </a:txBody>
                  <a:tcPr anchor="ctr"/>
                </a:tc>
                <a:tc>
                  <a:txBody>
                    <a:bodyPr/>
                    <a:lstStyle/>
                    <a:p>
                      <a:pPr lvl="0" algn="ctr">
                        <a:buNone/>
                      </a:pPr>
                      <a:r>
                        <a:rPr lang="es-ES_tradnl" sz="750" kern="1200" noProof="0">
                          <a:solidFill>
                            <a:schemeClr val="dk1"/>
                          </a:solidFill>
                          <a:latin typeface="Arial Narrow" panose="020B0606020202030204" pitchFamily="34" charset="0"/>
                          <a:ea typeface="+mn-ea"/>
                          <a:cs typeface="+mn-cs"/>
                        </a:rPr>
                        <a:t> Sí</a:t>
                      </a:r>
                      <a:endParaRPr lang="es-ES_tradnl" sz="750" noProof="0">
                        <a:latin typeface="Arial Narrow" panose="020B0606020202030204" pitchFamily="34" charset="0"/>
                      </a:endParaRPr>
                    </a:p>
                  </a:txBody>
                  <a:tcPr anchor="ctr"/>
                </a:tc>
                <a:tc gridSpan="7">
                  <a:txBody>
                    <a:bodyPr/>
                    <a:lstStyle/>
                    <a:p>
                      <a:pPr lvl="0" algn="ctr">
                        <a:buNone/>
                      </a:pPr>
                      <a:r>
                        <a:rPr lang="es-ES_tradnl" sz="750" noProof="0">
                          <a:latin typeface="Arial Narrow" panose="020B0606020202030204" pitchFamily="34" charset="0"/>
                        </a:rPr>
                        <a:t>No</a:t>
                      </a:r>
                    </a:p>
                  </a:txBody>
                  <a:tcPr/>
                </a:tc>
                <a:tc hMerge="1">
                  <a:txBody>
                    <a:bodyPr/>
                    <a:lstStyle/>
                    <a:p>
                      <a:endParaRPr lang="en-US" sz="900">
                        <a:latin typeface="Ebrima"/>
                      </a:endParaRPr>
                    </a:p>
                  </a:txBody>
                  <a:tcPr/>
                </a:tc>
                <a:tc hMerge="1">
                  <a:txBody>
                    <a:bodyPr/>
                    <a:lstStyle/>
                    <a:p>
                      <a:endParaRPr lang="en-GB"/>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1492897"/>
                  </a:ext>
                </a:extLst>
              </a:tr>
              <a:tr h="209627">
                <a:tc>
                  <a:txBody>
                    <a:bodyPr/>
                    <a:lstStyle/>
                    <a:p>
                      <a:pPr lvl="0">
                        <a:buNone/>
                      </a:pPr>
                      <a:r>
                        <a:rPr lang="es-ES_tradnl" sz="750" b="1" noProof="0">
                          <a:latin typeface="Arial Narrow" panose="020B0606020202030204" pitchFamily="34" charset="0"/>
                        </a:rPr>
                        <a:t>Jeringa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0" i="0" u="none" strike="noStrike" noProof="0">
                          <a:solidFill>
                            <a:schemeClr val="tx1"/>
                          </a:solidFill>
                          <a:latin typeface="Arial Narrow" panose="020B0606020202030204" pitchFamily="34" charset="0"/>
                        </a:rPr>
                        <a:t>JAI de 0,3 ml</a:t>
                      </a:r>
                      <a:endParaRPr lang="es-ES_tradnl" sz="750" noProof="0">
                        <a:latin typeface="Arial Narrow" panose="020B0606020202030204" pitchFamily="34" charset="0"/>
                      </a:endParaRPr>
                    </a:p>
                  </a:txBody>
                  <a:tcPr anchor="ctr"/>
                </a:tc>
                <a:tc>
                  <a:txBody>
                    <a:bodyPr/>
                    <a:lstStyle/>
                    <a:p>
                      <a:pPr lvl="0" algn="ctr">
                        <a:buNone/>
                      </a:pPr>
                      <a:r>
                        <a:rPr lang="es-ES_tradnl" sz="750" b="0" i="0" u="none" strike="noStrike" noProof="0">
                          <a:solidFill>
                            <a:schemeClr val="tx1"/>
                          </a:solidFill>
                          <a:latin typeface="Arial Narrow" panose="020B0606020202030204" pitchFamily="34" charset="0"/>
                        </a:rPr>
                        <a:t>JAI de</a:t>
                      </a:r>
                      <a:r>
                        <a:rPr lang="es-ES_tradnl" sz="750" noProof="0">
                          <a:latin typeface="Arial Narrow" panose="020B0606020202030204" pitchFamily="34" charset="0"/>
                        </a:rPr>
                        <a:t> 0,3 ml</a:t>
                      </a:r>
                    </a:p>
                  </a:txBody>
                  <a:tcPr anchor="ctr"/>
                </a:tc>
                <a:tc>
                  <a:txBody>
                    <a:bodyPr/>
                    <a:lstStyle/>
                    <a:p>
                      <a:pPr lvl="0" algn="ctr">
                        <a:buNone/>
                      </a:pPr>
                      <a:r>
                        <a:rPr lang="es-ES_tradnl" sz="750" b="0" i="0" u="none" strike="noStrike" noProof="0">
                          <a:solidFill>
                            <a:schemeClr val="tx1"/>
                          </a:solidFill>
                          <a:latin typeface="Arial Narrow" panose="020B0606020202030204" pitchFamily="34" charset="0"/>
                        </a:rPr>
                        <a:t>JAI</a:t>
                      </a:r>
                      <a:r>
                        <a:rPr lang="es-ES_tradnl" sz="750" b="0" i="0" u="none" strike="noStrike" kern="1200" noProof="0">
                          <a:solidFill>
                            <a:schemeClr val="tx1"/>
                          </a:solidFill>
                          <a:latin typeface="Arial Narrow" panose="020B0606020202030204" pitchFamily="34" charset="0"/>
                          <a:ea typeface="+mn-ea"/>
                          <a:cs typeface="+mn-cs"/>
                        </a:rPr>
                        <a:t> de 0,2 ml</a:t>
                      </a:r>
                      <a:endParaRPr lang="es-ES_tradnl" sz="750" noProof="0">
                        <a:latin typeface="Arial Narrow" panose="020B0606020202030204" pitchFamily="34" charset="0"/>
                      </a:endParaRPr>
                    </a:p>
                  </a:txBody>
                  <a:tcPr anchor="ctr"/>
                </a:tc>
                <a:tc gridSpan="7">
                  <a:txBody>
                    <a:bodyPr/>
                    <a:lstStyle/>
                    <a:p>
                      <a:pPr lvl="0" algn="ctr">
                        <a:buNone/>
                      </a:pPr>
                      <a:r>
                        <a:rPr lang="es-ES_tradnl" sz="750" b="0" i="0" u="none" strike="noStrike" noProof="0">
                          <a:solidFill>
                            <a:schemeClr val="tx1"/>
                          </a:solidFill>
                          <a:latin typeface="Arial Narrow" panose="020B0606020202030204" pitchFamily="34" charset="0"/>
                        </a:rPr>
                        <a:t>JAI de 0,5 ml</a:t>
                      </a:r>
                      <a:endParaRPr lang="es-ES_tradnl" sz="750" noProof="0">
                        <a:latin typeface="Arial Narrow" panose="020B0606020202030204" pitchFamily="34" charset="0"/>
                      </a:endParaRPr>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9277966"/>
                  </a:ext>
                </a:extLst>
              </a:tr>
              <a:tr h="824049">
                <a:tc>
                  <a:txBody>
                    <a:bodyPr/>
                    <a:lstStyle/>
                    <a:p>
                      <a:pPr marL="0" lvl="0" algn="l" defTabSz="914400" rtl="0" eaLnBrk="1" latinLnBrk="0" hangingPunct="1">
                        <a:buNone/>
                      </a:pPr>
                      <a:r>
                        <a:rPr lang="es-ES_tradnl" sz="750" b="1" kern="1200" noProof="0">
                          <a:solidFill>
                            <a:schemeClr val="dk1"/>
                          </a:solidFill>
                          <a:latin typeface="Arial Narrow" panose="020B0606020202030204" pitchFamily="34" charset="0"/>
                          <a:ea typeface="+mn-ea"/>
                          <a:cs typeface="+mn-cs"/>
                        </a:rPr>
                        <a:t>Requisitos de la cadena de frío</a:t>
                      </a:r>
                    </a:p>
                  </a:txBody>
                  <a:tcPr anchor="ctr"/>
                </a:tc>
                <a:tc>
                  <a:txBody>
                    <a:bodyPr/>
                    <a:lstStyle/>
                    <a:p>
                      <a:pPr algn="ctr"/>
                      <a:r>
                        <a:rPr lang="es-ES_tradnl" sz="750" b="1" kern="1200" noProof="0">
                          <a:solidFill>
                            <a:schemeClr val="dk1"/>
                          </a:solidFill>
                          <a:effectLst/>
                          <a:latin typeface="Arial Narrow" panose="020B0606020202030204" pitchFamily="34" charset="0"/>
                          <a:ea typeface="+mn-ea"/>
                          <a:cs typeface="+mn-cs"/>
                        </a:rPr>
                        <a:t>Cadena de temperatura ultrabaja:</a:t>
                      </a:r>
                    </a:p>
                    <a:p>
                      <a:pPr algn="ctr"/>
                      <a:r>
                        <a:rPr lang="es-ES_tradnl" sz="750" b="0" i="0" u="none" strike="noStrike" noProof="0">
                          <a:solidFill>
                            <a:schemeClr val="tx1"/>
                          </a:solidFill>
                          <a:latin typeface="Arial Narrow" panose="020B0606020202030204" pitchFamily="34" charset="0"/>
                        </a:rPr>
                        <a:t>−</a:t>
                      </a:r>
                      <a:r>
                        <a:rPr lang="es-ES_tradnl" sz="750" kern="1200" noProof="0">
                          <a:solidFill>
                            <a:schemeClr val="dk1"/>
                          </a:solidFill>
                          <a:effectLst/>
                          <a:latin typeface="Arial Narrow" panose="020B0606020202030204" pitchFamily="34" charset="0"/>
                          <a:ea typeface="+mn-ea"/>
                          <a:cs typeface="+mn-cs"/>
                        </a:rPr>
                        <a:t>90 </a:t>
                      </a:r>
                      <a:r>
                        <a:rPr lang="es-ES_tradnl" sz="750" noProof="0">
                          <a:solidFill>
                            <a:schemeClr val="tx1"/>
                          </a:solidFill>
                          <a:latin typeface="Arial Narrow" panose="020B0606020202030204" pitchFamily="34" charset="0"/>
                        </a:rPr>
                        <a:t>ºC </a:t>
                      </a:r>
                      <a:r>
                        <a:rPr lang="es-ES_tradnl" sz="750" kern="1200" noProof="0">
                          <a:solidFill>
                            <a:schemeClr val="dk1"/>
                          </a:solidFill>
                          <a:effectLst/>
                          <a:latin typeface="Arial Narrow" panose="020B0606020202030204" pitchFamily="34" charset="0"/>
                          <a:ea typeface="+mn-ea"/>
                          <a:cs typeface="+mn-cs"/>
                        </a:rPr>
                        <a:t>a </a:t>
                      </a:r>
                      <a:r>
                        <a:rPr lang="es-ES_tradnl" sz="750" b="0" i="0" u="none" strike="noStrike" noProof="0">
                          <a:solidFill>
                            <a:schemeClr val="tx1"/>
                          </a:solidFill>
                          <a:latin typeface="Arial Narrow" panose="020B0606020202030204" pitchFamily="34" charset="0"/>
                        </a:rPr>
                        <a:t>−</a:t>
                      </a:r>
                      <a:r>
                        <a:rPr lang="es-ES_tradnl" sz="750" kern="1200" noProof="0">
                          <a:solidFill>
                            <a:schemeClr val="dk1"/>
                          </a:solidFill>
                          <a:effectLst/>
                          <a:latin typeface="Arial Narrow" panose="020B0606020202030204" pitchFamily="34" charset="0"/>
                          <a:ea typeface="+mn-ea"/>
                          <a:cs typeface="+mn-cs"/>
                        </a:rPr>
                        <a:t>60 ºC</a:t>
                      </a:r>
                    </a:p>
                    <a:p>
                      <a:pPr algn="ctr"/>
                      <a:r>
                        <a:rPr lang="es-ES_tradnl" sz="750" b="1" kern="1200" noProof="0">
                          <a:solidFill>
                            <a:schemeClr val="dk1"/>
                          </a:solidFill>
                          <a:effectLst/>
                          <a:latin typeface="Arial Narrow" panose="020B0606020202030204" pitchFamily="34" charset="0"/>
                          <a:ea typeface="+mn-ea"/>
                          <a:cs typeface="+mn-cs"/>
                          <a:sym typeface="Wingdings" panose="05000000000000000000" pitchFamily="2" charset="2"/>
                        </a:rPr>
                        <a:t>Refrigerador: </a:t>
                      </a:r>
                    </a:p>
                    <a:p>
                      <a:pPr algn="ctr"/>
                      <a:r>
                        <a:rPr lang="es-ES_tradnl" sz="750" kern="1200" noProof="0">
                          <a:solidFill>
                            <a:schemeClr val="dk1"/>
                          </a:solidFill>
                          <a:effectLst/>
                          <a:latin typeface="Arial Narrow" panose="020B0606020202030204" pitchFamily="34" charset="0"/>
                          <a:ea typeface="+mn-ea"/>
                          <a:cs typeface="+mn-cs"/>
                          <a:sym typeface="Wingdings" panose="05000000000000000000" pitchFamily="2" charset="2"/>
                        </a:rPr>
                        <a:t>De +2 </a:t>
                      </a:r>
                      <a:r>
                        <a:rPr lang="es-ES_tradnl" sz="750" noProof="0">
                          <a:solidFill>
                            <a:schemeClr val="tx1"/>
                          </a:solidFill>
                          <a:latin typeface="Arial Narrow" panose="020B0606020202030204" pitchFamily="34" charset="0"/>
                        </a:rPr>
                        <a:t>ºC </a:t>
                      </a:r>
                      <a:r>
                        <a:rPr lang="es-ES_tradnl" sz="750" kern="1200" noProof="0">
                          <a:solidFill>
                            <a:schemeClr val="dk1"/>
                          </a:solidFill>
                          <a:effectLst/>
                          <a:latin typeface="Arial Narrow" panose="020B0606020202030204" pitchFamily="34" charset="0"/>
                          <a:ea typeface="+mn-ea"/>
                          <a:cs typeface="+mn-cs"/>
                          <a:sym typeface="Wingdings" panose="05000000000000000000" pitchFamily="2" charset="2"/>
                        </a:rPr>
                        <a:t>a +8 ºC </a:t>
                      </a:r>
                      <a:r>
                        <a:rPr lang="es-ES_tradnl" sz="750" kern="1200" baseline="30000" noProof="0">
                          <a:solidFill>
                            <a:schemeClr val="dk1"/>
                          </a:solidFill>
                          <a:effectLst/>
                          <a:latin typeface="Arial Narrow" panose="020B0606020202030204" pitchFamily="34" charset="0"/>
                          <a:ea typeface="+mn-ea"/>
                          <a:cs typeface="+mn-cs"/>
                        </a:rPr>
                        <a:t>2</a:t>
                      </a:r>
                    </a:p>
                  </a:txBody>
                  <a:tcPr anchor="ctr"/>
                </a:tc>
                <a:tc>
                  <a:txBody>
                    <a:bodyPr/>
                    <a:lstStyle/>
                    <a:p>
                      <a:pPr lvl="0" algn="ctr">
                        <a:buNone/>
                      </a:pPr>
                      <a:r>
                        <a:rPr lang="es-ES_tradnl" sz="750" b="1" i="0" u="none" strike="noStrike" kern="1200" noProof="0">
                          <a:solidFill>
                            <a:schemeClr val="dk1"/>
                          </a:solidFill>
                          <a:effectLst/>
                          <a:latin typeface="Arial Narrow" panose="020B0606020202030204" pitchFamily="34" charset="0"/>
                        </a:rPr>
                        <a:t>Cadena de temperatura ultrabaja:</a:t>
                      </a:r>
                    </a:p>
                    <a:p>
                      <a:pPr lvl="0" algn="ctr">
                        <a:buNone/>
                      </a:pPr>
                      <a:r>
                        <a:rPr lang="es-ES_tradnl" sz="750" b="0" i="0" u="none" strike="noStrike" kern="1200" noProof="0">
                          <a:solidFill>
                            <a:schemeClr val="dk1"/>
                          </a:solidFill>
                          <a:effectLst/>
                          <a:latin typeface="Arial Narrow" panose="020B0606020202030204" pitchFamily="34" charset="0"/>
                        </a:rPr>
                        <a:t> De </a:t>
                      </a:r>
                      <a:r>
                        <a:rPr lang="es-ES_tradnl" sz="750" b="0" i="0" u="none" strike="noStrike" noProof="0">
                          <a:solidFill>
                            <a:schemeClr val="tx1"/>
                          </a:solidFill>
                          <a:latin typeface="Arial Narrow" panose="020B0606020202030204" pitchFamily="34" charset="0"/>
                        </a:rPr>
                        <a:t>−</a:t>
                      </a:r>
                      <a:r>
                        <a:rPr lang="es-ES_tradnl" sz="750" b="0" i="0" u="none" strike="noStrike" kern="1200" noProof="0">
                          <a:solidFill>
                            <a:schemeClr val="dk1"/>
                          </a:solidFill>
                          <a:effectLst/>
                          <a:latin typeface="Arial Narrow" panose="020B0606020202030204" pitchFamily="34" charset="0"/>
                        </a:rPr>
                        <a:t>90 </a:t>
                      </a:r>
                      <a:r>
                        <a:rPr kumimoji="0" lang="es-ES_tradnl"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 </a:t>
                      </a:r>
                      <a:r>
                        <a:rPr lang="es-ES_tradnl" sz="750" b="0" i="0" u="none" strike="noStrike" kern="1200" noProof="0">
                          <a:solidFill>
                            <a:schemeClr val="dk1"/>
                          </a:solidFill>
                          <a:effectLst/>
                          <a:latin typeface="Arial Narrow" panose="020B0606020202030204" pitchFamily="34" charset="0"/>
                        </a:rPr>
                        <a:t>a </a:t>
                      </a:r>
                      <a:r>
                        <a:rPr lang="es-ES_tradnl" sz="750" b="0" i="0" u="none" strike="noStrike" noProof="0">
                          <a:solidFill>
                            <a:schemeClr val="tx1"/>
                          </a:solidFill>
                          <a:latin typeface="Arial Narrow" panose="020B0606020202030204" pitchFamily="34" charset="0"/>
                        </a:rPr>
                        <a:t>−</a:t>
                      </a:r>
                      <a:r>
                        <a:rPr lang="es-ES_tradnl" sz="750" b="0" i="0" u="none" strike="noStrike" kern="1200" noProof="0">
                          <a:solidFill>
                            <a:schemeClr val="dk1"/>
                          </a:solidFill>
                          <a:effectLst/>
                          <a:latin typeface="Arial Narrow" panose="020B0606020202030204" pitchFamily="34" charset="0"/>
                        </a:rPr>
                        <a:t>60 ºC</a:t>
                      </a:r>
                    </a:p>
                    <a:p>
                      <a:pPr lvl="0" algn="ctr">
                        <a:buNone/>
                      </a:pPr>
                      <a:r>
                        <a:rPr lang="es-ES_tradnl" sz="750" b="1" i="0" u="none" strike="noStrike" kern="1200" noProof="0">
                          <a:solidFill>
                            <a:schemeClr val="dk1"/>
                          </a:solidFill>
                          <a:effectLst/>
                          <a:latin typeface="Arial Narrow" panose="020B0606020202030204" pitchFamily="34" charset="0"/>
                          <a:sym typeface="Wingdings"/>
                        </a:rPr>
                        <a:t>Congelador: </a:t>
                      </a:r>
                    </a:p>
                    <a:p>
                      <a:pPr lvl="0" algn="ctr">
                        <a:buNone/>
                      </a:pPr>
                      <a:r>
                        <a:rPr lang="es-ES_tradnl" sz="750" b="0" i="0" u="none" strike="noStrike" kern="1200" noProof="0">
                          <a:solidFill>
                            <a:schemeClr val="dk1"/>
                          </a:solidFill>
                          <a:effectLst/>
                          <a:latin typeface="Arial Narrow" panose="020B0606020202030204" pitchFamily="34" charset="0"/>
                        </a:rPr>
                        <a:t>De </a:t>
                      </a:r>
                      <a:r>
                        <a:rPr lang="es-ES_tradnl" sz="750" b="0" i="0" u="none" strike="noStrike" noProof="0">
                          <a:solidFill>
                            <a:schemeClr val="tx1"/>
                          </a:solidFill>
                          <a:latin typeface="Arial Narrow" panose="020B0606020202030204" pitchFamily="34" charset="0"/>
                        </a:rPr>
                        <a:t>−</a:t>
                      </a:r>
                      <a:r>
                        <a:rPr lang="es-ES_tradnl" sz="750" b="0" i="0" u="none" strike="noStrike" kern="1200" noProof="0">
                          <a:solidFill>
                            <a:schemeClr val="dk1"/>
                          </a:solidFill>
                          <a:effectLst/>
                          <a:latin typeface="Arial Narrow" panose="020B0606020202030204" pitchFamily="34" charset="0"/>
                        </a:rPr>
                        <a:t>25 °C a </a:t>
                      </a:r>
                      <a:r>
                        <a:rPr lang="es-ES_tradnl" sz="750" b="0" i="0" u="none" strike="noStrike" noProof="0">
                          <a:solidFill>
                            <a:schemeClr val="tx1"/>
                          </a:solidFill>
                          <a:latin typeface="Arial Narrow" panose="020B0606020202030204" pitchFamily="34" charset="0"/>
                        </a:rPr>
                        <a:t>−</a:t>
                      </a:r>
                      <a:r>
                        <a:rPr lang="es-ES_tradnl" sz="750" b="0" i="0" u="none" strike="noStrike" kern="1200" noProof="0">
                          <a:solidFill>
                            <a:schemeClr val="dk1"/>
                          </a:solidFill>
                          <a:effectLst/>
                          <a:latin typeface="Arial Narrow" panose="020B0606020202030204" pitchFamily="34" charset="0"/>
                        </a:rPr>
                        <a:t>15 </a:t>
                      </a:r>
                      <a:r>
                        <a:rPr kumimoji="0" lang="es-ES_tradnl"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 </a:t>
                      </a:r>
                      <a:endParaRPr lang="es-ES_tradnl" sz="750" b="0" i="0" u="none" strike="noStrike" kern="1200" noProof="0">
                        <a:solidFill>
                          <a:schemeClr val="dk1"/>
                        </a:solidFill>
                        <a:effectLst/>
                        <a:latin typeface="Arial Narrow" panose="020B0606020202030204" pitchFamily="34" charset="0"/>
                      </a:endParaRPr>
                    </a:p>
                    <a:p>
                      <a:pPr lvl="0" algn="ctr">
                        <a:buNone/>
                      </a:pPr>
                      <a:r>
                        <a:rPr lang="es-ES_tradnl" sz="750" b="1" i="0" u="none" strike="noStrike" kern="1200" noProof="0">
                          <a:solidFill>
                            <a:schemeClr val="dk1"/>
                          </a:solidFill>
                          <a:effectLst/>
                          <a:latin typeface="Arial Narrow" panose="020B0606020202030204" pitchFamily="34" charset="0"/>
                        </a:rPr>
                        <a:t>Refrigerador:  </a:t>
                      </a:r>
                    </a:p>
                    <a:p>
                      <a:pPr lvl="0" algn="ctr">
                        <a:buNone/>
                      </a:pPr>
                      <a:r>
                        <a:rPr lang="es-ES_tradnl" sz="750" b="0" i="0" u="none" strike="noStrike" kern="1200" noProof="0">
                          <a:solidFill>
                            <a:schemeClr val="dk1"/>
                          </a:solidFill>
                          <a:effectLst/>
                          <a:latin typeface="Arial Narrow" panose="020B0606020202030204" pitchFamily="34" charset="0"/>
                        </a:rPr>
                        <a:t>De +2 </a:t>
                      </a:r>
                      <a:r>
                        <a:rPr lang="es-ES_tradnl" sz="750" noProof="0">
                          <a:solidFill>
                            <a:schemeClr val="tx1"/>
                          </a:solidFill>
                          <a:latin typeface="Arial Narrow" panose="020B0606020202030204" pitchFamily="34" charset="0"/>
                        </a:rPr>
                        <a:t>ºC </a:t>
                      </a:r>
                      <a:r>
                        <a:rPr lang="es-ES_tradnl" sz="750" b="0" i="0" u="none" strike="noStrike" kern="1200" noProof="0">
                          <a:solidFill>
                            <a:schemeClr val="dk1"/>
                          </a:solidFill>
                          <a:effectLst/>
                          <a:latin typeface="Arial Narrow" panose="020B0606020202030204" pitchFamily="34" charset="0"/>
                        </a:rPr>
                        <a:t>a </a:t>
                      </a:r>
                      <a:r>
                        <a:rPr lang="es-ES_tradnl" sz="750" b="0" i="0" u="none" strike="noStrike" kern="1200" noProof="0">
                          <a:solidFill>
                            <a:schemeClr val="tx1"/>
                          </a:solidFill>
                          <a:effectLst/>
                          <a:latin typeface="Arial Narrow" panose="020B0606020202030204" pitchFamily="34" charset="0"/>
                        </a:rPr>
                        <a:t>+8 °C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75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Cadena de temperatura ultrabaja: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De </a:t>
                      </a:r>
                      <a:r>
                        <a:rPr lang="es-ES_tradnl" sz="750" b="0" i="0" u="none" strike="noStrike" noProof="0">
                          <a:solidFill>
                            <a:schemeClr val="tx1"/>
                          </a:solidFill>
                          <a:latin typeface="Arial Narrow" panose="020B0606020202030204" pitchFamily="34" charset="0"/>
                        </a:rPr>
                        <a:t>−</a:t>
                      </a:r>
                      <a:r>
                        <a:rPr kumimoji="0" lang="es-ES_tradnl"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90 °C a </a:t>
                      </a:r>
                      <a:r>
                        <a:rPr lang="es-ES_tradnl" sz="750" b="0" i="0" u="none" strike="noStrike" noProof="0">
                          <a:solidFill>
                            <a:schemeClr val="tx1"/>
                          </a:solidFill>
                          <a:latin typeface="Arial Narrow" panose="020B0606020202030204" pitchFamily="34" charset="0"/>
                        </a:rPr>
                        <a:t>−</a:t>
                      </a:r>
                      <a:r>
                        <a:rPr kumimoji="0" lang="es-ES_tradnl"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60 ºC </a:t>
                      </a:r>
                      <a:endParaRPr kumimoji="0" lang="es-ES_tradnl"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750" b="1"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rPr>
                        <a:t>Refrigerador: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rPr>
                        <a:t>De +2 </a:t>
                      </a:r>
                      <a:r>
                        <a:rPr lang="es-ES_tradnl" sz="750" noProof="0">
                          <a:solidFill>
                            <a:schemeClr val="tx1"/>
                          </a:solidFill>
                          <a:latin typeface="Arial Narrow" panose="020B0606020202030204" pitchFamily="34" charset="0"/>
                        </a:rPr>
                        <a:t>ºC </a:t>
                      </a:r>
                      <a:r>
                        <a:rPr kumimoji="0" lang="es-ES_tradnl" sz="750" b="0" i="0" u="none" strike="noStrike" kern="1200" cap="none" spc="0" normalizeH="0" baseline="0" noProof="0">
                          <a:ln>
                            <a:noFill/>
                          </a:ln>
                          <a:solidFill>
                            <a:prstClr val="black"/>
                          </a:solidFill>
                          <a:effectLst/>
                          <a:uLnTx/>
                          <a:uFillTx/>
                          <a:latin typeface="Arial Narrow" panose="020B0606020202030204" pitchFamily="34" charset="0"/>
                          <a:ea typeface="+mn-ea"/>
                          <a:cs typeface="+mn-cs"/>
                          <a:sym typeface="Wingdings" panose="05000000000000000000" pitchFamily="2" charset="2"/>
                        </a:rPr>
                        <a:t>a +8 ºC </a:t>
                      </a:r>
                      <a:r>
                        <a:rPr kumimoji="0" lang="es-ES_tradnl" sz="750" b="0" i="0" u="none" strike="noStrike" kern="1200" cap="none" spc="0" normalizeH="0" baseline="30000" noProof="0">
                          <a:ln>
                            <a:noFill/>
                          </a:ln>
                          <a:solidFill>
                            <a:prstClr val="black"/>
                          </a:solidFill>
                          <a:effectLst/>
                          <a:uLnTx/>
                          <a:uFillTx/>
                          <a:latin typeface="Arial Narrow" panose="020B0606020202030204" pitchFamily="34" charset="0"/>
                          <a:ea typeface="+mn-ea"/>
                          <a:cs typeface="+mn-cs"/>
                        </a:rPr>
                        <a:t>2</a:t>
                      </a:r>
                      <a:endParaRPr lang="es-ES_tradnl" sz="750" noProof="0">
                        <a:solidFill>
                          <a:schemeClr val="tx1"/>
                        </a:solidFill>
                        <a:latin typeface="Arial Narrow" panose="020B0606020202030204" pitchFamily="34" charset="0"/>
                      </a:endParaRPr>
                    </a:p>
                  </a:txBody>
                  <a:tcPr anchor="ctr"/>
                </a:tc>
                <a:tc>
                  <a:txBody>
                    <a:bodyPr/>
                    <a:lstStyle/>
                    <a:p>
                      <a:pPr marL="0" marR="0" lvl="0" indent="0" algn="ctr" rtl="0">
                        <a:lnSpc>
                          <a:spcPct val="100000"/>
                        </a:lnSpc>
                        <a:spcBef>
                          <a:spcPts val="0"/>
                        </a:spcBef>
                        <a:spcAft>
                          <a:spcPts val="0"/>
                        </a:spcAft>
                        <a:buClrTx/>
                        <a:buSzTx/>
                        <a:buFontTx/>
                        <a:buNone/>
                      </a:pPr>
                      <a:r>
                        <a:rPr lang="es-ES_tradnl" sz="750" b="1" noProof="0">
                          <a:solidFill>
                            <a:schemeClr val="tx1"/>
                          </a:solidFill>
                          <a:latin typeface="Arial Narrow" panose="020B0606020202030204" pitchFamily="34" charset="0"/>
                        </a:rPr>
                        <a:t>Congelador:</a:t>
                      </a:r>
                    </a:p>
                    <a:p>
                      <a:pPr marL="0" marR="0" lvl="0" indent="0" algn="ctr" rtl="0">
                        <a:lnSpc>
                          <a:spcPct val="100000"/>
                        </a:lnSpc>
                        <a:spcBef>
                          <a:spcPts val="0"/>
                        </a:spcBef>
                        <a:spcAft>
                          <a:spcPts val="0"/>
                        </a:spcAft>
                        <a:buClrTx/>
                        <a:buSzTx/>
                        <a:buFontTx/>
                        <a:buNone/>
                      </a:pPr>
                      <a:r>
                        <a:rPr lang="es-ES_tradnl" sz="750" b="0" i="0" u="none" strike="noStrike" noProof="0">
                          <a:solidFill>
                            <a:schemeClr val="tx1"/>
                          </a:solidFill>
                          <a:latin typeface="Arial Narrow" panose="020B0606020202030204" pitchFamily="34" charset="0"/>
                        </a:rPr>
                        <a:t>−</a:t>
                      </a:r>
                      <a:r>
                        <a:rPr lang="es-ES_tradnl" sz="750" noProof="0">
                          <a:solidFill>
                            <a:schemeClr val="tx1"/>
                          </a:solidFill>
                          <a:latin typeface="Arial Narrow" panose="020B0606020202030204" pitchFamily="34" charset="0"/>
                        </a:rPr>
                        <a:t>25 ºC a </a:t>
                      </a:r>
                      <a:r>
                        <a:rPr lang="es-ES_tradnl" sz="750" b="0" i="0" u="none" strike="noStrike" noProof="0">
                          <a:solidFill>
                            <a:schemeClr val="tx1"/>
                          </a:solidFill>
                          <a:latin typeface="Arial Narrow" panose="020B0606020202030204" pitchFamily="34" charset="0"/>
                        </a:rPr>
                        <a:t>−</a:t>
                      </a:r>
                      <a:r>
                        <a:rPr lang="es-ES_tradnl" sz="750" noProof="0">
                          <a:solidFill>
                            <a:schemeClr val="tx1"/>
                          </a:solidFill>
                          <a:latin typeface="Arial Narrow" panose="020B0606020202030204" pitchFamily="34" charset="0"/>
                        </a:rPr>
                        <a:t>15 ºC </a:t>
                      </a:r>
                      <a:endParaRPr lang="es-ES_tradnl" sz="750" noProof="0">
                        <a:solidFill>
                          <a:schemeClr val="tx1"/>
                        </a:solidFill>
                        <a:latin typeface="Arial Narrow" panose="020B0606020202030204" pitchFamily="34" charset="0"/>
                        <a:sym typeface="Wingdings" panose="05000000000000000000" pitchFamily="2" charset="2"/>
                      </a:endParaRPr>
                    </a:p>
                    <a:p>
                      <a:pPr marL="0" marR="0" lvl="0" indent="0" algn="ctr" rtl="0">
                        <a:lnSpc>
                          <a:spcPct val="100000"/>
                        </a:lnSpc>
                        <a:spcBef>
                          <a:spcPts val="0"/>
                        </a:spcBef>
                        <a:spcAft>
                          <a:spcPts val="0"/>
                        </a:spcAft>
                        <a:buClrTx/>
                        <a:buSzTx/>
                        <a:buFontTx/>
                        <a:buNone/>
                      </a:pPr>
                      <a:r>
                        <a:rPr lang="es-ES_tradnl" sz="750" b="1" noProof="0">
                          <a:solidFill>
                            <a:schemeClr val="tx1"/>
                          </a:solidFill>
                          <a:latin typeface="Arial Narrow" panose="020B0606020202030204" pitchFamily="34" charset="0"/>
                          <a:sym typeface="Wingdings" panose="05000000000000000000" pitchFamily="2" charset="2"/>
                        </a:rPr>
                        <a:t>Refrigerador: </a:t>
                      </a:r>
                    </a:p>
                    <a:p>
                      <a:pPr marL="0" marR="0" lvl="0" indent="0" algn="ctr" rtl="0">
                        <a:lnSpc>
                          <a:spcPct val="100000"/>
                        </a:lnSpc>
                        <a:spcBef>
                          <a:spcPts val="0"/>
                        </a:spcBef>
                        <a:spcAft>
                          <a:spcPts val="0"/>
                        </a:spcAft>
                        <a:buClrTx/>
                        <a:buSzTx/>
                        <a:buFontTx/>
                        <a:buNone/>
                      </a:pPr>
                      <a:r>
                        <a:rPr lang="es-ES_tradnl" sz="750" kern="1200" noProof="0">
                          <a:solidFill>
                            <a:schemeClr val="dk1"/>
                          </a:solidFill>
                          <a:effectLst/>
                          <a:latin typeface="Arial Narrow" panose="020B0606020202030204" pitchFamily="34" charset="0"/>
                          <a:ea typeface="+mn-ea"/>
                          <a:cs typeface="+mn-cs"/>
                        </a:rPr>
                        <a:t>De </a:t>
                      </a:r>
                      <a:r>
                        <a:rPr lang="es-ES_tradnl" sz="750" noProof="0">
                          <a:solidFill>
                            <a:schemeClr val="tx1"/>
                          </a:solidFill>
                          <a:latin typeface="Arial Narrow" panose="020B0606020202030204" pitchFamily="34" charset="0"/>
                        </a:rPr>
                        <a:t>+2 ºC </a:t>
                      </a:r>
                      <a:r>
                        <a:rPr lang="es-ES_tradnl" sz="750" kern="1200" noProof="0">
                          <a:solidFill>
                            <a:schemeClr val="dk1"/>
                          </a:solidFill>
                          <a:effectLst/>
                          <a:latin typeface="Arial Narrow" panose="020B0606020202030204" pitchFamily="34" charset="0"/>
                          <a:ea typeface="+mn-ea"/>
                          <a:cs typeface="+mn-cs"/>
                        </a:rPr>
                        <a:t>a +8 °C  </a:t>
                      </a:r>
                      <a:endParaRPr lang="es-ES_tradnl" sz="750" noProof="0">
                        <a:solidFill>
                          <a:schemeClr val="tx1"/>
                        </a:solidFill>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s-ES_tradnl" sz="750" b="1" noProof="0">
                          <a:solidFill>
                            <a:schemeClr val="tx1"/>
                          </a:solidFill>
                          <a:latin typeface="Arial Narrow" panose="020B0606020202030204" pitchFamily="34" charset="0"/>
                        </a:rPr>
                        <a:t>Refrigerador:</a:t>
                      </a:r>
                    </a:p>
                    <a:p>
                      <a:pPr marL="0" marR="0" lvl="0" indent="0" algn="ctr" rtl="0" eaLnBrk="1" fontAlgn="auto" latinLnBrk="0" hangingPunct="1">
                        <a:lnSpc>
                          <a:spcPct val="100000"/>
                        </a:lnSpc>
                        <a:spcBef>
                          <a:spcPts val="0"/>
                        </a:spcBef>
                        <a:spcAft>
                          <a:spcPts val="0"/>
                        </a:spcAft>
                        <a:buClrTx/>
                        <a:buSzTx/>
                        <a:buFontTx/>
                        <a:buNone/>
                      </a:pPr>
                      <a:r>
                        <a:rPr lang="es-ES_tradnl" sz="750" noProof="0">
                          <a:solidFill>
                            <a:schemeClr val="tx1"/>
                          </a:solidFill>
                          <a:latin typeface="Arial Narrow" panose="020B0606020202030204" pitchFamily="34" charset="0"/>
                        </a:rPr>
                        <a:t>De +2 °C a +8 °C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kern="1200" noProof="0">
                          <a:solidFill>
                            <a:schemeClr val="tx1"/>
                          </a:solidFill>
                          <a:latin typeface="Arial Narrow" panose="020B0606020202030204" pitchFamily="34" charset="0"/>
                          <a:ea typeface="+mn-ea"/>
                          <a:cs typeface="+mn-cs"/>
                        </a:rPr>
                        <a:t>Congelador: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0" i="0" u="none" strike="noStrike" noProof="0">
                          <a:solidFill>
                            <a:schemeClr val="tx1"/>
                          </a:solidFill>
                          <a:latin typeface="Arial Narrow" panose="020B0606020202030204" pitchFamily="34" charset="0"/>
                        </a:rPr>
                        <a:t>−</a:t>
                      </a:r>
                      <a:r>
                        <a:rPr lang="es-ES_tradnl" sz="750" kern="1200" noProof="0">
                          <a:solidFill>
                            <a:schemeClr val="tx1"/>
                          </a:solidFill>
                          <a:latin typeface="Arial Narrow" panose="020B0606020202030204" pitchFamily="34" charset="0"/>
                          <a:ea typeface="+mn-ea"/>
                          <a:cs typeface="+mn-cs"/>
                        </a:rPr>
                        <a:t>25 ºC a </a:t>
                      </a:r>
                      <a:r>
                        <a:rPr lang="es-ES_tradnl" sz="750" b="0" i="0" u="none" strike="noStrike" noProof="0">
                          <a:solidFill>
                            <a:schemeClr val="tx1"/>
                          </a:solidFill>
                          <a:latin typeface="Arial Narrow" panose="020B0606020202030204" pitchFamily="34" charset="0"/>
                        </a:rPr>
                        <a:t>−</a:t>
                      </a:r>
                      <a:r>
                        <a:rPr lang="es-ES_tradnl" sz="750" kern="1200" noProof="0">
                          <a:solidFill>
                            <a:schemeClr val="tx1"/>
                          </a:solidFill>
                          <a:latin typeface="Arial Narrow" panose="020B0606020202030204" pitchFamily="34" charset="0"/>
                          <a:ea typeface="+mn-ea"/>
                          <a:cs typeface="+mn-cs"/>
                        </a:rPr>
                        <a:t>15 ºC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1" kern="1200" noProof="0">
                          <a:solidFill>
                            <a:schemeClr val="tx1"/>
                          </a:solidFill>
                          <a:latin typeface="Arial Narrow" panose="020B0606020202030204" pitchFamily="34" charset="0"/>
                          <a:ea typeface="+mn-ea"/>
                          <a:cs typeface="+mn-cs"/>
                        </a:rPr>
                        <a:t>Refrigerador: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kern="1200" noProof="0">
                          <a:solidFill>
                            <a:schemeClr val="tx1"/>
                          </a:solidFill>
                          <a:latin typeface="Arial Narrow" panose="020B0606020202030204" pitchFamily="34" charset="0"/>
                          <a:ea typeface="+mn-ea"/>
                          <a:cs typeface="+mn-cs"/>
                        </a:rPr>
                        <a:t>De +2 °C a +8 °C</a:t>
                      </a:r>
                      <a:endParaRPr lang="es-ES_tradnl" sz="750" noProof="0">
                        <a:solidFill>
                          <a:schemeClr val="tx1"/>
                        </a:solidFill>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s-ES_tradnl" sz="750" b="1" kern="1200" noProof="0">
                          <a:solidFill>
                            <a:schemeClr val="tx1"/>
                          </a:solidFill>
                          <a:latin typeface="Arial Narrow" panose="020B0606020202030204" pitchFamily="34" charset="0"/>
                          <a:ea typeface="+mn-ea"/>
                          <a:cs typeface="+mn-cs"/>
                        </a:rPr>
                        <a:t>Refrigerador:</a:t>
                      </a:r>
                    </a:p>
                    <a:p>
                      <a:pPr marL="0" marR="0" lvl="0" indent="0" algn="ctr" rtl="0" eaLnBrk="1" fontAlgn="auto" latinLnBrk="0" hangingPunct="1">
                        <a:lnSpc>
                          <a:spcPct val="100000"/>
                        </a:lnSpc>
                        <a:spcBef>
                          <a:spcPts val="0"/>
                        </a:spcBef>
                        <a:spcAft>
                          <a:spcPts val="0"/>
                        </a:spcAft>
                        <a:buClrTx/>
                        <a:buSzTx/>
                        <a:buFontTx/>
                        <a:buNone/>
                      </a:pPr>
                      <a:r>
                        <a:rPr lang="es-ES_tradnl" sz="750" kern="1200" noProof="0">
                          <a:solidFill>
                            <a:schemeClr val="tx1"/>
                          </a:solidFill>
                          <a:latin typeface="Arial Narrow" panose="020B0606020202030204" pitchFamily="34" charset="0"/>
                          <a:ea typeface="+mn-ea"/>
                          <a:cs typeface="+mn-cs"/>
                        </a:rPr>
                        <a:t> De +2 °C a +8 °C </a:t>
                      </a:r>
                      <a:endParaRPr lang="es-ES_tradnl" sz="750" noProof="0">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s-ES_tradnl" sz="750" b="1" kern="1200" noProof="0">
                          <a:solidFill>
                            <a:schemeClr val="tx1"/>
                          </a:solidFill>
                          <a:latin typeface="Arial Narrow" panose="020B0606020202030204" pitchFamily="34" charset="0"/>
                          <a:ea typeface="+mn-ea"/>
                          <a:cs typeface="+mn-cs"/>
                        </a:rPr>
                        <a:t>Refrigerador: </a:t>
                      </a:r>
                    </a:p>
                    <a:p>
                      <a:pPr marL="0" marR="0" lvl="0" indent="0" algn="ctr" rtl="0" eaLnBrk="1" fontAlgn="auto" latinLnBrk="0" hangingPunct="1">
                        <a:lnSpc>
                          <a:spcPct val="100000"/>
                        </a:lnSpc>
                        <a:spcBef>
                          <a:spcPts val="0"/>
                        </a:spcBef>
                        <a:spcAft>
                          <a:spcPts val="0"/>
                        </a:spcAft>
                        <a:buClrTx/>
                        <a:buSzTx/>
                        <a:buFontTx/>
                        <a:buNone/>
                      </a:pPr>
                      <a:r>
                        <a:rPr lang="es-ES_tradnl" sz="750" kern="1200" noProof="0">
                          <a:solidFill>
                            <a:schemeClr val="tx1"/>
                          </a:solidFill>
                          <a:latin typeface="Arial Narrow" panose="020B0606020202030204" pitchFamily="34" charset="0"/>
                          <a:ea typeface="+mn-ea"/>
                          <a:cs typeface="+mn-cs"/>
                        </a:rPr>
                        <a:t>De +2 °C a +8 °C </a:t>
                      </a:r>
                      <a:endParaRPr lang="es-ES_tradnl" sz="750" noProof="0">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s-ES_tradnl" sz="750" b="1" kern="1200" noProof="0">
                          <a:solidFill>
                            <a:schemeClr val="tx1"/>
                          </a:solidFill>
                          <a:latin typeface="Arial Narrow" panose="020B0606020202030204" pitchFamily="34" charset="0"/>
                          <a:ea typeface="+mn-ea"/>
                          <a:cs typeface="+mn-cs"/>
                        </a:rPr>
                        <a:t>Refrigerador: </a:t>
                      </a:r>
                    </a:p>
                    <a:p>
                      <a:pPr marL="0" marR="0" lvl="0" indent="0" algn="ctr" rtl="0" eaLnBrk="1" fontAlgn="auto" latinLnBrk="0" hangingPunct="1">
                        <a:lnSpc>
                          <a:spcPct val="100000"/>
                        </a:lnSpc>
                        <a:spcBef>
                          <a:spcPts val="0"/>
                        </a:spcBef>
                        <a:spcAft>
                          <a:spcPts val="0"/>
                        </a:spcAft>
                        <a:buClrTx/>
                        <a:buSzTx/>
                        <a:buFontTx/>
                        <a:buNone/>
                      </a:pPr>
                      <a:r>
                        <a:rPr lang="es-ES_tradnl" sz="750" kern="1200" noProof="0">
                          <a:solidFill>
                            <a:schemeClr val="tx1"/>
                          </a:solidFill>
                          <a:latin typeface="Arial Narrow" panose="020B0606020202030204" pitchFamily="34" charset="0"/>
                          <a:ea typeface="+mn-ea"/>
                          <a:cs typeface="+mn-cs"/>
                        </a:rPr>
                        <a:t>De +2 °C a +8 °C</a:t>
                      </a:r>
                      <a:endParaRPr lang="es-ES_tradnl" sz="750" noProof="0">
                        <a:latin typeface="Arial Narrow" panose="020B0606020202030204" pitchFamily="34" charset="0"/>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s-ES_tradnl" sz="750" b="1" kern="1200" noProof="0">
                          <a:solidFill>
                            <a:schemeClr val="tx1"/>
                          </a:solidFill>
                          <a:latin typeface="Arial Narrow" panose="020B0606020202030204" pitchFamily="34" charset="0"/>
                          <a:ea typeface="+mn-ea"/>
                          <a:cs typeface="+mn-cs"/>
                        </a:rPr>
                        <a:t>Refrigerador:</a:t>
                      </a:r>
                    </a:p>
                    <a:p>
                      <a:pPr marL="0" marR="0" lvl="0" indent="0" algn="ctr" rtl="0" eaLnBrk="1" fontAlgn="auto" latinLnBrk="0" hangingPunct="1">
                        <a:lnSpc>
                          <a:spcPct val="100000"/>
                        </a:lnSpc>
                        <a:spcBef>
                          <a:spcPts val="0"/>
                        </a:spcBef>
                        <a:spcAft>
                          <a:spcPts val="0"/>
                        </a:spcAft>
                        <a:buClrTx/>
                        <a:buSzTx/>
                        <a:buFontTx/>
                        <a:buNone/>
                      </a:pPr>
                      <a:r>
                        <a:rPr lang="es-ES_tradnl" sz="750" kern="1200" noProof="0">
                          <a:solidFill>
                            <a:schemeClr val="tx1"/>
                          </a:solidFill>
                          <a:latin typeface="Arial Narrow" panose="020B0606020202030204" pitchFamily="34" charset="0"/>
                          <a:ea typeface="+mn-ea"/>
                          <a:cs typeface="+mn-cs"/>
                        </a:rPr>
                        <a:t> De +2 °C a +8 °C </a:t>
                      </a:r>
                    </a:p>
                  </a:txBody>
                  <a:tcPr anchor="ctr"/>
                </a:tc>
                <a:extLst>
                  <a:ext uri="{0D108BD9-81ED-4DB2-BD59-A6C34878D82A}">
                    <a16:rowId xmlns:a16="http://schemas.microsoft.com/office/drawing/2014/main" val="1515259459"/>
                  </a:ext>
                </a:extLst>
              </a:tr>
              <a:tr h="8240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b="1" noProof="0">
                          <a:latin typeface="Arial Narrow" panose="020B0606020202030204" pitchFamily="34" charset="0"/>
                        </a:rPr>
                        <a:t>Período de validez</a:t>
                      </a:r>
                      <a:endParaRPr lang="es-ES_tradnl" sz="750" noProof="0">
                        <a:latin typeface="Arial Narrow" panose="020B0606020202030204" pitchFamily="34" charset="0"/>
                      </a:endParaRPr>
                    </a:p>
                    <a:p>
                      <a:pPr marL="0" lvl="0" algn="l" defTabSz="914400" rtl="0" eaLnBrk="1" latinLnBrk="0" hangingPunct="1">
                        <a:buNone/>
                      </a:pPr>
                      <a:endParaRPr lang="es-ES_tradnl" sz="750" b="1" kern="1200" noProof="0">
                        <a:solidFill>
                          <a:schemeClr val="dk1"/>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b="0" i="0" u="none" strike="noStrike" noProof="0">
                          <a:solidFill>
                            <a:schemeClr val="tx1"/>
                          </a:solidFill>
                          <a:latin typeface="Arial Narrow" panose="020B0606020202030204" pitchFamily="34" charset="0"/>
                        </a:rPr>
                        <a:t>De −</a:t>
                      </a:r>
                      <a:r>
                        <a:rPr lang="es-ES_tradnl" sz="750" kern="1200" noProof="0">
                          <a:solidFill>
                            <a:schemeClr val="dk1"/>
                          </a:solidFill>
                          <a:latin typeface="Arial Narrow" panose="020B0606020202030204" pitchFamily="34" charset="0"/>
                          <a:ea typeface="+mn-ea"/>
                          <a:cs typeface="+mn-cs"/>
                        </a:rPr>
                        <a:t>90 </a:t>
                      </a:r>
                      <a:r>
                        <a:rPr lang="es-ES_tradnl" sz="750" kern="1200" noProof="0">
                          <a:solidFill>
                            <a:schemeClr val="tx1"/>
                          </a:solidFill>
                          <a:latin typeface="Arial Narrow" panose="020B0606020202030204" pitchFamily="34" charset="0"/>
                          <a:ea typeface="+mn-ea"/>
                          <a:cs typeface="+mn-cs"/>
                        </a:rPr>
                        <a:t>°C </a:t>
                      </a:r>
                      <a:r>
                        <a:rPr lang="es-ES_tradnl" sz="750" kern="1200" noProof="0">
                          <a:solidFill>
                            <a:schemeClr val="dk1"/>
                          </a:solidFill>
                          <a:latin typeface="Arial Narrow" panose="020B0606020202030204" pitchFamily="34" charset="0"/>
                          <a:ea typeface="+mn-ea"/>
                          <a:cs typeface="+mn-cs"/>
                        </a:rPr>
                        <a:t>a </a:t>
                      </a:r>
                      <a:r>
                        <a:rPr lang="es-ES_tradnl" sz="750" b="0" i="0" u="none" strike="noStrike" noProof="0">
                          <a:solidFill>
                            <a:schemeClr val="tx1"/>
                          </a:solidFill>
                          <a:latin typeface="Arial Narrow" panose="020B0606020202030204" pitchFamily="34" charset="0"/>
                        </a:rPr>
                        <a:t>−</a:t>
                      </a:r>
                      <a:r>
                        <a:rPr lang="es-ES_tradnl" sz="750" kern="1200" noProof="0">
                          <a:solidFill>
                            <a:schemeClr val="dk1"/>
                          </a:solidFill>
                          <a:latin typeface="Arial Narrow" panose="020B0606020202030204" pitchFamily="34" charset="0"/>
                          <a:ea typeface="+mn-ea"/>
                          <a:cs typeface="+mn-cs"/>
                        </a:rPr>
                        <a:t>60 °C: </a:t>
                      </a:r>
                      <a:r>
                        <a:rPr lang="es-ES_tradnl" sz="750" b="1" kern="1200" noProof="0">
                          <a:solidFill>
                            <a:schemeClr val="dk1"/>
                          </a:solidFill>
                          <a:latin typeface="Arial Narrow" panose="020B0606020202030204" pitchFamily="34" charset="0"/>
                          <a:ea typeface="+mn-ea"/>
                          <a:cs typeface="+mn-cs"/>
                        </a:rPr>
                        <a:t>9 m</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kern="1200" noProof="0">
                          <a:solidFill>
                            <a:schemeClr val="dk1"/>
                          </a:solidFill>
                          <a:latin typeface="Arial Narrow" panose="020B0606020202030204" pitchFamily="34" charset="0"/>
                          <a:ea typeface="+mn-ea"/>
                          <a:cs typeface="+mn-cs"/>
                        </a:rPr>
                        <a:t>De +2 </a:t>
                      </a:r>
                      <a:r>
                        <a:rPr lang="es-ES_tradnl" sz="750" kern="1200" noProof="0">
                          <a:solidFill>
                            <a:schemeClr val="tx1"/>
                          </a:solidFill>
                          <a:latin typeface="Arial Narrow" panose="020B0606020202030204" pitchFamily="34" charset="0"/>
                          <a:ea typeface="+mn-ea"/>
                          <a:cs typeface="+mn-cs"/>
                        </a:rPr>
                        <a:t>°C </a:t>
                      </a:r>
                      <a:r>
                        <a:rPr lang="es-ES_tradnl" sz="750" kern="1200" noProof="0">
                          <a:solidFill>
                            <a:schemeClr val="dk1"/>
                          </a:solidFill>
                          <a:latin typeface="Arial Narrow" panose="020B0606020202030204" pitchFamily="34" charset="0"/>
                          <a:ea typeface="+mn-ea"/>
                          <a:cs typeface="+mn-cs"/>
                        </a:rPr>
                        <a:t>a +8 °C: </a:t>
                      </a:r>
                      <a:r>
                        <a:rPr lang="es-ES_tradnl" sz="750" b="1" kern="1200" noProof="0">
                          <a:solidFill>
                            <a:schemeClr val="dk1"/>
                          </a:solidFill>
                          <a:latin typeface="Arial Narrow" panose="020B0606020202030204" pitchFamily="34" charset="0"/>
                          <a:ea typeface="+mn-ea"/>
                          <a:cs typeface="+mn-cs"/>
                        </a:rPr>
                        <a:t>10 s</a:t>
                      </a:r>
                      <a:endParaRPr lang="es-ES_tradnl" sz="750" kern="1200" noProof="0">
                        <a:solidFill>
                          <a:schemeClr val="dk1"/>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b="0" i="0" u="none" strike="noStrike" noProof="0">
                          <a:solidFill>
                            <a:schemeClr val="tx1"/>
                          </a:solidFill>
                          <a:latin typeface="Arial Narrow" panose="020B0606020202030204" pitchFamily="34" charset="0"/>
                        </a:rPr>
                        <a:t>De −</a:t>
                      </a:r>
                      <a:r>
                        <a:rPr lang="es-ES_tradnl" sz="750" kern="1200" noProof="0">
                          <a:solidFill>
                            <a:schemeClr val="dk1"/>
                          </a:solidFill>
                          <a:latin typeface="Arial Narrow" panose="020B0606020202030204" pitchFamily="34" charset="0"/>
                          <a:ea typeface="+mn-ea"/>
                          <a:cs typeface="+mn-cs"/>
                        </a:rPr>
                        <a:t>90 </a:t>
                      </a:r>
                      <a:r>
                        <a:rPr lang="es-ES_tradnl" sz="750" kern="1200" noProof="0">
                          <a:solidFill>
                            <a:schemeClr val="tx1"/>
                          </a:solidFill>
                          <a:latin typeface="Arial Narrow" panose="020B0606020202030204" pitchFamily="34" charset="0"/>
                          <a:ea typeface="+mn-ea"/>
                          <a:cs typeface="+mn-cs"/>
                        </a:rPr>
                        <a:t>°C </a:t>
                      </a:r>
                      <a:r>
                        <a:rPr lang="es-ES_tradnl" sz="750" kern="1200" noProof="0">
                          <a:solidFill>
                            <a:schemeClr val="dk1"/>
                          </a:solidFill>
                          <a:latin typeface="Arial Narrow" panose="020B0606020202030204" pitchFamily="34" charset="0"/>
                          <a:ea typeface="+mn-ea"/>
                          <a:cs typeface="+mn-cs"/>
                        </a:rPr>
                        <a:t>a </a:t>
                      </a:r>
                      <a:r>
                        <a:rPr lang="es-ES_tradnl" sz="750" b="0" i="0" u="none" strike="noStrike" noProof="0">
                          <a:solidFill>
                            <a:schemeClr val="tx1"/>
                          </a:solidFill>
                          <a:latin typeface="Arial Narrow" panose="020B0606020202030204" pitchFamily="34" charset="0"/>
                        </a:rPr>
                        <a:t>−</a:t>
                      </a:r>
                      <a:r>
                        <a:rPr lang="es-ES_tradnl" sz="750" kern="1200" noProof="0">
                          <a:solidFill>
                            <a:schemeClr val="dk1"/>
                          </a:solidFill>
                          <a:latin typeface="Arial Narrow" panose="020B0606020202030204" pitchFamily="34" charset="0"/>
                          <a:ea typeface="+mn-ea"/>
                          <a:cs typeface="+mn-cs"/>
                        </a:rPr>
                        <a:t>60 °C: </a:t>
                      </a:r>
                      <a:r>
                        <a:rPr lang="es-ES_tradnl" sz="750" b="1" kern="1200" noProof="0">
                          <a:solidFill>
                            <a:schemeClr val="dk1"/>
                          </a:solidFill>
                          <a:latin typeface="Arial Narrow" panose="020B0606020202030204" pitchFamily="34" charset="0"/>
                          <a:ea typeface="+mn-ea"/>
                          <a:cs typeface="+mn-cs"/>
                        </a:rPr>
                        <a:t>9 m</a:t>
                      </a:r>
                    </a:p>
                    <a:p>
                      <a:pPr algn="l"/>
                      <a:r>
                        <a:rPr lang="es-ES_tradnl" sz="750" b="0" i="0" u="none" strike="noStrike" noProof="0">
                          <a:solidFill>
                            <a:schemeClr val="tx1"/>
                          </a:solidFill>
                          <a:latin typeface="Arial Narrow" panose="020B0606020202030204" pitchFamily="34" charset="0"/>
                        </a:rPr>
                        <a:t>De −</a:t>
                      </a:r>
                      <a:r>
                        <a:rPr lang="es-ES_tradnl" sz="750" kern="1200" noProof="0">
                          <a:solidFill>
                            <a:schemeClr val="dk1"/>
                          </a:solidFill>
                          <a:latin typeface="Arial Narrow" panose="020B0606020202030204" pitchFamily="34" charset="0"/>
                          <a:ea typeface="+mn-ea"/>
                          <a:cs typeface="+mn-cs"/>
                        </a:rPr>
                        <a:t>25 °C a </a:t>
                      </a:r>
                      <a:r>
                        <a:rPr lang="es-ES_tradnl" sz="750" b="0" i="0" u="none" strike="noStrike" noProof="0">
                          <a:solidFill>
                            <a:schemeClr val="tx1"/>
                          </a:solidFill>
                          <a:latin typeface="Arial Narrow" panose="020B0606020202030204" pitchFamily="34" charset="0"/>
                        </a:rPr>
                        <a:t>−</a:t>
                      </a:r>
                      <a:r>
                        <a:rPr lang="es-ES_tradnl" sz="750" kern="1200" noProof="0">
                          <a:solidFill>
                            <a:schemeClr val="dk1"/>
                          </a:solidFill>
                          <a:latin typeface="Arial Narrow" panose="020B0606020202030204" pitchFamily="34" charset="0"/>
                          <a:ea typeface="+mn-ea"/>
                          <a:cs typeface="+mn-cs"/>
                        </a:rPr>
                        <a:t>15 °C: </a:t>
                      </a:r>
                      <a:r>
                        <a:rPr lang="es-ES_tradnl" sz="750" b="1" kern="1200" noProof="0">
                          <a:solidFill>
                            <a:schemeClr val="dk1"/>
                          </a:solidFill>
                          <a:latin typeface="Arial Narrow" panose="020B0606020202030204" pitchFamily="34" charset="0"/>
                          <a:ea typeface="+mn-ea"/>
                          <a:cs typeface="+mn-cs"/>
                        </a:rPr>
                        <a:t>2 s</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kern="1200" noProof="0">
                          <a:solidFill>
                            <a:schemeClr val="dk1"/>
                          </a:solidFill>
                          <a:latin typeface="Arial Narrow" panose="020B0606020202030204" pitchFamily="34" charset="0"/>
                          <a:ea typeface="+mn-ea"/>
                          <a:cs typeface="+mn-cs"/>
                        </a:rPr>
                        <a:t>De +2 </a:t>
                      </a:r>
                      <a:r>
                        <a:rPr lang="es-ES_tradnl" sz="750" kern="1200" noProof="0">
                          <a:solidFill>
                            <a:schemeClr val="tx1"/>
                          </a:solidFill>
                          <a:latin typeface="Arial Narrow" panose="020B0606020202030204" pitchFamily="34" charset="0"/>
                          <a:ea typeface="+mn-ea"/>
                          <a:cs typeface="+mn-cs"/>
                        </a:rPr>
                        <a:t>°C </a:t>
                      </a:r>
                      <a:r>
                        <a:rPr lang="es-ES_tradnl" sz="750" kern="1200" noProof="0">
                          <a:solidFill>
                            <a:schemeClr val="dk1"/>
                          </a:solidFill>
                          <a:latin typeface="Arial Narrow" panose="020B0606020202030204" pitchFamily="34" charset="0"/>
                          <a:ea typeface="+mn-ea"/>
                          <a:cs typeface="+mn-cs"/>
                        </a:rPr>
                        <a:t>a +8 °C:</a:t>
                      </a:r>
                      <a:r>
                        <a:rPr lang="es-ES_tradnl" sz="750" b="1" kern="1200" noProof="0">
                          <a:solidFill>
                            <a:schemeClr val="dk1"/>
                          </a:solidFill>
                          <a:latin typeface="Arial Narrow" panose="020B0606020202030204" pitchFamily="34" charset="0"/>
                          <a:ea typeface="+mn-ea"/>
                          <a:cs typeface="+mn-cs"/>
                        </a:rPr>
                        <a:t> 1m</a:t>
                      </a:r>
                      <a:endParaRPr lang="es-ES_tradnl" sz="750" kern="1200" noProof="0">
                        <a:solidFill>
                          <a:schemeClr val="dk1"/>
                        </a:solidFill>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750" kern="1200" noProof="0">
                        <a:solidFill>
                          <a:schemeClr val="dk1"/>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kern="1200" noProof="0">
                          <a:solidFill>
                            <a:schemeClr val="dk1"/>
                          </a:solidFill>
                          <a:latin typeface="Arial Narrow" panose="020B0606020202030204" pitchFamily="34" charset="0"/>
                          <a:ea typeface="+mn-ea"/>
                          <a:cs typeface="+mn-cs"/>
                        </a:rPr>
                        <a:t>De </a:t>
                      </a:r>
                      <a:r>
                        <a:rPr lang="es-ES_tradnl" sz="750" b="0" i="0" u="none" strike="noStrike" noProof="0">
                          <a:solidFill>
                            <a:schemeClr val="tx1"/>
                          </a:solidFill>
                          <a:latin typeface="Arial Narrow" panose="020B0606020202030204" pitchFamily="34" charset="0"/>
                        </a:rPr>
                        <a:t>−</a:t>
                      </a:r>
                      <a:r>
                        <a:rPr lang="es-ES_tradnl" sz="750" kern="1200" noProof="0">
                          <a:solidFill>
                            <a:schemeClr val="dk1"/>
                          </a:solidFill>
                          <a:latin typeface="Arial Narrow" panose="020B0606020202030204" pitchFamily="34" charset="0"/>
                          <a:ea typeface="+mn-ea"/>
                          <a:cs typeface="+mn-cs"/>
                        </a:rPr>
                        <a:t>90 </a:t>
                      </a:r>
                      <a:r>
                        <a:rPr lang="es-ES_tradnl" sz="750" kern="1200" noProof="0">
                          <a:solidFill>
                            <a:schemeClr val="tx1"/>
                          </a:solidFill>
                          <a:latin typeface="Arial Narrow" panose="020B0606020202030204" pitchFamily="34" charset="0"/>
                          <a:ea typeface="+mn-ea"/>
                          <a:cs typeface="+mn-cs"/>
                        </a:rPr>
                        <a:t>°C </a:t>
                      </a:r>
                      <a:r>
                        <a:rPr lang="es-ES_tradnl" sz="750" kern="1200" noProof="0">
                          <a:solidFill>
                            <a:schemeClr val="dk1"/>
                          </a:solidFill>
                          <a:latin typeface="Arial Narrow" panose="020B0606020202030204" pitchFamily="34" charset="0"/>
                          <a:ea typeface="+mn-ea"/>
                          <a:cs typeface="+mn-cs"/>
                        </a:rPr>
                        <a:t>a </a:t>
                      </a:r>
                      <a:r>
                        <a:rPr lang="es-ES_tradnl" sz="750" b="0" i="0" u="none" strike="noStrike" noProof="0">
                          <a:solidFill>
                            <a:schemeClr val="tx1"/>
                          </a:solidFill>
                          <a:latin typeface="Arial Narrow" panose="020B0606020202030204" pitchFamily="34" charset="0"/>
                        </a:rPr>
                        <a:t>−</a:t>
                      </a:r>
                      <a:r>
                        <a:rPr lang="es-ES_tradnl" sz="750" kern="1200" noProof="0">
                          <a:solidFill>
                            <a:schemeClr val="dk1"/>
                          </a:solidFill>
                          <a:latin typeface="Arial Narrow" panose="020B0606020202030204" pitchFamily="34" charset="0"/>
                          <a:ea typeface="+mn-ea"/>
                          <a:cs typeface="+mn-cs"/>
                        </a:rPr>
                        <a:t>60 °C: </a:t>
                      </a:r>
                      <a:r>
                        <a:rPr lang="es-ES_tradnl" sz="750" b="1" kern="1200" noProof="0">
                          <a:solidFill>
                            <a:schemeClr val="dk1"/>
                          </a:solidFill>
                          <a:latin typeface="Arial Narrow" panose="020B0606020202030204" pitchFamily="34" charset="0"/>
                          <a:ea typeface="+mn-ea"/>
                          <a:cs typeface="+mn-cs"/>
                        </a:rPr>
                        <a:t>9 m</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kern="1200" noProof="0">
                          <a:solidFill>
                            <a:schemeClr val="dk1"/>
                          </a:solidFill>
                          <a:latin typeface="Arial Narrow" panose="020B0606020202030204" pitchFamily="34" charset="0"/>
                          <a:ea typeface="+mn-ea"/>
                          <a:cs typeface="+mn-cs"/>
                        </a:rPr>
                        <a:t>De +2 a +8 °C: </a:t>
                      </a:r>
                      <a:r>
                        <a:rPr lang="es-ES_tradnl" sz="750" b="1" kern="1200" noProof="0">
                          <a:solidFill>
                            <a:schemeClr val="dk1"/>
                          </a:solidFill>
                          <a:latin typeface="Arial Narrow" panose="020B0606020202030204" pitchFamily="34" charset="0"/>
                          <a:ea typeface="+mn-ea"/>
                          <a:cs typeface="+mn-cs"/>
                        </a:rPr>
                        <a:t>10 s</a:t>
                      </a:r>
                    </a:p>
                  </a:txBody>
                  <a:tcPr anchor="ctr"/>
                </a:tc>
                <a:tc>
                  <a:txBody>
                    <a:bodyPr/>
                    <a:lstStyle/>
                    <a:p>
                      <a:pPr lvl="0" algn="l">
                        <a:buNone/>
                      </a:pPr>
                      <a:r>
                        <a:rPr lang="es-ES_tradnl" sz="750" kern="1200" noProof="0">
                          <a:solidFill>
                            <a:schemeClr val="dk1"/>
                          </a:solidFill>
                          <a:latin typeface="Arial Narrow" panose="020B0606020202030204" pitchFamily="34" charset="0"/>
                          <a:ea typeface="+mn-ea"/>
                          <a:cs typeface="+mn-cs"/>
                        </a:rPr>
                        <a:t>De </a:t>
                      </a:r>
                      <a:r>
                        <a:rPr lang="es-ES_tradnl" sz="750" b="0" i="0" u="none" strike="noStrike" noProof="0">
                          <a:solidFill>
                            <a:schemeClr val="tx1"/>
                          </a:solidFill>
                          <a:latin typeface="Arial Narrow" panose="020B0606020202030204" pitchFamily="34" charset="0"/>
                        </a:rPr>
                        <a:t>−25 </a:t>
                      </a:r>
                      <a:r>
                        <a:rPr lang="es-ES_tradnl" sz="750" kern="1200" noProof="0">
                          <a:solidFill>
                            <a:schemeClr val="tx1"/>
                          </a:solidFill>
                          <a:latin typeface="Arial Narrow" panose="020B0606020202030204" pitchFamily="34" charset="0"/>
                          <a:ea typeface="+mn-ea"/>
                          <a:cs typeface="+mn-cs"/>
                        </a:rPr>
                        <a:t>°C </a:t>
                      </a:r>
                      <a:r>
                        <a:rPr lang="es-ES_tradnl" sz="750" b="0" i="0" u="none" strike="noStrike" noProof="0">
                          <a:solidFill>
                            <a:schemeClr val="tx1"/>
                          </a:solidFill>
                          <a:latin typeface="Arial Narrow" panose="020B0606020202030204" pitchFamily="34" charset="0"/>
                        </a:rPr>
                        <a:t>a −15 °C: </a:t>
                      </a:r>
                      <a:r>
                        <a:rPr lang="es-ES_tradnl" sz="750" b="1" i="0" u="none" strike="noStrike" noProof="0">
                          <a:solidFill>
                            <a:schemeClr val="tx1"/>
                          </a:solidFill>
                          <a:latin typeface="Arial Narrow" panose="020B0606020202030204" pitchFamily="34" charset="0"/>
                        </a:rPr>
                        <a:t>9 m</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kern="1200" noProof="0">
                          <a:solidFill>
                            <a:schemeClr val="dk1"/>
                          </a:solidFill>
                          <a:latin typeface="Arial Narrow" panose="020B0606020202030204" pitchFamily="34" charset="0"/>
                          <a:ea typeface="+mn-ea"/>
                          <a:cs typeface="+mn-cs"/>
                        </a:rPr>
                        <a:t>De +2 </a:t>
                      </a:r>
                      <a:r>
                        <a:rPr lang="es-ES_tradnl" sz="750" kern="1200" noProof="0">
                          <a:solidFill>
                            <a:schemeClr val="tx1"/>
                          </a:solidFill>
                          <a:latin typeface="Arial Narrow" panose="020B0606020202030204" pitchFamily="34" charset="0"/>
                          <a:ea typeface="+mn-ea"/>
                          <a:cs typeface="+mn-cs"/>
                        </a:rPr>
                        <a:t>°C </a:t>
                      </a:r>
                      <a:r>
                        <a:rPr lang="es-ES_tradnl" sz="750" kern="1200" noProof="0">
                          <a:solidFill>
                            <a:schemeClr val="dk1"/>
                          </a:solidFill>
                          <a:latin typeface="Arial Narrow" panose="020B0606020202030204" pitchFamily="34" charset="0"/>
                          <a:ea typeface="+mn-ea"/>
                          <a:cs typeface="+mn-cs"/>
                        </a:rPr>
                        <a:t>a +8 °C: </a:t>
                      </a:r>
                      <a:r>
                        <a:rPr lang="es-ES_tradnl" sz="750" b="1" kern="1200" noProof="0">
                          <a:solidFill>
                            <a:schemeClr val="dk1"/>
                          </a:solidFill>
                          <a:latin typeface="Arial Narrow" panose="020B0606020202030204" pitchFamily="34" charset="0"/>
                          <a:ea typeface="+mn-ea"/>
                          <a:cs typeface="+mn-cs"/>
                        </a:rPr>
                        <a:t>1 m</a:t>
                      </a:r>
                    </a:p>
                  </a:txBody>
                  <a:tcPr anchor="ctr"/>
                </a:tc>
                <a:tc>
                  <a:txBody>
                    <a:bodyPr/>
                    <a:lstStyle/>
                    <a:p>
                      <a:pPr lvl="0" algn="l">
                        <a:buNone/>
                      </a:pPr>
                      <a:r>
                        <a:rPr lang="es-ES_tradnl" sz="750" b="0" i="0" u="none" strike="noStrike" kern="1200" noProof="0">
                          <a:solidFill>
                            <a:schemeClr val="dk1"/>
                          </a:solidFill>
                          <a:latin typeface="Arial Narrow" panose="020B0606020202030204" pitchFamily="34" charset="0"/>
                          <a:ea typeface="+mn-ea"/>
                          <a:cs typeface="+mn-cs"/>
                        </a:rPr>
                        <a:t>COVISHIELD:</a:t>
                      </a:r>
                    </a:p>
                    <a:p>
                      <a:pPr lvl="0" algn="l">
                        <a:buNone/>
                      </a:pPr>
                      <a:r>
                        <a:rPr lang="es-ES_tradnl" sz="750" b="0" i="0" u="none" strike="noStrike" kern="1200" noProof="0">
                          <a:solidFill>
                            <a:schemeClr val="dk1"/>
                          </a:solidFill>
                          <a:latin typeface="Arial Narrow" panose="020B0606020202030204" pitchFamily="34" charset="0"/>
                          <a:ea typeface="+mn-ea"/>
                          <a:cs typeface="+mn-cs"/>
                        </a:rPr>
                        <a:t>De +2 </a:t>
                      </a:r>
                      <a:r>
                        <a:rPr lang="es-ES_tradnl" sz="750" kern="1200" noProof="0">
                          <a:solidFill>
                            <a:schemeClr val="tx1"/>
                          </a:solidFill>
                          <a:latin typeface="Arial Narrow" panose="020B0606020202030204" pitchFamily="34" charset="0"/>
                          <a:ea typeface="+mn-ea"/>
                          <a:cs typeface="+mn-cs"/>
                        </a:rPr>
                        <a:t>°C </a:t>
                      </a:r>
                      <a:r>
                        <a:rPr lang="es-ES_tradnl" sz="750" b="0" i="0" u="none" strike="noStrike" kern="1200" noProof="0">
                          <a:solidFill>
                            <a:schemeClr val="dk1"/>
                          </a:solidFill>
                          <a:latin typeface="Arial Narrow" panose="020B0606020202030204" pitchFamily="34" charset="0"/>
                          <a:ea typeface="+mn-ea"/>
                          <a:cs typeface="+mn-cs"/>
                        </a:rPr>
                        <a:t>a +8 °C </a:t>
                      </a:r>
                      <a:r>
                        <a:rPr lang="es-ES_tradnl" sz="750" b="1" i="0" u="none" strike="noStrike" kern="1200" noProof="0">
                          <a:solidFill>
                            <a:schemeClr val="dk1"/>
                          </a:solidFill>
                          <a:latin typeface="Arial Narrow" panose="020B0606020202030204" pitchFamily="34" charset="0"/>
                          <a:ea typeface="+mn-ea"/>
                          <a:cs typeface="+mn-cs"/>
                        </a:rPr>
                        <a:t>9 m</a:t>
                      </a:r>
                    </a:p>
                    <a:p>
                      <a:pPr lvl="0" algn="l">
                        <a:buNone/>
                      </a:pPr>
                      <a:r>
                        <a:rPr lang="es-ES_tradnl" sz="750" b="0" i="0" u="none" strike="noStrike" kern="1200" noProof="0">
                          <a:solidFill>
                            <a:schemeClr val="dk1"/>
                          </a:solidFill>
                          <a:latin typeface="Arial Narrow" panose="020B0606020202030204" pitchFamily="34" charset="0"/>
                          <a:ea typeface="+mn-ea"/>
                          <a:cs typeface="+mn-cs"/>
                        </a:rPr>
                        <a:t>VAXZEVRIA:</a:t>
                      </a:r>
                    </a:p>
                    <a:p>
                      <a:pPr lvl="0" algn="l">
                        <a:buNone/>
                      </a:pPr>
                      <a:r>
                        <a:rPr lang="es-ES_tradnl" sz="750" b="0" i="0" u="none" strike="noStrike" kern="1200" noProof="0">
                          <a:solidFill>
                            <a:schemeClr val="dk1"/>
                          </a:solidFill>
                          <a:latin typeface="Arial Narrow" panose="020B0606020202030204" pitchFamily="34" charset="0"/>
                          <a:ea typeface="+mn-ea"/>
                          <a:cs typeface="+mn-cs"/>
                        </a:rPr>
                        <a:t>De +2 </a:t>
                      </a:r>
                      <a:r>
                        <a:rPr lang="es-ES_tradnl" sz="750" kern="1200" noProof="0">
                          <a:solidFill>
                            <a:schemeClr val="tx1"/>
                          </a:solidFill>
                          <a:latin typeface="Arial Narrow" panose="020B0606020202030204" pitchFamily="34" charset="0"/>
                          <a:ea typeface="+mn-ea"/>
                          <a:cs typeface="+mn-cs"/>
                        </a:rPr>
                        <a:t>°C </a:t>
                      </a:r>
                      <a:r>
                        <a:rPr lang="es-ES_tradnl" sz="750" b="0" i="0" u="none" strike="noStrike" kern="1200" noProof="0">
                          <a:solidFill>
                            <a:schemeClr val="dk1"/>
                          </a:solidFill>
                          <a:latin typeface="Arial Narrow" panose="020B0606020202030204" pitchFamily="34" charset="0"/>
                          <a:ea typeface="+mn-ea"/>
                          <a:cs typeface="+mn-cs"/>
                        </a:rPr>
                        <a:t>a +8 °C </a:t>
                      </a:r>
                      <a:r>
                        <a:rPr lang="es-ES_tradnl" sz="750" b="1" i="0" u="none" strike="noStrike" kern="1200" noProof="0">
                          <a:solidFill>
                            <a:schemeClr val="dk1"/>
                          </a:solidFill>
                          <a:latin typeface="Arial Narrow" panose="020B0606020202030204" pitchFamily="34" charset="0"/>
                          <a:ea typeface="+mn-ea"/>
                          <a:cs typeface="+mn-cs"/>
                        </a:rPr>
                        <a:t>6 m</a:t>
                      </a:r>
                      <a:endParaRPr lang="es-ES_tradnl" sz="750" noProof="0">
                        <a:latin typeface="Arial Narrow" panose="020B0606020202030204" pitchFamily="34" charset="0"/>
                      </a:endParaRPr>
                    </a:p>
                  </a:txBody>
                  <a:tcPr anchor="ctr"/>
                </a:tc>
                <a:tc>
                  <a:txBody>
                    <a:bodyPr/>
                    <a:lstStyle/>
                    <a:p>
                      <a:pPr lvl="0" algn="l">
                        <a:buNone/>
                      </a:pPr>
                      <a:r>
                        <a:rPr lang="es-ES_tradnl" sz="750" b="0" i="0" u="none" strike="noStrike" noProof="0">
                          <a:solidFill>
                            <a:schemeClr val="tx1"/>
                          </a:solidFill>
                          <a:latin typeface="Arial Narrow" panose="020B0606020202030204" pitchFamily="34" charset="0"/>
                        </a:rPr>
                        <a:t>De −25 </a:t>
                      </a:r>
                      <a:r>
                        <a:rPr lang="es-ES_tradnl" sz="750" kern="1200" noProof="0">
                          <a:solidFill>
                            <a:schemeClr val="tx1"/>
                          </a:solidFill>
                          <a:latin typeface="Arial Narrow" panose="020B0606020202030204" pitchFamily="34" charset="0"/>
                          <a:ea typeface="+mn-ea"/>
                          <a:cs typeface="+mn-cs"/>
                        </a:rPr>
                        <a:t>ºC </a:t>
                      </a:r>
                      <a:r>
                        <a:rPr lang="es-ES_tradnl" sz="750" b="0" i="0" u="none" strike="noStrike" noProof="0">
                          <a:solidFill>
                            <a:schemeClr val="tx1"/>
                          </a:solidFill>
                          <a:latin typeface="Arial Narrow" panose="020B0606020202030204" pitchFamily="34" charset="0"/>
                        </a:rPr>
                        <a:t>a − 15 °C: </a:t>
                      </a:r>
                      <a:r>
                        <a:rPr lang="es-ES_tradnl" sz="750" b="1" i="0" u="none" strike="noStrike" noProof="0">
                          <a:solidFill>
                            <a:schemeClr val="tx1"/>
                          </a:solidFill>
                          <a:latin typeface="Arial Narrow" panose="020B0606020202030204" pitchFamily="34" charset="0"/>
                        </a:rPr>
                        <a:t>24 m</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b="0" i="0" u="none" strike="noStrike" kern="1200" noProof="0">
                          <a:solidFill>
                            <a:schemeClr val="dk1"/>
                          </a:solidFill>
                          <a:latin typeface="Arial Narrow" panose="020B0606020202030204" pitchFamily="34" charset="0"/>
                          <a:ea typeface="+mn-ea"/>
                          <a:cs typeface="+mn-cs"/>
                        </a:rPr>
                        <a:t>De +2 °C a +8 °C: </a:t>
                      </a:r>
                      <a:r>
                        <a:rPr lang="es-ES_tradnl" sz="750" b="1" i="0" u="none" strike="noStrike" kern="1200" noProof="0">
                          <a:solidFill>
                            <a:schemeClr val="dk1"/>
                          </a:solidFill>
                          <a:latin typeface="Arial Narrow" panose="020B0606020202030204" pitchFamily="34" charset="0"/>
                          <a:ea typeface="+mn-ea"/>
                          <a:cs typeface="+mn-cs"/>
                        </a:rPr>
                        <a:t>11 m</a:t>
                      </a:r>
                      <a:endParaRPr lang="es-ES_tradnl" sz="750" noProof="0">
                        <a:latin typeface="Arial Narrow" panose="020B0606020202030204" pitchFamily="34" charset="0"/>
                      </a:endParaRPr>
                    </a:p>
                  </a:txBody>
                  <a:tcPr anchor="ctr"/>
                </a:tc>
                <a:tc>
                  <a:txBody>
                    <a:bodyPr/>
                    <a:lstStyle/>
                    <a:p>
                      <a:pPr lvl="0" algn="l">
                        <a:buNone/>
                      </a:pPr>
                      <a:r>
                        <a:rPr lang="es-ES_tradnl" sz="750" b="0" i="0" u="none" strike="noStrike" noProof="0">
                          <a:latin typeface="Arial Narrow" panose="020B0606020202030204" pitchFamily="34" charset="0"/>
                        </a:rPr>
                        <a:t>De +2 </a:t>
                      </a:r>
                      <a:r>
                        <a:rPr lang="es-ES_tradnl" sz="750" kern="1200" noProof="0">
                          <a:solidFill>
                            <a:schemeClr val="tx1"/>
                          </a:solidFill>
                          <a:latin typeface="Arial Narrow" panose="020B0606020202030204" pitchFamily="34" charset="0"/>
                          <a:ea typeface="+mn-ea"/>
                          <a:cs typeface="+mn-cs"/>
                        </a:rPr>
                        <a:t>°C </a:t>
                      </a:r>
                      <a:r>
                        <a:rPr lang="es-ES_tradnl" sz="750" b="0" i="0" u="none" strike="noStrike" noProof="0">
                          <a:latin typeface="Arial Narrow" panose="020B0606020202030204" pitchFamily="34" charset="0"/>
                        </a:rPr>
                        <a:t>a +8 °C: </a:t>
                      </a:r>
                      <a:r>
                        <a:rPr lang="es-ES_tradnl" sz="750" b="1" i="0" u="none" strike="noStrike" noProof="0">
                          <a:latin typeface="Arial Narrow" panose="020B0606020202030204" pitchFamily="34" charset="0"/>
                        </a:rPr>
                        <a:t>24 m</a:t>
                      </a:r>
                      <a:endParaRPr lang="es-ES_tradnl" sz="750" b="1" noProof="0">
                        <a:latin typeface="Arial Narrow" panose="020B0606020202030204" pitchFamily="34" charset="0"/>
                      </a:endParaRPr>
                    </a:p>
                  </a:txBody>
                  <a:tcPr anchor="ctr"/>
                </a:tc>
                <a:tc>
                  <a:txBody>
                    <a:bodyPr/>
                    <a:lstStyle/>
                    <a:p>
                      <a:pPr lvl="0" algn="l">
                        <a:buNone/>
                      </a:pPr>
                      <a:r>
                        <a:rPr lang="es-ES_tradnl" sz="750" b="0" i="0" u="none" strike="noStrike" noProof="0">
                          <a:latin typeface="Arial Narrow" panose="020B0606020202030204" pitchFamily="34" charset="0"/>
                        </a:rPr>
                        <a:t>De +2 </a:t>
                      </a:r>
                      <a:r>
                        <a:rPr lang="es-ES_tradnl" sz="750" kern="1200" noProof="0">
                          <a:solidFill>
                            <a:schemeClr val="tx1"/>
                          </a:solidFill>
                          <a:latin typeface="Arial Narrow" panose="020B0606020202030204" pitchFamily="34" charset="0"/>
                          <a:ea typeface="+mn-ea"/>
                          <a:cs typeface="+mn-cs"/>
                        </a:rPr>
                        <a:t>°C </a:t>
                      </a:r>
                      <a:r>
                        <a:rPr lang="es-ES_tradnl" sz="750" b="0" i="0" u="none" strike="noStrike" noProof="0">
                          <a:latin typeface="Arial Narrow" panose="020B0606020202030204" pitchFamily="34" charset="0"/>
                        </a:rPr>
                        <a:t>a +8 °C: </a:t>
                      </a:r>
                      <a:r>
                        <a:rPr lang="es-ES_tradnl" sz="750" b="1" i="0" u="none" strike="noStrike" noProof="0">
                          <a:latin typeface="Arial Narrow" panose="020B0606020202030204" pitchFamily="34" charset="0"/>
                        </a:rPr>
                        <a:t>12 m</a:t>
                      </a:r>
                      <a:endParaRPr lang="es-ES_tradnl" sz="750" b="1" noProof="0">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b="0" i="0" u="none" strike="noStrike" kern="1200" noProof="0">
                          <a:solidFill>
                            <a:schemeClr val="dk1"/>
                          </a:solidFill>
                          <a:latin typeface="Arial Narrow" panose="020B0606020202030204" pitchFamily="34" charset="0"/>
                          <a:ea typeface="+mn-ea"/>
                          <a:cs typeface="+mn-cs"/>
                        </a:rPr>
                        <a:t>De +2 </a:t>
                      </a:r>
                      <a:r>
                        <a:rPr lang="es-ES_tradnl" sz="750" kern="1200" noProof="0">
                          <a:solidFill>
                            <a:schemeClr val="tx1"/>
                          </a:solidFill>
                          <a:latin typeface="Arial Narrow" panose="020B0606020202030204" pitchFamily="34" charset="0"/>
                          <a:ea typeface="+mn-ea"/>
                          <a:cs typeface="+mn-cs"/>
                        </a:rPr>
                        <a:t>°C </a:t>
                      </a:r>
                      <a:r>
                        <a:rPr lang="es-ES_tradnl" sz="750" b="0" i="0" u="none" strike="noStrike" kern="1200" noProof="0">
                          <a:solidFill>
                            <a:schemeClr val="dk1"/>
                          </a:solidFill>
                          <a:latin typeface="Arial Narrow" panose="020B0606020202030204" pitchFamily="34" charset="0"/>
                          <a:ea typeface="+mn-ea"/>
                          <a:cs typeface="+mn-cs"/>
                        </a:rPr>
                        <a:t>a +8 °C</a:t>
                      </a:r>
                      <a:r>
                        <a:rPr lang="es-ES_tradnl" sz="750" b="1" i="0" u="none" strike="noStrike" kern="1200" noProof="0">
                          <a:solidFill>
                            <a:schemeClr val="dk1"/>
                          </a:solidFill>
                          <a:latin typeface="Arial Narrow" panose="020B0606020202030204" pitchFamily="34" charset="0"/>
                          <a:ea typeface="+mn-ea"/>
                          <a:cs typeface="+mn-cs"/>
                        </a:rPr>
                        <a:t>: 9 m</a:t>
                      </a:r>
                      <a:endParaRPr lang="es-ES_tradnl" sz="750" b="1" kern="1200" noProof="0">
                        <a:solidFill>
                          <a:schemeClr val="dk1"/>
                        </a:solidFill>
                        <a:latin typeface="Arial Narrow" panose="020B0606020202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750" b="0" i="0" u="none" strike="noStrike" kern="1200" noProof="0">
                          <a:solidFill>
                            <a:schemeClr val="dk1"/>
                          </a:solidFill>
                          <a:latin typeface="Arial Narrow" panose="020B0606020202030204" pitchFamily="34" charset="0"/>
                          <a:ea typeface="+mn-ea"/>
                          <a:cs typeface="+mn-cs"/>
                        </a:rPr>
                        <a:t>De +2 </a:t>
                      </a:r>
                      <a:r>
                        <a:rPr lang="es-ES_tradnl" sz="750" kern="1200" noProof="0">
                          <a:solidFill>
                            <a:schemeClr val="tx1"/>
                          </a:solidFill>
                          <a:latin typeface="Arial Narrow" panose="020B0606020202030204" pitchFamily="34" charset="0"/>
                          <a:ea typeface="+mn-ea"/>
                          <a:cs typeface="+mn-cs"/>
                        </a:rPr>
                        <a:t>°C </a:t>
                      </a:r>
                      <a:r>
                        <a:rPr lang="es-ES_tradnl" sz="750" b="0" i="0" u="none" strike="noStrike" kern="1200" noProof="0">
                          <a:solidFill>
                            <a:schemeClr val="dk1"/>
                          </a:solidFill>
                          <a:latin typeface="Arial Narrow" panose="020B0606020202030204" pitchFamily="34" charset="0"/>
                          <a:ea typeface="+mn-ea"/>
                          <a:cs typeface="+mn-cs"/>
                        </a:rPr>
                        <a:t>a +8 °C</a:t>
                      </a:r>
                      <a:r>
                        <a:rPr lang="es-ES_tradnl" sz="750" b="1" i="0" u="none" strike="noStrike" kern="1200" noProof="0">
                          <a:solidFill>
                            <a:schemeClr val="dk1"/>
                          </a:solidFill>
                          <a:latin typeface="Arial Narrow" panose="020B0606020202030204" pitchFamily="34" charset="0"/>
                          <a:ea typeface="+mn-ea"/>
                          <a:cs typeface="+mn-cs"/>
                        </a:rPr>
                        <a:t>: 9 m</a:t>
                      </a:r>
                      <a:endParaRPr lang="es-ES_tradnl" sz="750" kern="1200" noProof="0">
                        <a:solidFill>
                          <a:schemeClr val="tx1"/>
                        </a:solidFill>
                        <a:latin typeface="Arial Narrow" panose="020B0606020202030204" pitchFamily="34" charset="0"/>
                        <a:ea typeface="+mn-ea"/>
                        <a:cs typeface="+mn-cs"/>
                      </a:endParaRPr>
                    </a:p>
                  </a:txBody>
                  <a:tcPr anchor="ctr"/>
                </a:tc>
                <a:extLst>
                  <a:ext uri="{0D108BD9-81ED-4DB2-BD59-A6C34878D82A}">
                    <a16:rowId xmlns:a16="http://schemas.microsoft.com/office/drawing/2014/main" val="2938927753"/>
                  </a:ext>
                </a:extLst>
              </a:tr>
              <a:tr h="737307">
                <a:tc>
                  <a:txBody>
                    <a:bodyPr/>
                    <a:lstStyle/>
                    <a:p>
                      <a:pPr lvl="0">
                        <a:buNone/>
                      </a:pPr>
                      <a:r>
                        <a:rPr lang="es-ES_tradnl" sz="750" b="1" noProof="0">
                          <a:latin typeface="Arial Narrow" panose="020B0606020202030204" pitchFamily="34" charset="0"/>
                        </a:rPr>
                        <a:t>Volumen de la cadena </a:t>
                      </a:r>
                      <a:br>
                        <a:rPr lang="es-ES_tradnl" sz="750" b="1" noProof="0">
                          <a:latin typeface="Arial Narrow" panose="020B0606020202030204" pitchFamily="34" charset="0"/>
                        </a:rPr>
                      </a:br>
                      <a:r>
                        <a:rPr lang="es-ES_tradnl" sz="750" b="1" noProof="0">
                          <a:latin typeface="Arial Narrow" panose="020B0606020202030204" pitchFamily="34" charset="0"/>
                        </a:rPr>
                        <a:t>de frío</a:t>
                      </a:r>
                      <a:endParaRPr lang="es-ES_tradnl" sz="750" noProof="0">
                        <a:latin typeface="Arial Narrow" panose="020B0606020202030204" pitchFamily="34" charset="0"/>
                      </a:endParaRPr>
                    </a:p>
                  </a:txBody>
                  <a:tcPr anchor="ctr"/>
                </a:tc>
                <a:tc>
                  <a:txBody>
                    <a:bodyPr/>
                    <a:lstStyle/>
                    <a:p>
                      <a:pPr lvl="0" algn="ctr">
                        <a:buNone/>
                      </a:pPr>
                      <a:r>
                        <a:rPr lang="es-ES_tradnl" sz="750" noProof="0">
                          <a:latin typeface="Arial Narrow" panose="020B0606020202030204" pitchFamily="34" charset="0"/>
                        </a:rPr>
                        <a:t>Según el tamaño </a:t>
                      </a:r>
                      <a:br>
                        <a:rPr lang="es-ES_tradnl" sz="750" noProof="0">
                          <a:latin typeface="Arial Narrow" panose="020B0606020202030204" pitchFamily="34" charset="0"/>
                        </a:rPr>
                      </a:br>
                      <a:r>
                        <a:rPr lang="es-ES_tradnl" sz="750" noProof="0">
                          <a:latin typeface="Arial Narrow" panose="020B0606020202030204" pitchFamily="34" charset="0"/>
                        </a:rPr>
                        <a:t>del producto/vial (intervalo </a:t>
                      </a:r>
                      <a:br>
                        <a:rPr lang="es-ES_tradnl" sz="750" noProof="0">
                          <a:latin typeface="Arial Narrow" panose="020B0606020202030204" pitchFamily="34" charset="0"/>
                        </a:rPr>
                      </a:br>
                      <a:r>
                        <a:rPr lang="es-ES_tradnl" sz="750" noProof="0">
                          <a:latin typeface="Arial Narrow" panose="020B0606020202030204" pitchFamily="34" charset="0"/>
                        </a:rPr>
                        <a:t>de 1,91 a 2,57 </a:t>
                      </a:r>
                      <a:r>
                        <a:rPr lang="es-ES_tradnl" sz="750" b="0" i="0" u="none" strike="noStrike" noProof="0">
                          <a:solidFill>
                            <a:schemeClr val="tx1"/>
                          </a:solidFill>
                          <a:latin typeface="Arial Narrow" panose="020B0606020202030204" pitchFamily="34" charset="0"/>
                        </a:rPr>
                        <a:t>cm³/dosis</a:t>
                      </a:r>
                      <a:r>
                        <a:rPr lang="es-ES_tradnl" sz="750" noProof="0">
                          <a:latin typeface="Arial Narrow" panose="020B0606020202030204" pitchFamily="34" charset="0"/>
                        </a:rPr>
                        <a: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750" b="0" i="0" u="none" strike="noStrike" noProof="0">
                          <a:solidFill>
                            <a:schemeClr val="tx1"/>
                          </a:solidFill>
                          <a:latin typeface="Arial Narrow" panose="020B0606020202030204" pitchFamily="34" charset="0"/>
                        </a:rPr>
                        <a:t>1,8 cm³/dosis</a:t>
                      </a:r>
                      <a:endParaRPr lang="es-ES_tradnl" sz="750" noProof="0">
                        <a:latin typeface="Arial Narrow" panose="020B0606020202030204" pitchFamily="34" charset="0"/>
                      </a:endParaRPr>
                    </a:p>
                  </a:txBody>
                  <a:tcPr anchor="ctr"/>
                </a:tc>
                <a:tc>
                  <a:txBody>
                    <a:bodyPr/>
                    <a:lstStyle/>
                    <a:p>
                      <a:pPr lvl="0" algn="ctr">
                        <a:buNone/>
                      </a:pPr>
                      <a:r>
                        <a:rPr lang="es-ES_tradnl" sz="750" noProof="0">
                          <a:latin typeface="Arial Narrow" panose="020B0606020202030204" pitchFamily="34" charset="0"/>
                        </a:rPr>
                        <a:t>Según el tamaño del producto/vial (intervalo de 1,15 a 1,54 </a:t>
                      </a:r>
                      <a:r>
                        <a:rPr lang="es-ES_tradnl" sz="750" b="0" i="0" u="none" strike="noStrike" noProof="0">
                          <a:solidFill>
                            <a:schemeClr val="tx1"/>
                          </a:solidFill>
                          <a:latin typeface="Arial Narrow" panose="020B0606020202030204" pitchFamily="34" charset="0"/>
                        </a:rPr>
                        <a:t>cm³/dosis</a:t>
                      </a:r>
                      <a:r>
                        <a:rPr lang="es-ES_tradnl" sz="750" noProof="0">
                          <a:latin typeface="Arial Narrow" panose="020B0606020202030204" pitchFamily="34" charset="0"/>
                        </a:rPr>
                        <a:t>)  </a:t>
                      </a:r>
                    </a:p>
                  </a:txBody>
                  <a:tcPr anchor="ctr"/>
                </a:tc>
                <a:tc>
                  <a:txBody>
                    <a:bodyPr/>
                    <a:lstStyle/>
                    <a:p>
                      <a:pPr lvl="0" algn="ctr">
                        <a:buNone/>
                      </a:pPr>
                      <a:r>
                        <a:rPr lang="es-ES_tradnl" sz="750" b="0" i="0" u="none" strike="noStrike" noProof="0">
                          <a:solidFill>
                            <a:schemeClr val="tx1"/>
                          </a:solidFill>
                          <a:latin typeface="Arial Narrow" panose="020B0606020202030204" pitchFamily="34" charset="0"/>
                        </a:rPr>
                        <a:t>4,3 cm³/dosis</a:t>
                      </a:r>
                      <a:endParaRPr lang="es-ES_tradnl" sz="750" noProof="0">
                        <a:latin typeface="Arial Narrow" panose="020B0606020202030204" pitchFamily="34" charset="0"/>
                      </a:endParaRPr>
                    </a:p>
                  </a:txBody>
                  <a:tcPr anchor="ctr"/>
                </a:tc>
                <a:tc>
                  <a:txBody>
                    <a:bodyPr/>
                    <a:lstStyle/>
                    <a:p>
                      <a:pPr lvl="0" algn="ctr">
                        <a:buNone/>
                      </a:pPr>
                      <a:r>
                        <a:rPr lang="es-ES_tradnl" sz="750" noProof="0">
                          <a:latin typeface="Arial Narrow" panose="020B0606020202030204" pitchFamily="34" charset="0"/>
                        </a:rPr>
                        <a:t>Según el tamaño del producto/vial (intervalo de 2,1 a 7,0 </a:t>
                      </a:r>
                      <a:r>
                        <a:rPr lang="es-ES_tradnl" sz="750" b="0" i="0" u="none" strike="noStrike" noProof="0">
                          <a:solidFill>
                            <a:schemeClr val="tx1"/>
                          </a:solidFill>
                          <a:latin typeface="Arial Narrow" panose="020B0606020202030204" pitchFamily="34" charset="0"/>
                        </a:rPr>
                        <a:t>cm³/dosis</a:t>
                      </a:r>
                      <a:r>
                        <a:rPr lang="es-ES_tradnl" sz="750" noProof="0">
                          <a:latin typeface="Arial Narrow" panose="020B0606020202030204" pitchFamily="34" charset="0"/>
                        </a:rPr>
                        <a:t>)  </a:t>
                      </a:r>
                    </a:p>
                  </a:txBody>
                  <a:tcPr anchor="ctr"/>
                </a:tc>
                <a:tc>
                  <a:txBody>
                    <a:bodyPr/>
                    <a:lstStyle/>
                    <a:p>
                      <a:pPr lvl="0" algn="ctr">
                        <a:buNone/>
                      </a:pPr>
                      <a:r>
                        <a:rPr lang="es-ES_tradnl" sz="750" b="0" i="0" u="none" strike="noStrike" noProof="0">
                          <a:solidFill>
                            <a:schemeClr val="tx1"/>
                          </a:solidFill>
                          <a:latin typeface="Arial Narrow" panose="020B0606020202030204" pitchFamily="34" charset="0"/>
                        </a:rPr>
                        <a:t>3,82 cm³/dosis</a:t>
                      </a:r>
                      <a:endParaRPr lang="es-ES_tradnl" sz="750" noProof="0">
                        <a:latin typeface="Arial Narrow" panose="020B0606020202030204" pitchFamily="34" charset="0"/>
                      </a:endParaRPr>
                    </a:p>
                  </a:txBody>
                  <a:tcPr anchor="ctr"/>
                </a:tc>
                <a:tc>
                  <a:txBody>
                    <a:bodyPr/>
                    <a:lstStyle/>
                    <a:p>
                      <a:pPr lvl="0" algn="ctr">
                        <a:buNone/>
                      </a:pPr>
                      <a:r>
                        <a:rPr lang="es-ES_tradnl" sz="750" b="0" i="0" u="none" strike="noStrike" noProof="0">
                          <a:latin typeface="Arial Narrow" panose="020B0606020202030204" pitchFamily="34" charset="0"/>
                        </a:rPr>
                        <a:t>Según el tamaño del producto/vial (intervalo de 4,2 a 124,9 </a:t>
                      </a:r>
                      <a:r>
                        <a:rPr lang="es-ES_tradnl" sz="750" b="0" i="0" u="none" strike="noStrike" noProof="0">
                          <a:solidFill>
                            <a:schemeClr val="tx1"/>
                          </a:solidFill>
                          <a:latin typeface="Arial Narrow" panose="020B0606020202030204" pitchFamily="34" charset="0"/>
                        </a:rPr>
                        <a:t>cm³/dosis)</a:t>
                      </a:r>
                      <a:endParaRPr lang="es-ES_tradnl" sz="750" b="0" i="0" u="none" strike="noStrike" noProof="0">
                        <a:latin typeface="Arial Narrow" panose="020B0606020202030204" pitchFamily="34" charset="0"/>
                      </a:endParaRPr>
                    </a:p>
                  </a:txBody>
                  <a:tcPr anchor="ctr"/>
                </a:tc>
                <a:tc>
                  <a:txBody>
                    <a:bodyPr/>
                    <a:lstStyle/>
                    <a:p>
                      <a:pPr lvl="0" algn="ctr">
                        <a:buNone/>
                      </a:pPr>
                      <a:r>
                        <a:rPr lang="es-ES_tradnl" sz="750" b="0" i="0" u="none" strike="noStrike" noProof="0">
                          <a:latin typeface="Arial Narrow" panose="020B0606020202030204" pitchFamily="34" charset="0"/>
                        </a:rPr>
                        <a:t>Según el tamaño del producto/vial (intervalo de 8,15 a 41,65 </a:t>
                      </a:r>
                      <a:r>
                        <a:rPr lang="es-ES_tradnl" sz="750" b="0" i="0" u="none" strike="noStrike" noProof="0">
                          <a:solidFill>
                            <a:schemeClr val="tx1"/>
                          </a:solidFill>
                          <a:latin typeface="Arial Narrow" panose="020B0606020202030204" pitchFamily="34" charset="0"/>
                        </a:rPr>
                        <a:t>cm³/dosis)</a:t>
                      </a:r>
                      <a:endParaRPr lang="es-ES_tradnl" sz="750" noProof="0">
                        <a:latin typeface="Arial Narrow" panose="020B0606020202030204" pitchFamily="34" charset="0"/>
                      </a:endParaRPr>
                    </a:p>
                  </a:txBody>
                  <a:tcPr anchor="ctr"/>
                </a:tc>
                <a:tc>
                  <a:txBody>
                    <a:bodyPr/>
                    <a:lstStyle/>
                    <a:p>
                      <a:pPr lvl="0" algn="ctr">
                        <a:buNone/>
                      </a:pPr>
                      <a:r>
                        <a:rPr lang="es-ES_tradnl" sz="750" b="0" i="0" u="none" strike="noStrike" noProof="0">
                          <a:latin typeface="Arial Narrow" panose="020B0606020202030204" pitchFamily="34" charset="0"/>
                        </a:rPr>
                        <a:t>Según el tamaño del producto/vial </a:t>
                      </a:r>
                      <a:br>
                        <a:rPr lang="es-ES_tradnl" sz="750" b="0" i="0" u="none" strike="noStrike" noProof="0">
                          <a:latin typeface="Arial Narrow" panose="020B0606020202030204" pitchFamily="34" charset="0"/>
                        </a:rPr>
                      </a:br>
                      <a:r>
                        <a:rPr lang="es-ES_tradnl" sz="750" b="0" i="0" u="none" strike="noStrike" noProof="0">
                          <a:latin typeface="Arial Narrow" panose="020B0606020202030204" pitchFamily="34" charset="0"/>
                        </a:rPr>
                        <a:t>(intervalo de 1,72 a </a:t>
                      </a:r>
                      <a:br>
                        <a:rPr lang="es-ES_tradnl" sz="750" b="0" i="0" u="none" strike="noStrike" noProof="0">
                          <a:latin typeface="Arial Narrow" panose="020B0606020202030204" pitchFamily="34" charset="0"/>
                        </a:rPr>
                      </a:br>
                      <a:r>
                        <a:rPr lang="es-ES_tradnl" sz="750" b="0" i="0" u="none" strike="noStrike" noProof="0">
                          <a:latin typeface="Arial Narrow" panose="020B0606020202030204" pitchFamily="34" charset="0"/>
                        </a:rPr>
                        <a:t>14,45 </a:t>
                      </a:r>
                      <a:r>
                        <a:rPr lang="es-ES_tradnl" sz="750" b="0" i="0" u="none" strike="noStrike" noProof="0">
                          <a:solidFill>
                            <a:schemeClr val="tx1"/>
                          </a:solidFill>
                          <a:latin typeface="Arial Narrow" panose="020B0606020202030204" pitchFamily="34" charset="0"/>
                        </a:rPr>
                        <a:t>cm³/dosis)</a:t>
                      </a:r>
                      <a:endParaRPr lang="es-ES_tradnl" sz="750" noProof="0">
                        <a:latin typeface="Arial Narrow" panose="020B0606020202030204" pitchFamily="34" charset="0"/>
                      </a:endParaRPr>
                    </a:p>
                  </a:txBody>
                  <a:tcPr anchor="ctr"/>
                </a:tc>
                <a:tc>
                  <a:txBody>
                    <a:bodyPr/>
                    <a:lstStyle/>
                    <a:p>
                      <a:pPr lvl="0" algn="ctr">
                        <a:buNone/>
                      </a:pPr>
                      <a:r>
                        <a:rPr lang="es-ES_tradnl" sz="750" b="0" i="0" u="none" strike="noStrike" noProof="0">
                          <a:latin typeface="Arial Narrow" panose="020B0606020202030204" pitchFamily="34" charset="0"/>
                        </a:rPr>
                        <a:t>Según el tamaño del producto/vial (intervalo de 2,05 a 15,82 </a:t>
                      </a:r>
                      <a:r>
                        <a:rPr lang="es-ES_tradnl" sz="750" b="0" i="0" u="none" strike="noStrike" noProof="0">
                          <a:solidFill>
                            <a:schemeClr val="tx1"/>
                          </a:solidFill>
                          <a:latin typeface="Arial Narrow" panose="020B0606020202030204" pitchFamily="34" charset="0"/>
                        </a:rPr>
                        <a:t>cm³/dosis)</a:t>
                      </a:r>
                      <a:endParaRPr lang="es-ES_tradnl" sz="750" noProof="0">
                        <a:latin typeface="Arial Narrow" panose="020B0606020202030204" pitchFamily="34" charset="0"/>
                      </a:endParaRPr>
                    </a:p>
                  </a:txBody>
                  <a:tcPr anchor="ctr"/>
                </a:tc>
                <a:extLst>
                  <a:ext uri="{0D108BD9-81ED-4DB2-BD59-A6C34878D82A}">
                    <a16:rowId xmlns:a16="http://schemas.microsoft.com/office/drawing/2014/main" val="1969131975"/>
                  </a:ext>
                </a:extLst>
              </a:tr>
              <a:tr h="786580">
                <a:tc>
                  <a:txBody>
                    <a:bodyPr/>
                    <a:lstStyle/>
                    <a:p>
                      <a:pPr lvl="0">
                        <a:buNone/>
                      </a:pPr>
                      <a:r>
                        <a:rPr lang="es-ES_tradnl" sz="750" b="1" i="0" u="none" strike="noStrike" noProof="0">
                          <a:latin typeface="Arial Narrow" panose="020B0606020202030204" pitchFamily="34" charset="0"/>
                        </a:rPr>
                        <a:t>Manipulación de </a:t>
                      </a:r>
                      <a:br>
                        <a:rPr lang="es-ES_tradnl" sz="750" b="1" i="0" u="none" strike="noStrike" noProof="0">
                          <a:latin typeface="Arial Narrow" panose="020B0606020202030204" pitchFamily="34" charset="0"/>
                        </a:rPr>
                      </a:br>
                      <a:r>
                        <a:rPr lang="es-ES_tradnl" sz="750" b="1" i="0" u="none" strike="noStrike" noProof="0">
                          <a:latin typeface="Arial Narrow" panose="020B0606020202030204" pitchFamily="34" charset="0"/>
                        </a:rPr>
                        <a:t>los viales multidosis abiertos</a:t>
                      </a:r>
                      <a:endParaRPr lang="es-ES_tradnl" sz="750" b="1" noProof="0">
                        <a:latin typeface="Arial Narrow" panose="020B0606020202030204" pitchFamily="34" charset="0"/>
                      </a:endParaRPr>
                    </a:p>
                  </a:txBody>
                  <a:tcPr anchor="ctr"/>
                </a:tc>
                <a:tc gridSpan="8">
                  <a:txBody>
                    <a:bodyPr/>
                    <a:lstStyle/>
                    <a:p>
                      <a:pPr lvl="0" algn="ctr">
                        <a:buNone/>
                      </a:pPr>
                      <a:r>
                        <a:rPr lang="es-ES_tradnl" sz="750" b="0" i="0" u="none" strike="noStrike" noProof="0">
                          <a:solidFill>
                            <a:schemeClr val="tx1"/>
                          </a:solidFill>
                          <a:latin typeface="Arial Narrow" panose="020B0606020202030204" pitchFamily="34" charset="0"/>
                        </a:rPr>
                        <a:t>Los viales abiertos deben desecharse 6 horas después de la primera punción o al final de la sesión de vacunación, lo que ocurra primero.</a:t>
                      </a:r>
                      <a:endParaRPr lang="es-ES_tradnl" sz="750" noProof="0">
                        <a:latin typeface="Arial Narrow" panose="020B0606020202030204" pitchFamily="34" charset="0"/>
                      </a:endParaRPr>
                    </a:p>
                  </a:txBody>
                  <a:tcPr anchor="ctr"/>
                </a:tc>
                <a:tc hMerge="1">
                  <a:txBody>
                    <a:bodyPr/>
                    <a:lstStyle/>
                    <a:p>
                      <a:pPr lvl="0" algn="ctr">
                        <a:buNone/>
                      </a:pPr>
                      <a:r>
                        <a:rPr lang="en-US" sz="900" b="0" i="0" u="none" strike="noStrike" noProof="0">
                          <a:solidFill>
                            <a:schemeClr val="tx1"/>
                          </a:solidFill>
                          <a:latin typeface="Arial Narrow" panose="020B0606020202030204" pitchFamily="34" charset="0"/>
                        </a:rPr>
                        <a:t>Deseche los viales abiertos 6 horas después de la primera punción o al final de la sesión de inmunización, lo que ocurra primero</a:t>
                      </a:r>
                      <a:endParaRPr lang="en-US" sz="900">
                        <a:latin typeface="Arial Narrow" panose="020B0606020202030204" pitchFamily="34" charset="0"/>
                      </a:endParaRPr>
                    </a:p>
                  </a:txBody>
                  <a:tcPr anchor="ctr"/>
                </a:tc>
                <a:tc hMerge="1">
                  <a:txBody>
                    <a:bodyPr/>
                    <a:lstStyle/>
                    <a:p>
                      <a:endParaRPr lang="en-GB"/>
                    </a:p>
                  </a:txBody>
                  <a:tcPr/>
                </a:tc>
                <a:tc hMerge="1">
                  <a:txBody>
                    <a:bodyPr/>
                    <a:lstStyle/>
                    <a:p>
                      <a:endParaRPr lang="en-US"/>
                    </a:p>
                  </a:txBody>
                  <a:tcPr/>
                </a:tc>
                <a:tc hMerge="1">
                  <a:txBody>
                    <a:bodyPr/>
                    <a:lstStyle/>
                    <a:p>
                      <a:endParaRPr lang="en-US"/>
                    </a:p>
                  </a:txBody>
                  <a:tcPr anchor="ctr"/>
                </a:tc>
                <a:tc hMerge="1">
                  <a:txBody>
                    <a:bodyPr/>
                    <a:lstStyle/>
                    <a:p>
                      <a:endParaRPr lang="en-GB"/>
                    </a:p>
                  </a:txBody>
                  <a:tcPr/>
                </a:tc>
                <a:tc hMerge="1">
                  <a:txBody>
                    <a:bodyPr/>
                    <a:lstStyle/>
                    <a:p>
                      <a:endParaRPr lang="en-US"/>
                    </a:p>
                  </a:txBody>
                  <a:tcPr/>
                </a:tc>
                <a:tc hMerge="1">
                  <a:txBody>
                    <a:bodyPr/>
                    <a:lstStyle/>
                    <a:p>
                      <a:endParaRPr lang="en-US"/>
                    </a:p>
                  </a:txBody>
                  <a:tcPr/>
                </a:tc>
                <a:tc>
                  <a:txBody>
                    <a:bodyPr/>
                    <a:lstStyle/>
                    <a:p>
                      <a:pPr lvl="0" algn="ctr">
                        <a:lnSpc>
                          <a:spcPct val="100000"/>
                        </a:lnSpc>
                        <a:spcBef>
                          <a:spcPts val="0"/>
                        </a:spcBef>
                        <a:spcAft>
                          <a:spcPts val="0"/>
                        </a:spcAft>
                        <a:buNone/>
                      </a:pPr>
                      <a:r>
                        <a:rPr lang="es-ES_tradnl" sz="750" b="0" i="0" u="none" strike="noStrike" noProof="0">
                          <a:latin typeface="Arial Narrow" panose="020B0606020202030204" pitchFamily="34" charset="0"/>
                        </a:rPr>
                        <a:t>La vacuna abierta puede conservarse y utilizarse hasta 28 días después de la primera punción, según la Declaración MDVP de la OMS</a:t>
                      </a:r>
                      <a:endParaRPr lang="es-ES_tradnl" sz="750" noProof="0">
                        <a:latin typeface="Arial Narrow" panose="020B0606020202030204" pitchFamily="34" charset="0"/>
                      </a:endParaRPr>
                    </a:p>
                  </a:txBody>
                  <a:tcPr anchor="ctr"/>
                </a:tc>
                <a:tc>
                  <a:txBody>
                    <a:bodyPr/>
                    <a:lstStyle/>
                    <a:p>
                      <a:pPr lvl="0" algn="ctr">
                        <a:buNone/>
                      </a:pPr>
                      <a:r>
                        <a:rPr lang="es-ES_tradnl" sz="750" b="0" i="0" u="none" strike="noStrike" noProof="0" dirty="0">
                          <a:solidFill>
                            <a:schemeClr val="tx1"/>
                          </a:solidFill>
                          <a:latin typeface="Arial Narrow" panose="020B0606020202030204" pitchFamily="34" charset="0"/>
                        </a:rPr>
                        <a:t>Los viales abiertos deben desecharse 6 h después de la primera punción o al final de la sesión de vacunación, lo que ocurra primero</a:t>
                      </a:r>
                      <a:endParaRPr lang="es-ES_tradnl" sz="750" noProof="0" dirty="0">
                        <a:latin typeface="Arial Narrow" panose="020B0606020202030204" pitchFamily="34" charset="0"/>
                      </a:endParaRPr>
                    </a:p>
                  </a:txBody>
                  <a:tcPr anchor="ctr"/>
                </a:tc>
                <a:extLst>
                  <a:ext uri="{0D108BD9-81ED-4DB2-BD59-A6C34878D82A}">
                    <a16:rowId xmlns:a16="http://schemas.microsoft.com/office/drawing/2014/main" val="208468231"/>
                  </a:ext>
                </a:extLst>
              </a:tr>
            </a:tbl>
          </a:graphicData>
        </a:graphic>
      </p:graphicFrame>
      <p:sp>
        <p:nvSpPr>
          <p:cNvPr id="8" name="TextBox 1">
            <a:extLst>
              <a:ext uri="{FF2B5EF4-FFF2-40B4-BE49-F238E27FC236}">
                <a16:creationId xmlns:a16="http://schemas.microsoft.com/office/drawing/2014/main" id="{4A5108E6-AD1E-4BE2-AB32-3C404FCC5FED}"/>
              </a:ext>
            </a:extLst>
          </p:cNvPr>
          <p:cNvSpPr txBox="1"/>
          <p:nvPr/>
        </p:nvSpPr>
        <p:spPr>
          <a:xfrm>
            <a:off x="45584" y="6263161"/>
            <a:ext cx="11115567"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Nota: Este cuadro presenta información clave resumida al 16 de marzo del 2022. Para obtener información adicional y detalles completos, consulte la</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3"/>
              </a:rPr>
              <a:t> página de la lista de la OMS para uso de emergencia sobre las vacunas contra la COVID-19</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 los</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4"/>
              </a:rPr>
              <a:t> explicativos de la OMS sobre las vacunas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y a las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hlinkClick r:id="rId5"/>
              </a:rPr>
              <a:t>recomendaciones provisionales del SAGE de la OMS</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 [en inglés].</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0" i="0" u="none" strike="noStrike" kern="1200" cap="none" spc="0" normalizeH="0" baseline="3000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1</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Pfizer RTU (TRIS/sacarosa) se suministrará en abril del 2022. </a:t>
            </a:r>
            <a:r>
              <a:rPr kumimoji="0" lang="es-ES" sz="800" b="0" i="0" u="none" strike="noStrike" kern="1200" cap="none" spc="0" normalizeH="0" baseline="3000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2</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NO se debe almacenar a una temperatura de </a:t>
            </a:r>
            <a:r>
              <a:rPr lang="es-ES" sz="800" b="0" i="0" u="none" strike="noStrike" noProof="0" dirty="0">
                <a:solidFill>
                  <a:schemeClr val="tx1"/>
                </a:solidFill>
                <a:latin typeface="Arial Narrow" panose="020B0606020202030204" pitchFamily="34" charset="0"/>
              </a:rPr>
              <a:t>−</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25 °C a </a:t>
            </a:r>
            <a:r>
              <a:rPr lang="es-ES" sz="800" b="0" i="0" u="none" strike="noStrike" noProof="0" dirty="0">
                <a:solidFill>
                  <a:schemeClr val="tx1"/>
                </a:solidFill>
                <a:latin typeface="Arial Narrow" panose="020B0606020202030204" pitchFamily="34" charset="0"/>
              </a:rPr>
              <a:t>−</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15 °C (congelador). Se entregará a los países congelado a temperatura de </a:t>
            </a:r>
            <a:r>
              <a:rPr lang="es-ES" sz="800" b="0" i="0" u="none" strike="noStrike" noProof="0" dirty="0">
                <a:solidFill>
                  <a:schemeClr val="tx1"/>
                </a:solidFill>
                <a:latin typeface="Arial Narrow" panose="020B0606020202030204" pitchFamily="34" charset="0"/>
              </a:rPr>
              <a:t>−</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90° a </a:t>
            </a:r>
            <a:r>
              <a:rPr lang="es-ES" sz="800" b="0" i="0" u="none" strike="noStrike" noProof="0" dirty="0">
                <a:solidFill>
                  <a:schemeClr val="tx1"/>
                </a:solidFill>
                <a:latin typeface="Arial Narrow" panose="020B0606020202030204" pitchFamily="34" charset="0"/>
              </a:rPr>
              <a:t>−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60 °C. 2. </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Solo la presentación de 10 dosis en el caso del Mecanismo COVAX. JAI: jeringa autoinutilizable; </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 meses; s: semanas.</a:t>
            </a:r>
            <a:endParaRPr kumimoji="0" lang="es-ES" sz="800" b="0" i="0" u="none" strike="noStrike" kern="1200" cap="none" spc="0" normalizeH="0" baseline="0" noProof="0" dirty="0">
              <a:ln>
                <a:noFill/>
              </a:ln>
              <a:solidFill>
                <a:prstClr val="black"/>
              </a:solidFill>
              <a:effectLst/>
              <a:highlight>
                <a:srgbClr val="FFFF00"/>
              </a:highlight>
              <a:uLnTx/>
              <a:uFillTx/>
              <a:latin typeface="Ebrima" panose="02000000000000000000" pitchFamily="2" charset="0"/>
              <a:ea typeface="Ebrima" panose="02000000000000000000" pitchFamily="2" charset="0"/>
              <a:cs typeface="Ebrima" panose="02000000000000000000" pitchFamily="2" charset="0"/>
            </a:endParaRPr>
          </a:p>
        </p:txBody>
      </p:sp>
      <p:sp>
        <p:nvSpPr>
          <p:cNvPr id="7" name="Elipse 6">
            <a:extLst>
              <a:ext uri="{FF2B5EF4-FFF2-40B4-BE49-F238E27FC236}">
                <a16:creationId xmlns:a16="http://schemas.microsoft.com/office/drawing/2014/main" id="{AE7521ED-FC1D-4D3F-B400-25516DFA53E7}"/>
              </a:ext>
            </a:extLst>
          </p:cNvPr>
          <p:cNvSpPr/>
          <p:nvPr/>
        </p:nvSpPr>
        <p:spPr>
          <a:xfrm>
            <a:off x="166408" y="208243"/>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prstClr val="white"/>
                </a:solidFill>
                <a:latin typeface="Arial"/>
              </a:rPr>
              <a:t>F</a:t>
            </a:r>
            <a:endParaRPr kumimoji="0" lang="es-E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56864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A6403A8-E8C7-4F1C-BDEB-1099B7AF1B8D}"/>
              </a:ext>
            </a:extLst>
          </p:cNvPr>
          <p:cNvSpPr>
            <a:spLocks noGrp="1"/>
          </p:cNvSpPr>
          <p:nvPr>
            <p:ph idx="1"/>
          </p:nvPr>
        </p:nvSpPr>
        <p:spPr>
          <a:xfrm>
            <a:off x="480000" y="1251284"/>
            <a:ext cx="11232001" cy="4785916"/>
          </a:xfrm>
          <a:solidFill>
            <a:schemeClr val="bg1">
              <a:lumMod val="95000"/>
            </a:schemeClr>
          </a:solidFill>
        </p:spPr>
        <p:txBody>
          <a:bodyPr/>
          <a:lstStyle/>
          <a:p>
            <a:pPr marL="722313" indent="-722313"/>
            <a:r>
              <a:rPr lang="es-ES" sz="1600" b="1" dirty="0">
                <a:latin typeface="Ebrima" panose="02000000000000000000" pitchFamily="2" charset="0"/>
                <a:ea typeface="Ebrima" panose="02000000000000000000" pitchFamily="2" charset="0"/>
                <a:cs typeface="Ebrima" panose="02000000000000000000" pitchFamily="2" charset="0"/>
              </a:rPr>
              <a:t>	Los países con </a:t>
            </a:r>
            <a:r>
              <a:rPr lang="es-ES" sz="1600" b="1" u="sng" dirty="0">
                <a:latin typeface="Ebrima" panose="02000000000000000000" pitchFamily="2" charset="0"/>
                <a:ea typeface="Ebrima" panose="02000000000000000000" pitchFamily="2" charset="0"/>
                <a:cs typeface="Ebrima" panose="02000000000000000000" pitchFamily="2" charset="0"/>
              </a:rPr>
              <a:t>tasas bajas de cobertura de la serie básica</a:t>
            </a:r>
            <a:r>
              <a:rPr lang="es-ES" sz="1600" b="1" dirty="0">
                <a:latin typeface="Ebrima" panose="02000000000000000000" pitchFamily="2" charset="0"/>
                <a:ea typeface="Ebrima" panose="02000000000000000000" pitchFamily="2" charset="0"/>
                <a:cs typeface="Ebrima" panose="02000000000000000000" pitchFamily="2" charset="0"/>
              </a:rPr>
              <a:t> </a:t>
            </a:r>
            <a:r>
              <a:rPr lang="es-ES" sz="1600" dirty="0">
                <a:latin typeface="Ebrima" panose="02000000000000000000" pitchFamily="2" charset="0"/>
                <a:ea typeface="Ebrima" panose="02000000000000000000" pitchFamily="2" charset="0"/>
                <a:cs typeface="Ebrima" panose="02000000000000000000" pitchFamily="2" charset="0"/>
              </a:rPr>
              <a:t>deberían </a:t>
            </a:r>
            <a:r>
              <a:rPr lang="es-ES" sz="1600" b="1" dirty="0">
                <a:latin typeface="Ebrima" panose="02000000000000000000" pitchFamily="2" charset="0"/>
                <a:ea typeface="Ebrima" panose="02000000000000000000" pitchFamily="2" charset="0"/>
                <a:cs typeface="Ebrima" panose="02000000000000000000" pitchFamily="2" charset="0"/>
              </a:rPr>
              <a:t>alcanzar </a:t>
            </a:r>
            <a:r>
              <a:rPr lang="es-ES" sz="1600" dirty="0">
                <a:latin typeface="Ebrima" panose="02000000000000000000" pitchFamily="2" charset="0"/>
                <a:ea typeface="Ebrima" panose="02000000000000000000" pitchFamily="2" charset="0"/>
                <a:cs typeface="Ebrima" panose="02000000000000000000" pitchFamily="2" charset="0"/>
              </a:rPr>
              <a:t>primero </a:t>
            </a:r>
            <a:r>
              <a:rPr lang="es-ES" sz="1600" b="1" dirty="0">
                <a:latin typeface="Ebrima" panose="02000000000000000000" pitchFamily="2" charset="0"/>
                <a:ea typeface="Ebrima" panose="02000000000000000000" pitchFamily="2" charset="0"/>
                <a:cs typeface="Ebrima" panose="02000000000000000000" pitchFamily="2" charset="0"/>
              </a:rPr>
              <a:t>tasas altas de cobertura de la serie básica </a:t>
            </a:r>
            <a:r>
              <a:rPr lang="es-ES" sz="1600" dirty="0">
                <a:latin typeface="Ebrima" panose="02000000000000000000" pitchFamily="2" charset="0"/>
                <a:ea typeface="Ebrima" panose="02000000000000000000" pitchFamily="2" charset="0"/>
                <a:cs typeface="Ebrima" panose="02000000000000000000" pitchFamily="2" charset="0"/>
              </a:rPr>
              <a:t>en los </a:t>
            </a:r>
            <a:r>
              <a:rPr lang="es-ES" sz="1600" b="1" dirty="0">
                <a:latin typeface="Ebrima" panose="02000000000000000000" pitchFamily="2" charset="0"/>
                <a:ea typeface="Ebrima" panose="02000000000000000000" pitchFamily="2" charset="0"/>
                <a:cs typeface="Ebrima" panose="02000000000000000000" pitchFamily="2" charset="0"/>
              </a:rPr>
              <a:t>grupos de uso prioritario de mayor riesgo </a:t>
            </a:r>
            <a:r>
              <a:rPr lang="es-ES" sz="1600" dirty="0">
                <a:latin typeface="Ebrima" panose="02000000000000000000" pitchFamily="2" charset="0"/>
                <a:ea typeface="Ebrima" panose="02000000000000000000" pitchFamily="2" charset="0"/>
                <a:cs typeface="Ebrima" panose="02000000000000000000" pitchFamily="2" charset="0"/>
              </a:rPr>
              <a:t>antes de ofrecer dosis de vacunas a grupos de uso prioritario de menor riesgo.</a:t>
            </a:r>
            <a:r>
              <a:rPr lang="es-ES" sz="1600" b="1" baseline="30000" dirty="0">
                <a:latin typeface="Ebrima" panose="02000000000000000000" pitchFamily="2" charset="0"/>
                <a:ea typeface="Ebrima" panose="02000000000000000000" pitchFamily="2" charset="0"/>
                <a:cs typeface="Ebrima" panose="02000000000000000000" pitchFamily="2" charset="0"/>
              </a:rPr>
              <a:t>1</a:t>
            </a:r>
            <a:r>
              <a:rPr lang="es-ES" sz="1600" b="1" dirty="0">
                <a:latin typeface="Ebrima" panose="02000000000000000000" pitchFamily="2" charset="0"/>
                <a:ea typeface="Ebrima" panose="02000000000000000000" pitchFamily="2" charset="0"/>
                <a:cs typeface="Ebrima" panose="02000000000000000000" pitchFamily="2" charset="0"/>
              </a:rPr>
              <a:t> </a:t>
            </a:r>
          </a:p>
          <a:p>
            <a:pPr marL="722313" lvl="2" indent="-722313">
              <a:buNone/>
            </a:pPr>
            <a:r>
              <a:rPr lang="es-ES" sz="1100" i="1" dirty="0">
                <a:latin typeface="Ebrima" panose="02000000000000000000" pitchFamily="2" charset="0"/>
                <a:ea typeface="Ebrima" panose="02000000000000000000" pitchFamily="2" charset="0"/>
                <a:cs typeface="Ebrima" panose="02000000000000000000" pitchFamily="2" charset="0"/>
              </a:rPr>
              <a:t>	Nota: Dado que las personas mayores constituyen una gran proporción de los grupos de prioridad alta y máxima, en los entornos donde no se puede acceder a las vacunas o administrarlas a las personas mayores se debe considerar la priorización de nuevos sistemas de prestación específicamente para lograr altas tasas de cobertura en este grupo.</a:t>
            </a:r>
          </a:p>
          <a:p>
            <a:pPr marL="722313" lvl="2" indent="-722313">
              <a:buNone/>
            </a:pPr>
            <a:r>
              <a:rPr lang="es-ES" sz="1100" i="1" dirty="0">
                <a:latin typeface="Ebrima" panose="02000000000000000000" pitchFamily="2" charset="0"/>
                <a:ea typeface="Ebrima" panose="02000000000000000000" pitchFamily="2" charset="0"/>
                <a:cs typeface="Ebrima" panose="02000000000000000000" pitchFamily="2" charset="0"/>
              </a:rPr>
              <a:t>	</a:t>
            </a:r>
            <a:r>
              <a:rPr lang="es-ES" sz="1100" i="1" baseline="30000" dirty="0">
                <a:latin typeface="Ebrima" panose="02000000000000000000" pitchFamily="2" charset="0"/>
                <a:ea typeface="Ebrima" panose="02000000000000000000" pitchFamily="2" charset="0"/>
                <a:cs typeface="Ebrima" panose="02000000000000000000" pitchFamily="2" charset="0"/>
              </a:rPr>
              <a:t>1</a:t>
            </a:r>
            <a:r>
              <a:rPr lang="es-ES" sz="1100" i="1" dirty="0">
                <a:latin typeface="Ebrima" panose="02000000000000000000" pitchFamily="2" charset="0"/>
                <a:ea typeface="Ebrima" panose="02000000000000000000" pitchFamily="2" charset="0"/>
                <a:cs typeface="Ebrima" panose="02000000000000000000" pitchFamily="2" charset="0"/>
              </a:rPr>
              <a:t> A medida que se disponga de más vacunas, se debería ofrecer la vacuna a grupos de menor prioridad, teniendo en cuenta los datos epidemiológicos nacionales </a:t>
            </a:r>
            <a:br>
              <a:rPr lang="es-ES" sz="1100" i="1" dirty="0">
                <a:latin typeface="Ebrima" panose="02000000000000000000" pitchFamily="2" charset="0"/>
                <a:ea typeface="Ebrima" panose="02000000000000000000" pitchFamily="2" charset="0"/>
                <a:cs typeface="Ebrima" panose="02000000000000000000" pitchFamily="2" charset="0"/>
              </a:rPr>
            </a:br>
            <a:r>
              <a:rPr lang="es-ES" sz="1100" i="1" dirty="0">
                <a:latin typeface="Ebrima" panose="02000000000000000000" pitchFamily="2" charset="0"/>
                <a:ea typeface="Ebrima" panose="02000000000000000000" pitchFamily="2" charset="0"/>
                <a:cs typeface="Ebrima" panose="02000000000000000000" pitchFamily="2" charset="0"/>
              </a:rPr>
              <a:t>y otras cuestiones pertinentes. No se debe ofrecer a los grupos de menor prioridad dosis de la serie básica antes de haber ofrecido dosis de la serie básica </a:t>
            </a:r>
            <a:br>
              <a:rPr lang="es-ES" sz="1100" i="1" dirty="0">
                <a:latin typeface="Ebrima" panose="02000000000000000000" pitchFamily="2" charset="0"/>
                <a:ea typeface="Ebrima" panose="02000000000000000000" pitchFamily="2" charset="0"/>
                <a:cs typeface="Ebrima" panose="02000000000000000000" pitchFamily="2" charset="0"/>
              </a:rPr>
            </a:br>
            <a:r>
              <a:rPr lang="es-ES" sz="1100" i="1" dirty="0">
                <a:latin typeface="Ebrima" panose="02000000000000000000" pitchFamily="2" charset="0"/>
                <a:ea typeface="Ebrima" panose="02000000000000000000" pitchFamily="2" charset="0"/>
                <a:cs typeface="Ebrima" panose="02000000000000000000" pitchFamily="2" charset="0"/>
              </a:rPr>
              <a:t>a grupos de mayor prioridad, a no ser que en los programas de vacunación se encuentren obstáculos importantes para proporcionar la vacuna o para su aceptación </a:t>
            </a:r>
            <a:br>
              <a:rPr lang="es-ES" sz="1100" i="1" dirty="0">
                <a:latin typeface="Ebrima" panose="02000000000000000000" pitchFamily="2" charset="0"/>
                <a:ea typeface="Ebrima" panose="02000000000000000000" pitchFamily="2" charset="0"/>
                <a:cs typeface="Ebrima" panose="02000000000000000000" pitchFamily="2" charset="0"/>
              </a:rPr>
            </a:br>
            <a:r>
              <a:rPr lang="es-ES" sz="1100" i="1" dirty="0">
                <a:latin typeface="Ebrima" panose="02000000000000000000" pitchFamily="2" charset="0"/>
                <a:ea typeface="Ebrima" panose="02000000000000000000" pitchFamily="2" charset="0"/>
                <a:cs typeface="Ebrima" panose="02000000000000000000" pitchFamily="2" charset="0"/>
              </a:rPr>
              <a:t>por los grupos de mayor prioridad, lo que daría lugar a un desperdicio de vacunas. En estos casos, se debe priorizar la participación de la comunidad y los esfuerzos </a:t>
            </a:r>
            <a:br>
              <a:rPr lang="es-ES" sz="1100" i="1" dirty="0">
                <a:latin typeface="Ebrima" panose="02000000000000000000" pitchFamily="2" charset="0"/>
                <a:ea typeface="Ebrima" panose="02000000000000000000" pitchFamily="2" charset="0"/>
                <a:cs typeface="Ebrima" panose="02000000000000000000" pitchFamily="2" charset="0"/>
              </a:rPr>
            </a:br>
            <a:r>
              <a:rPr lang="es-ES" sz="1100" i="1" dirty="0">
                <a:latin typeface="Ebrima" panose="02000000000000000000" pitchFamily="2" charset="0"/>
                <a:ea typeface="Ebrima" panose="02000000000000000000" pitchFamily="2" charset="0"/>
                <a:cs typeface="Ebrima" panose="02000000000000000000" pitchFamily="2" charset="0"/>
              </a:rPr>
              <a:t>de movilización social para llegar a los grupos de mayor prioridad.</a:t>
            </a:r>
          </a:p>
          <a:p>
            <a:pPr marL="722313" indent="-722313"/>
            <a:r>
              <a:rPr lang="es-ES" sz="1600" b="1" dirty="0">
                <a:latin typeface="Ebrima" panose="02000000000000000000" pitchFamily="2" charset="0"/>
                <a:ea typeface="Ebrima" panose="02000000000000000000" pitchFamily="2" charset="0"/>
                <a:cs typeface="Ebrima" panose="02000000000000000000" pitchFamily="2" charset="0"/>
              </a:rPr>
              <a:t>	Los países con tasas de </a:t>
            </a:r>
            <a:r>
              <a:rPr lang="es-ES" sz="1600" b="1" u="sng" dirty="0">
                <a:latin typeface="Ebrima" panose="02000000000000000000" pitchFamily="2" charset="0"/>
                <a:ea typeface="Ebrima" panose="02000000000000000000" pitchFamily="2" charset="0"/>
                <a:cs typeface="Ebrima" panose="02000000000000000000" pitchFamily="2" charset="0"/>
              </a:rPr>
              <a:t>cobertura de la serie básica de moderadas a altas</a:t>
            </a:r>
            <a:r>
              <a:rPr lang="es-ES" sz="1600" b="1" dirty="0">
                <a:latin typeface="Ebrima" panose="02000000000000000000" pitchFamily="2" charset="0"/>
                <a:ea typeface="Ebrima" panose="02000000000000000000" pitchFamily="2" charset="0"/>
                <a:cs typeface="Ebrima" panose="02000000000000000000" pitchFamily="2" charset="0"/>
              </a:rPr>
              <a:t> </a:t>
            </a:r>
            <a:r>
              <a:rPr lang="es-ES" sz="1600" dirty="0">
                <a:latin typeface="Ebrima" panose="02000000000000000000" pitchFamily="2" charset="0"/>
                <a:ea typeface="Ebrima" panose="02000000000000000000" pitchFamily="2" charset="0"/>
                <a:cs typeface="Ebrima" panose="02000000000000000000" pitchFamily="2" charset="0"/>
              </a:rPr>
              <a:t>en los grupos de uso prioritario de mayor riesgo deben, por lo general,</a:t>
            </a:r>
            <a:r>
              <a:rPr lang="es-ES" sz="1600" baseline="30000" dirty="0">
                <a:latin typeface="Ebrima" panose="02000000000000000000" pitchFamily="2" charset="0"/>
                <a:ea typeface="Ebrima" panose="02000000000000000000" pitchFamily="2" charset="0"/>
                <a:cs typeface="Ebrima" panose="02000000000000000000" pitchFamily="2" charset="0"/>
              </a:rPr>
              <a:t>2 </a:t>
            </a:r>
            <a:r>
              <a:rPr lang="es-ES" sz="1600" dirty="0">
                <a:latin typeface="Ebrima" panose="02000000000000000000" pitchFamily="2" charset="0"/>
                <a:ea typeface="Ebrima" panose="02000000000000000000" pitchFamily="2" charset="0"/>
                <a:cs typeface="Ebrima" panose="02000000000000000000" pitchFamily="2" charset="0"/>
              </a:rPr>
              <a:t>priorizar el suministro de vacunas disponible para </a:t>
            </a:r>
            <a:r>
              <a:rPr lang="es-ES" sz="1600" b="1" dirty="0">
                <a:latin typeface="Ebrima" panose="02000000000000000000" pitchFamily="2" charset="0"/>
                <a:ea typeface="Ebrima" panose="02000000000000000000" pitchFamily="2" charset="0"/>
                <a:cs typeface="Ebrima" panose="02000000000000000000" pitchFamily="2" charset="0"/>
              </a:rPr>
              <a:t>lograr </a:t>
            </a:r>
            <a:r>
              <a:rPr lang="es-ES" sz="1600" dirty="0">
                <a:latin typeface="Ebrima" panose="02000000000000000000" pitchFamily="2" charset="0"/>
                <a:ea typeface="Ebrima" panose="02000000000000000000" pitchFamily="2" charset="0"/>
                <a:cs typeface="Ebrima" panose="02000000000000000000" pitchFamily="2" charset="0"/>
              </a:rPr>
              <a:t>primero </a:t>
            </a:r>
            <a:r>
              <a:rPr lang="es-ES" sz="1600" b="1" dirty="0">
                <a:latin typeface="Ebrima" panose="02000000000000000000" pitchFamily="2" charset="0"/>
                <a:ea typeface="Ebrima" panose="02000000000000000000" pitchFamily="2" charset="0"/>
                <a:cs typeface="Ebrima" panose="02000000000000000000" pitchFamily="2" charset="0"/>
              </a:rPr>
              <a:t>tasas altas de cobertura de las dosis de refuerzo </a:t>
            </a:r>
            <a:r>
              <a:rPr lang="es-ES" sz="1600" dirty="0">
                <a:latin typeface="Ebrima" panose="02000000000000000000" pitchFamily="2" charset="0"/>
                <a:ea typeface="Ebrima" panose="02000000000000000000" pitchFamily="2" charset="0"/>
                <a:cs typeface="Ebrima" panose="02000000000000000000" pitchFamily="2" charset="0"/>
              </a:rPr>
              <a:t>en los </a:t>
            </a:r>
            <a:r>
              <a:rPr lang="es-ES" sz="1600" b="1" dirty="0">
                <a:latin typeface="Ebrima" panose="02000000000000000000" pitchFamily="2" charset="0"/>
                <a:ea typeface="Ebrima" panose="02000000000000000000" pitchFamily="2" charset="0"/>
                <a:cs typeface="Ebrima" panose="02000000000000000000" pitchFamily="2" charset="0"/>
              </a:rPr>
              <a:t>grupos de uso prioritario de mayor riesgo </a:t>
            </a:r>
            <a:r>
              <a:rPr lang="es-ES" sz="1600" dirty="0">
                <a:latin typeface="Ebrima" panose="02000000000000000000" pitchFamily="2" charset="0"/>
                <a:ea typeface="Ebrima" panose="02000000000000000000" pitchFamily="2" charset="0"/>
                <a:cs typeface="Ebrima" panose="02000000000000000000" pitchFamily="2" charset="0"/>
              </a:rPr>
              <a:t>antes de ofrecer dosis de vacunas a los grupos de menor prioridad de uso. </a:t>
            </a:r>
          </a:p>
          <a:p>
            <a:pPr marL="722313" lvl="2" indent="-722313">
              <a:buNone/>
            </a:pPr>
            <a:r>
              <a:rPr lang="es-ES" sz="1100" i="1" dirty="0">
                <a:latin typeface="Ebrima" panose="02000000000000000000" pitchFamily="2" charset="0"/>
                <a:ea typeface="Ebrima" panose="02000000000000000000" pitchFamily="2" charset="0"/>
                <a:cs typeface="Ebrima" panose="02000000000000000000" pitchFamily="2" charset="0"/>
              </a:rPr>
              <a:t>	</a:t>
            </a:r>
            <a:r>
              <a:rPr lang="es-ES" sz="1100" i="1" baseline="30000" dirty="0">
                <a:latin typeface="Ebrima" panose="02000000000000000000" pitchFamily="2" charset="0"/>
                <a:ea typeface="Ebrima" panose="02000000000000000000" pitchFamily="2" charset="0"/>
                <a:cs typeface="Ebrima" panose="02000000000000000000" pitchFamily="2" charset="0"/>
              </a:rPr>
              <a:t>2 </a:t>
            </a:r>
            <a:r>
              <a:rPr lang="es-ES" sz="1100" i="1" dirty="0">
                <a:latin typeface="Ebrima" panose="02000000000000000000" pitchFamily="2" charset="0"/>
                <a:ea typeface="Ebrima" panose="02000000000000000000" pitchFamily="2" charset="0"/>
                <a:cs typeface="Ebrima" panose="02000000000000000000" pitchFamily="2" charset="0"/>
              </a:rPr>
              <a:t>En algunas circunstancias, puede ser difícil determinar si es mejor optimizar el impacto del uso de la vacuna al ofrecer dosis de refuerzo a las personas mayores para evitar más hospitalizaciones y muertes, o ofrecer dosis de la serie básica al resto de la población adulta, adolescente e infantil, que depende de las condiciones del país, incluidos el suministro y los plazos de despliegue, la dinámica epidémica pasada y la inmunidad inducida por la infección, el producto vacunal, la efectividad vacunal y la disminución de la protección.</a:t>
            </a:r>
          </a:p>
          <a:p>
            <a:endParaRPr lang="es-ES" dirty="0"/>
          </a:p>
        </p:txBody>
      </p:sp>
      <p:sp>
        <p:nvSpPr>
          <p:cNvPr id="5" name="Marcador de número de diapositiva 4">
            <a:extLst>
              <a:ext uri="{FF2B5EF4-FFF2-40B4-BE49-F238E27FC236}">
                <a16:creationId xmlns:a16="http://schemas.microsoft.com/office/drawing/2014/main" id="{C847FD2C-A1C1-477A-8942-0AC91FEFF67E}"/>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24</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6" name="Marcador de texto 5">
            <a:extLst>
              <a:ext uri="{FF2B5EF4-FFF2-40B4-BE49-F238E27FC236}">
                <a16:creationId xmlns:a16="http://schemas.microsoft.com/office/drawing/2014/main" id="{647F1408-59CA-4C34-B4FF-2F8582380B4F}"/>
              </a:ext>
            </a:extLst>
          </p:cNvPr>
          <p:cNvSpPr>
            <a:spLocks noGrp="1"/>
          </p:cNvSpPr>
          <p:nvPr>
            <p:ph type="body" sz="quarter" idx="21"/>
          </p:nvPr>
        </p:nvSpPr>
        <p:spPr/>
        <p:txBody>
          <a:bodyPr>
            <a:normAutofit fontScale="92500" lnSpcReduction="20000"/>
          </a:bodyPr>
          <a:lstStyle/>
          <a:p>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Fuente: OMS</a:t>
            </a:r>
            <a:r>
              <a:rPr lang="es-ES" dirty="0">
                <a:solidFill>
                  <a:srgbClr val="000000"/>
                </a:solidFill>
                <a:latin typeface="Ebrima" panose="02000000000000000000" pitchFamily="2" charset="0"/>
                <a:ea typeface="Ebrima" panose="02000000000000000000" pitchFamily="2" charset="0"/>
                <a:cs typeface="Ebrima" panose="02000000000000000000" pitchFamily="2" charset="0"/>
              </a:rPr>
              <a:t>. </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Hoja de ruta actualizada del SAGE de la OMS para el establecimiento de prioridades en el uso de vacunas contra la COVID-19. </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21 de enero del 2022. https://apps.who.int/iris/bitstream/handle/10665/351946/WHO-2019-nCoV-Vaccines-SAGE-Prioritization-2022.1-spa.pdf.</a:t>
            </a:r>
          </a:p>
        </p:txBody>
      </p:sp>
      <p:sp>
        <p:nvSpPr>
          <p:cNvPr id="7" name="Título 6">
            <a:extLst>
              <a:ext uri="{FF2B5EF4-FFF2-40B4-BE49-F238E27FC236}">
                <a16:creationId xmlns:a16="http://schemas.microsoft.com/office/drawing/2014/main" id="{54785BEC-737A-4EA9-B24F-C53CD1D76996}"/>
              </a:ext>
            </a:extLst>
          </p:cNvPr>
          <p:cNvSpPr>
            <a:spLocks noGrp="1"/>
          </p:cNvSpPr>
          <p:nvPr>
            <p:ph type="title"/>
          </p:nvPr>
        </p:nvSpPr>
        <p:spPr>
          <a:xfrm>
            <a:off x="479998" y="116147"/>
            <a:ext cx="10336047" cy="720000"/>
          </a:xfrm>
        </p:spPr>
        <p:txBody>
          <a:bodyPr/>
          <a:lstStyle/>
          <a:p>
            <a:r>
              <a:rPr lang="es-ES" sz="2400" dirty="0"/>
              <a:t>Principales recomendaciones de la hoja de ruta actualizada del SAGE de la OMS para priorizar el uso de las vacunas contra la COVID-19</a:t>
            </a:r>
          </a:p>
        </p:txBody>
      </p:sp>
      <p:sp>
        <p:nvSpPr>
          <p:cNvPr id="9" name="Elipse 8">
            <a:extLst>
              <a:ext uri="{FF2B5EF4-FFF2-40B4-BE49-F238E27FC236}">
                <a16:creationId xmlns:a16="http://schemas.microsoft.com/office/drawing/2014/main" id="{D9D8C4DD-38BE-43A1-BF0B-3D7E77A00A6A}"/>
              </a:ext>
            </a:extLst>
          </p:cNvPr>
          <p:cNvSpPr/>
          <p:nvPr/>
        </p:nvSpPr>
        <p:spPr>
          <a:xfrm>
            <a:off x="646771" y="1336450"/>
            <a:ext cx="526046" cy="466896"/>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Arial"/>
                <a:ea typeface="+mn-ea"/>
                <a:cs typeface="+mn-cs"/>
              </a:rPr>
              <a:t>1</a:t>
            </a:r>
          </a:p>
        </p:txBody>
      </p:sp>
      <p:sp>
        <p:nvSpPr>
          <p:cNvPr id="10" name="Elipse 9">
            <a:extLst>
              <a:ext uri="{FF2B5EF4-FFF2-40B4-BE49-F238E27FC236}">
                <a16:creationId xmlns:a16="http://schemas.microsoft.com/office/drawing/2014/main" id="{3E9D081F-34A3-4D15-AC6E-3BE83B6E0F78}"/>
              </a:ext>
            </a:extLst>
          </p:cNvPr>
          <p:cNvSpPr/>
          <p:nvPr/>
        </p:nvSpPr>
        <p:spPr>
          <a:xfrm>
            <a:off x="646771" y="4041634"/>
            <a:ext cx="526046" cy="466896"/>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Arial"/>
                <a:ea typeface="+mn-ea"/>
                <a:cs typeface="+mn-cs"/>
              </a:rPr>
              <a:t>2</a:t>
            </a:r>
          </a:p>
        </p:txBody>
      </p:sp>
      <p:sp>
        <p:nvSpPr>
          <p:cNvPr id="12" name="Elipse 11">
            <a:extLst>
              <a:ext uri="{FF2B5EF4-FFF2-40B4-BE49-F238E27FC236}">
                <a16:creationId xmlns:a16="http://schemas.microsoft.com/office/drawing/2014/main" id="{13CE3F26-CBFB-4264-973F-85E24A5149D4}"/>
              </a:ext>
            </a:extLst>
          </p:cNvPr>
          <p:cNvSpPr/>
          <p:nvPr/>
        </p:nvSpPr>
        <p:spPr>
          <a:xfrm>
            <a:off x="168573" y="129894"/>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schemeClr val="bg1"/>
                </a:solidFill>
              </a:rPr>
              <a:t>G</a:t>
            </a:r>
          </a:p>
        </p:txBody>
      </p:sp>
    </p:spTree>
    <p:extLst>
      <p:ext uri="{BB962C8B-B14F-4D97-AF65-F5344CB8AC3E}">
        <p14:creationId xmlns:p14="http://schemas.microsoft.com/office/powerpoint/2010/main" val="1809911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hidden="1">
            <a:extLst>
              <a:ext uri="{FF2B5EF4-FFF2-40B4-BE49-F238E27FC236}">
                <a16:creationId xmlns:a16="http://schemas.microsoft.com/office/drawing/2014/main" id="{7655047E-82BD-4B16-95EC-4C2A4A76FBE4}"/>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20835" name="think-cell Slide" r:id="rId17" imgW="360" imgH="360" progId="">
                  <p:embed/>
                </p:oleObj>
              </mc:Choice>
              <mc:Fallback>
                <p:oleObj name="think-cell Slide" r:id="rId17" imgW="360" imgH="360" progId="">
                  <p:embed/>
                  <p:pic>
                    <p:nvPicPr>
                      <p:cNvPr id="8" name="Object 2" hidden="1">
                        <a:extLst>
                          <a:ext uri="{FF2B5EF4-FFF2-40B4-BE49-F238E27FC236}">
                            <a16:creationId xmlns:a16="http://schemas.microsoft.com/office/drawing/2014/main" id="{7655047E-82BD-4B16-95EC-4C2A4A76FBE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5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Table 36">
            <a:extLst>
              <a:ext uri="{FF2B5EF4-FFF2-40B4-BE49-F238E27FC236}">
                <a16:creationId xmlns:a16="http://schemas.microsoft.com/office/drawing/2014/main" id="{66F03897-5FA1-4212-B2BF-8572F98CAFC0}"/>
              </a:ext>
            </a:extLst>
          </p:cNvPr>
          <p:cNvGraphicFramePr>
            <a:graphicFrameLocks noGrp="1"/>
          </p:cNvGraphicFramePr>
          <p:nvPr>
            <p:extLst>
              <p:ext uri="{D42A27DB-BD31-4B8C-83A1-F6EECF244321}">
                <p14:modId xmlns:p14="http://schemas.microsoft.com/office/powerpoint/2010/main" val="3259438195"/>
              </p:ext>
            </p:extLst>
          </p:nvPr>
        </p:nvGraphicFramePr>
        <p:xfrm>
          <a:off x="554038" y="1462364"/>
          <a:ext cx="7920036" cy="4677960"/>
        </p:xfrm>
        <a:graphic>
          <a:graphicData uri="http://schemas.openxmlformats.org/drawingml/2006/table">
            <a:tbl>
              <a:tblPr firstRow="1" firstCol="1" bandRow="1"/>
              <a:tblGrid>
                <a:gridCol w="2927152">
                  <a:extLst>
                    <a:ext uri="{9D8B030D-6E8A-4147-A177-3AD203B41FA5}">
                      <a16:colId xmlns:a16="http://schemas.microsoft.com/office/drawing/2014/main" val="623888914"/>
                    </a:ext>
                  </a:extLst>
                </a:gridCol>
                <a:gridCol w="1248221">
                  <a:extLst>
                    <a:ext uri="{9D8B030D-6E8A-4147-A177-3AD203B41FA5}">
                      <a16:colId xmlns:a16="http://schemas.microsoft.com/office/drawing/2014/main" val="806483717"/>
                    </a:ext>
                  </a:extLst>
                </a:gridCol>
                <a:gridCol w="1248221">
                  <a:extLst>
                    <a:ext uri="{9D8B030D-6E8A-4147-A177-3AD203B41FA5}">
                      <a16:colId xmlns:a16="http://schemas.microsoft.com/office/drawing/2014/main" val="1975976873"/>
                    </a:ext>
                  </a:extLst>
                </a:gridCol>
                <a:gridCol w="1248221">
                  <a:extLst>
                    <a:ext uri="{9D8B030D-6E8A-4147-A177-3AD203B41FA5}">
                      <a16:colId xmlns:a16="http://schemas.microsoft.com/office/drawing/2014/main" val="765081671"/>
                    </a:ext>
                  </a:extLst>
                </a:gridCol>
                <a:gridCol w="1248221">
                  <a:extLst>
                    <a:ext uri="{9D8B030D-6E8A-4147-A177-3AD203B41FA5}">
                      <a16:colId xmlns:a16="http://schemas.microsoft.com/office/drawing/2014/main" val="633990442"/>
                    </a:ext>
                  </a:extLst>
                </a:gridCol>
              </a:tblGrid>
              <a:tr h="584876">
                <a:tc rowSpan="2">
                  <a:txBody>
                    <a:bodyPr/>
                    <a:lstStyle/>
                    <a:p>
                      <a:pPr algn="ctr" fontAlgn="ctr">
                        <a:lnSpc>
                          <a:spcPct val="115000"/>
                        </a:lnSpc>
                        <a:spcBef>
                          <a:spcPts val="0"/>
                        </a:spcBef>
                        <a:spcAft>
                          <a:spcPts val="600"/>
                        </a:spcAft>
                      </a:pPr>
                      <a:r>
                        <a:rPr lang="es-ES" sz="1100" b="1" i="0" u="none" strike="noStrike"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Grupos de uso prioritario</a:t>
                      </a:r>
                      <a:r>
                        <a:rPr lang="es-ES" sz="1100" b="1" i="0" u="none" strike="noStrike" baseline="30000" noProof="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s-ES" sz="1600" b="0" i="0" u="none" strike="noStrike" noProof="0" dirty="0">
                        <a:solidFill>
                          <a:schemeClr val="bg1"/>
                        </a:solidFill>
                        <a:effectLst/>
                        <a:latin typeface="Arial" panose="020B0604020202020204" pitchFamily="34" charset="0"/>
                      </a:endParaRPr>
                    </a:p>
                  </a:txBody>
                  <a:tcPr marL="120695" marR="120695" marT="60347" marB="60347"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764AE"/>
                    </a:solidFill>
                  </a:tcPr>
                </a:tc>
                <a:tc gridSpan="4">
                  <a:txBody>
                    <a:bodyPr/>
                    <a:lstStyle/>
                    <a:p>
                      <a:pPr algn="ctr" fontAlgn="ctr">
                        <a:lnSpc>
                          <a:spcPct val="115000"/>
                        </a:lnSpc>
                        <a:spcBef>
                          <a:spcPts val="0"/>
                        </a:spcBef>
                        <a:spcAft>
                          <a:spcPts val="600"/>
                        </a:spcAft>
                      </a:pPr>
                      <a:r>
                        <a:rPr lang="es-ES" sz="11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Tasas de cobertura vacunal de los grupos con </a:t>
                      </a:r>
                      <a:r>
                        <a:rPr lang="es-ES" sz="1100" b="1"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mayor prioridad de uso</a:t>
                      </a:r>
                      <a:br>
                        <a:rPr lang="es-ES" sz="11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es-ES" sz="1100" b="1" i="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 y II)</a:t>
                      </a:r>
                      <a:endParaRPr lang="es-ES" sz="1600" b="0" i="0" u="none" strike="noStrike" dirty="0">
                        <a:solidFill>
                          <a:schemeClr val="bg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764AE"/>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05577646"/>
                  </a:ext>
                </a:extLst>
              </a:tr>
              <a:tr h="548515">
                <a:tc vMerge="1">
                  <a:txBody>
                    <a:bodyPr/>
                    <a:lstStyle/>
                    <a:p>
                      <a:endParaRPr lang="en-US"/>
                    </a:p>
                  </a:txBody>
                  <a:tcPr/>
                </a:tc>
                <a:tc>
                  <a:txBody>
                    <a:bodyPr/>
                    <a:lstStyle/>
                    <a:p>
                      <a:pPr algn="ctr" fontAlgn="ctr">
                        <a:lnSpc>
                          <a:spcPct val="115000"/>
                        </a:lnSpc>
                        <a:spcBef>
                          <a:spcPts val="0"/>
                        </a:spcBef>
                        <a:spcAft>
                          <a:spcPts val="600"/>
                        </a:spcAft>
                      </a:pPr>
                      <a:r>
                        <a:rPr lang="es-ES" sz="1000" b="1" i="0" u="none" strike="noStrik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Baja </a:t>
                      </a:r>
                    </a:p>
                    <a:p>
                      <a:pPr algn="ctr" fontAlgn="ctr">
                        <a:lnSpc>
                          <a:spcPct val="115000"/>
                        </a:lnSpc>
                        <a:spcBef>
                          <a:spcPts val="0"/>
                        </a:spcBef>
                        <a:spcAft>
                          <a:spcPts val="600"/>
                        </a:spcAft>
                      </a:pPr>
                      <a:r>
                        <a:rPr lang="es-ES" sz="1000" b="1" i="0" u="none" strike="noStrik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(&gt;10%)</a:t>
                      </a:r>
                      <a:endParaRPr lang="es-ES" sz="1600" b="0" i="0" u="none" strike="noStrike" dirty="0">
                        <a:solidFill>
                          <a:schemeClr val="tx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2F5"/>
                    </a:solidFill>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Moderada </a:t>
                      </a:r>
                    </a:p>
                    <a:p>
                      <a:pPr marL="0" marR="0" lvl="0" indent="0" algn="ctr" defTabSz="914400" rtl="0" eaLnBrk="1" fontAlgn="ctr" latinLnBrk="0" hangingPunct="1">
                        <a:lnSpc>
                          <a:spcPct val="115000"/>
                        </a:lnSpc>
                        <a:spcBef>
                          <a:spcPts val="0"/>
                        </a:spcBef>
                        <a:spcAft>
                          <a:spcPts val="60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(10-40%)</a:t>
                      </a: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2F5"/>
                    </a:solidFill>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Alta </a:t>
                      </a:r>
                    </a:p>
                    <a:p>
                      <a:pPr marL="0" marR="0" lvl="0" indent="0" algn="ctr" defTabSz="914400" rtl="0" eaLnBrk="1" fontAlgn="ctr" latinLnBrk="0" hangingPunct="1">
                        <a:lnSpc>
                          <a:spcPct val="115000"/>
                        </a:lnSpc>
                        <a:spcBef>
                          <a:spcPts val="0"/>
                        </a:spcBef>
                        <a:spcAft>
                          <a:spcPts val="60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(41-70%)</a:t>
                      </a: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2F5"/>
                    </a:solidFill>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Muy alta </a:t>
                      </a:r>
                    </a:p>
                    <a:p>
                      <a:pPr marL="0" marR="0" lvl="0" indent="0" algn="ctr" defTabSz="914400" rtl="0" eaLnBrk="1" fontAlgn="ctr" latinLnBrk="0" hangingPunct="1">
                        <a:lnSpc>
                          <a:spcPct val="115000"/>
                        </a:lnSpc>
                        <a:spcBef>
                          <a:spcPts val="0"/>
                        </a:spcBef>
                        <a:spcAft>
                          <a:spcPts val="60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(≥70%)</a:t>
                      </a:r>
                      <a:endPar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2F5"/>
                    </a:solidFill>
                  </a:tcPr>
                </a:tc>
                <a:extLst>
                  <a:ext uri="{0D108BD9-81ED-4DB2-BD59-A6C34878D82A}">
                    <a16:rowId xmlns:a16="http://schemas.microsoft.com/office/drawing/2014/main" val="3830369800"/>
                  </a:ext>
                </a:extLst>
              </a:tr>
              <a:tr h="713765">
                <a:tc>
                  <a:txBody>
                    <a:bodyPr/>
                    <a:lstStyle/>
                    <a:p>
                      <a:pPr marL="0" indent="0" algn="l" fontAlgn="base">
                        <a:lnSpc>
                          <a:spcPct val="107000"/>
                        </a:lnSpc>
                        <a:spcBef>
                          <a:spcPts val="400"/>
                        </a:spcBef>
                        <a:spcAft>
                          <a:spcPts val="400"/>
                        </a:spcAft>
                        <a:tabLst/>
                      </a:pPr>
                      <a:r>
                        <a:rPr lang="es-ES" sz="1100" b="1" i="0" u="none" strike="noStrike"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 Mayor prioridad</a:t>
                      </a:r>
                      <a:endParaRPr lang="es-ES" sz="1600" b="0" i="0" u="none" strike="noStrike" noProof="0" dirty="0">
                        <a:solidFill>
                          <a:schemeClr val="tx1"/>
                        </a:solidFill>
                        <a:effectLst/>
                        <a:latin typeface="Arial" panose="020B0604020202020204" pitchFamily="34" charset="0"/>
                      </a:endParaRPr>
                    </a:p>
                    <a:p>
                      <a:pPr algn="l" fontAlgn="ctr">
                        <a:lnSpc>
                          <a:spcPct val="107000"/>
                        </a:lnSpc>
                        <a:spcBef>
                          <a:spcPts val="400"/>
                        </a:spcBef>
                        <a:spcAft>
                          <a:spcPts val="400"/>
                        </a:spcAft>
                      </a:pPr>
                      <a:r>
                        <a:rPr lang="es-ES" sz="1050" b="0" i="0" u="none" strike="noStrike"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Personas mayores; personas inmunodeprimidas;* trabajadores de salud</a:t>
                      </a:r>
                      <a:endParaRPr lang="es-ES" sz="1600" b="0" i="0" u="none" strike="noStrike" noProof="0" dirty="0">
                        <a:solidFill>
                          <a:schemeClr val="tx1"/>
                        </a:solidFill>
                        <a:effectLst/>
                        <a:latin typeface="Arial" panose="020B0604020202020204" pitchFamily="34" charset="0"/>
                      </a:endParaRPr>
                    </a:p>
                  </a:txBody>
                  <a:tcPr marL="90521" marR="90521" marT="1257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2F5"/>
                    </a:solidFill>
                  </a:tcPr>
                </a:tc>
                <a:tc rowSpan="4" gridSpan="4">
                  <a:txBody>
                    <a:bodyPr/>
                    <a:lstStyle/>
                    <a:p>
                      <a:pPr algn="l" fontAlgn="ctr">
                        <a:lnSpc>
                          <a:spcPct val="115000"/>
                        </a:lnSpc>
                        <a:spcBef>
                          <a:spcPts val="0"/>
                        </a:spcBef>
                        <a:spcAft>
                          <a:spcPts val="600"/>
                        </a:spcAft>
                      </a:pPr>
                      <a:endParaRPr lang="es-ES" sz="1600" b="0" i="0" u="none" strike="noStrike" dirty="0">
                        <a:solidFill>
                          <a:schemeClr val="bg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extLst>
                  <a:ext uri="{0D108BD9-81ED-4DB2-BD59-A6C34878D82A}">
                    <a16:rowId xmlns:a16="http://schemas.microsoft.com/office/drawing/2014/main" val="3092030864"/>
                  </a:ext>
                </a:extLst>
              </a:tr>
              <a:tr h="1222863">
                <a:tc>
                  <a:txBody>
                    <a:bodyPr/>
                    <a:lstStyle/>
                    <a:p>
                      <a:pPr marR="64008" algn="l" fontAlgn="base">
                        <a:lnSpc>
                          <a:spcPct val="107000"/>
                        </a:lnSpc>
                        <a:spcBef>
                          <a:spcPts val="400"/>
                        </a:spcBef>
                        <a:spcAft>
                          <a:spcPts val="400"/>
                        </a:spcAft>
                      </a:pPr>
                      <a:r>
                        <a:rPr lang="es-ES" sz="1100" b="1" i="0" u="none" strike="noStrike"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II. Prioridad alta</a:t>
                      </a:r>
                      <a:endParaRPr lang="es-ES" sz="1600" b="0" i="0" u="none" strike="noStrike" noProof="0" dirty="0">
                        <a:solidFill>
                          <a:schemeClr val="tx1"/>
                        </a:solidFill>
                        <a:effectLst/>
                        <a:latin typeface="Arial" panose="020B0604020202020204" pitchFamily="34" charset="0"/>
                      </a:endParaRPr>
                    </a:p>
                    <a:p>
                      <a:pPr algn="l" fontAlgn="ctr">
                        <a:lnSpc>
                          <a:spcPct val="107000"/>
                        </a:lnSpc>
                        <a:spcBef>
                          <a:spcPts val="400"/>
                        </a:spcBef>
                        <a:spcAft>
                          <a:spcPts val="400"/>
                        </a:spcAft>
                      </a:pPr>
                      <a:r>
                        <a:rPr lang="es-ES" sz="1050" b="0" i="0" u="none" strike="noStrike"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Adultos con afecciones concomitantes; embarazadas; docentes y otros trabajadores esenciales; grupos poblacionales sociodemográficos desfavorecidos con mayor riesgo de tener un cuadro grave de COVID-19</a:t>
                      </a:r>
                      <a:endParaRPr lang="es-ES" sz="1600" b="0" i="0" u="none" strike="noStrike" noProof="0" dirty="0">
                        <a:solidFill>
                          <a:schemeClr val="tx1"/>
                        </a:solidFill>
                        <a:effectLst/>
                        <a:latin typeface="Arial" panose="020B0604020202020204" pitchFamily="34" charset="0"/>
                      </a:endParaRPr>
                    </a:p>
                  </a:txBody>
                  <a:tcPr marL="90521" marR="90521" marT="1257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FA"/>
                    </a:solidFill>
                  </a:tcPr>
                </a:tc>
                <a:tc gridSpan="4" vMerge="1">
                  <a:txBody>
                    <a:bodyPr/>
                    <a:lstStyle/>
                    <a:p>
                      <a:pPr algn="l" fontAlgn="t">
                        <a:lnSpc>
                          <a:spcPct val="115000"/>
                        </a:lnSpc>
                        <a:spcBef>
                          <a:spcPts val="0"/>
                        </a:spcBef>
                        <a:spcAft>
                          <a:spcPts val="600"/>
                        </a:spcAft>
                      </a:pPr>
                      <a:endParaRPr lang="en-US" sz="1600" b="0" i="0" u="none" strike="noStrike">
                        <a:solidFill>
                          <a:schemeClr val="bg1"/>
                        </a:solidFill>
                        <a:effectLst/>
                        <a:latin typeface="Arial" panose="020B0604020202020204" pitchFamily="34" charset="0"/>
                      </a:endParaRPr>
                    </a:p>
                  </a:txBody>
                  <a:tcPr marL="90521" marR="90521" marT="12572"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248244160"/>
                  </a:ext>
                </a:extLst>
              </a:tr>
              <a:tr h="701107">
                <a:tc>
                  <a:txBody>
                    <a:bodyPr/>
                    <a:lstStyle/>
                    <a:p>
                      <a:pPr marR="64008" algn="l" fontAlgn="base">
                        <a:lnSpc>
                          <a:spcPct val="107000"/>
                        </a:lnSpc>
                        <a:spcBef>
                          <a:spcPts val="400"/>
                        </a:spcBef>
                        <a:spcAft>
                          <a:spcPts val="400"/>
                        </a:spcAft>
                      </a:pPr>
                      <a:r>
                        <a:rPr lang="es-ES" sz="1100" b="1" i="0" u="none" strike="noStrike"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III. Prioridad media</a:t>
                      </a:r>
                      <a:endParaRPr lang="es-ES" sz="1600" b="0" i="0" u="none" strike="noStrike" noProof="0" dirty="0">
                        <a:solidFill>
                          <a:schemeClr val="tx1"/>
                        </a:solidFill>
                        <a:effectLst/>
                        <a:latin typeface="Arial" panose="020B0604020202020204" pitchFamily="34" charset="0"/>
                      </a:endParaRPr>
                    </a:p>
                    <a:p>
                      <a:pPr marR="64008" algn="l" fontAlgn="base">
                        <a:lnSpc>
                          <a:spcPct val="107000"/>
                        </a:lnSpc>
                        <a:spcBef>
                          <a:spcPts val="400"/>
                        </a:spcBef>
                        <a:spcAft>
                          <a:spcPts val="400"/>
                        </a:spcAft>
                      </a:pPr>
                      <a:r>
                        <a:rPr lang="es-ES" sz="1050" b="0" i="0" u="none" strike="noStrike"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Resto de la población adulta; población infantil y adolescente con comorbilidades </a:t>
                      </a:r>
                      <a:endParaRPr lang="es-ES" sz="1600" b="0" i="0" u="none" strike="noStrike" noProof="0" dirty="0">
                        <a:solidFill>
                          <a:schemeClr val="tx1"/>
                        </a:solidFill>
                        <a:effectLst/>
                        <a:latin typeface="Arial" panose="020B0604020202020204" pitchFamily="34" charset="0"/>
                      </a:endParaRPr>
                    </a:p>
                  </a:txBody>
                  <a:tcPr marL="90521" marR="90521" marT="1257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2F5"/>
                    </a:solidFill>
                  </a:tcPr>
                </a:tc>
                <a:tc gridSpan="4" vMerge="1">
                  <a:txBody>
                    <a:bodyPr/>
                    <a:lstStyle/>
                    <a:p>
                      <a:pPr algn="l" fontAlgn="ctr">
                        <a:lnSpc>
                          <a:spcPct val="115000"/>
                        </a:lnSpc>
                        <a:spcBef>
                          <a:spcPts val="0"/>
                        </a:spcBef>
                        <a:spcAft>
                          <a:spcPts val="600"/>
                        </a:spcAft>
                      </a:pPr>
                      <a:endParaRPr lang="en-US" sz="1600" b="0" i="0" u="none" strike="noStrike">
                        <a:solidFill>
                          <a:schemeClr val="bg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36426264"/>
                  </a:ext>
                </a:extLst>
              </a:tr>
              <a:tr h="906834">
                <a:tc>
                  <a:txBody>
                    <a:bodyPr/>
                    <a:lstStyle/>
                    <a:p>
                      <a:pPr marR="64008" algn="l" fontAlgn="base">
                        <a:lnSpc>
                          <a:spcPct val="107000"/>
                        </a:lnSpc>
                        <a:spcBef>
                          <a:spcPts val="400"/>
                        </a:spcBef>
                        <a:spcAft>
                          <a:spcPts val="400"/>
                        </a:spcAft>
                      </a:pPr>
                      <a:r>
                        <a:rPr lang="es-ES" sz="1100" b="1" i="0" u="none" strike="noStrike"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IV. Menor prioridad</a:t>
                      </a:r>
                      <a:endParaRPr lang="es-ES" sz="1600" b="0" i="0" u="none" strike="noStrike" noProof="0" dirty="0">
                        <a:solidFill>
                          <a:schemeClr val="tx1"/>
                        </a:solidFill>
                        <a:effectLst/>
                        <a:latin typeface="Arial" panose="020B0604020202020204" pitchFamily="34" charset="0"/>
                      </a:endParaRPr>
                    </a:p>
                    <a:p>
                      <a:pPr algn="l" fontAlgn="ctr">
                        <a:lnSpc>
                          <a:spcPct val="107000"/>
                        </a:lnSpc>
                        <a:spcBef>
                          <a:spcPts val="400"/>
                        </a:spcBef>
                        <a:spcAft>
                          <a:spcPts val="400"/>
                        </a:spcAft>
                      </a:pPr>
                      <a:r>
                        <a:rPr lang="es-ES" sz="1050" b="0" i="0" u="none" strike="noStrike"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Población infantil y adolescente sana</a:t>
                      </a:r>
                      <a:endParaRPr lang="es-ES" sz="1600" b="0" i="0" u="none" strike="noStrike" noProof="0" dirty="0">
                        <a:solidFill>
                          <a:schemeClr val="tx1"/>
                        </a:solidFill>
                        <a:effectLst/>
                        <a:latin typeface="Arial" panose="020B0604020202020204" pitchFamily="34" charset="0"/>
                      </a:endParaRPr>
                    </a:p>
                  </a:txBody>
                  <a:tcPr marL="90521" marR="90521" marT="1257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FA"/>
                    </a:solidFill>
                  </a:tcPr>
                </a:tc>
                <a:tc gridSpan="4" vMerge="1">
                  <a:txBody>
                    <a:bodyPr/>
                    <a:lstStyle/>
                    <a:p>
                      <a:pPr algn="l" fontAlgn="ctr">
                        <a:lnSpc>
                          <a:spcPct val="115000"/>
                        </a:lnSpc>
                        <a:spcBef>
                          <a:spcPts val="0"/>
                        </a:spcBef>
                        <a:spcAft>
                          <a:spcPts val="600"/>
                        </a:spcAft>
                      </a:pPr>
                      <a:endParaRPr lang="en-US" sz="1600" b="0" i="0" u="none" strike="noStrike">
                        <a:solidFill>
                          <a:schemeClr val="bg1"/>
                        </a:solidFill>
                        <a:effectLst/>
                        <a:latin typeface="Arial" panose="020B0604020202020204" pitchFamily="34" charset="0"/>
                      </a:endParaRPr>
                    </a:p>
                  </a:txBody>
                  <a:tcPr marL="120695" marR="120695" marT="60347" marB="6034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767314825"/>
                  </a:ext>
                </a:extLst>
              </a:tr>
            </a:tbl>
          </a:graphicData>
        </a:graphic>
      </p:graphicFrame>
      <p:sp>
        <p:nvSpPr>
          <p:cNvPr id="2" name="Title 1">
            <a:extLst>
              <a:ext uri="{FF2B5EF4-FFF2-40B4-BE49-F238E27FC236}">
                <a16:creationId xmlns:a16="http://schemas.microsoft.com/office/drawing/2014/main" id="{47F25FC1-B330-468C-B913-3533532E9EC3}"/>
              </a:ext>
            </a:extLst>
          </p:cNvPr>
          <p:cNvSpPr>
            <a:spLocks noGrp="1"/>
          </p:cNvSpPr>
          <p:nvPr>
            <p:ph type="title"/>
          </p:nvPr>
        </p:nvSpPr>
        <p:spPr>
          <a:xfrm>
            <a:off x="554735" y="172212"/>
            <a:ext cx="8489439" cy="997196"/>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pPr marR="63500" lvl="0" fontAlgn="auto">
              <a:spcAft>
                <a:spcPts val="0"/>
              </a:spcAft>
              <a:buClrTx/>
              <a:buSzTx/>
              <a:tabLst/>
              <a:defRPr/>
            </a:pPr>
            <a:r>
              <a:rPr lang="es-ES" sz="2400" dirty="0">
                <a:solidFill>
                  <a:schemeClr val="tx2"/>
                </a:solidFill>
              </a:rPr>
              <a:t>En la nueva hoja de ruta del SAGE de la OMS se enfatiza nuevamente la necesidad de un </a:t>
            </a:r>
            <a:r>
              <a:rPr lang="es-ES" sz="2400" u="sng" dirty="0">
                <a:solidFill>
                  <a:schemeClr val="tx2"/>
                </a:solidFill>
              </a:rPr>
              <a:t>enfoque gradual</a:t>
            </a:r>
            <a:r>
              <a:rPr lang="es-ES" sz="2400" dirty="0">
                <a:solidFill>
                  <a:schemeClr val="tx2"/>
                </a:solidFill>
              </a:rPr>
              <a:t> y se incorpora en la recomendación la necesidad de </a:t>
            </a:r>
            <a:r>
              <a:rPr lang="es-ES" sz="2400" u="sng" dirty="0">
                <a:solidFill>
                  <a:schemeClr val="tx2"/>
                </a:solidFill>
              </a:rPr>
              <a:t>refuerzos</a:t>
            </a:r>
            <a:endParaRPr lang="es-ES" sz="2400" dirty="0">
              <a:solidFill>
                <a:schemeClr val="tx2"/>
              </a:solidFill>
            </a:endParaRPr>
          </a:p>
        </p:txBody>
      </p:sp>
      <p:sp>
        <p:nvSpPr>
          <p:cNvPr id="18" name="5. Source">
            <a:extLst>
              <a:ext uri="{FF2B5EF4-FFF2-40B4-BE49-F238E27FC236}">
                <a16:creationId xmlns:a16="http://schemas.microsoft.com/office/drawing/2014/main" id="{770C26DC-06BB-4C76-B5A2-29EB22587B04}"/>
              </a:ext>
            </a:extLst>
          </p:cNvPr>
          <p:cNvSpPr txBox="1"/>
          <p:nvPr>
            <p:custDataLst>
              <p:tags r:id="rId3"/>
            </p:custDataLst>
          </p:nvPr>
        </p:nvSpPr>
        <p:spPr>
          <a:xfrm>
            <a:off x="552469" y="6451196"/>
            <a:ext cx="7277861"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s-E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Fuente: OMS, </a:t>
            </a:r>
            <a:r>
              <a:rPr kumimoji="0" lang="es-ES" sz="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Hoja de ruta actualizada del SAGE de la OMS para el establecimiento de prioridades en el uso de vacunas contra la COVID-19</a:t>
            </a:r>
            <a:r>
              <a:rPr kumimoji="0" lang="es-ES" sz="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21 de enero del 2022. https://apps.who.int/iris/bitstream/handle/10665/351946/WHO-2019-nCoV-Vaccines-SAGE-Prioritization-2022.1-spa.pdf.</a:t>
            </a:r>
          </a:p>
        </p:txBody>
      </p:sp>
      <p:sp>
        <p:nvSpPr>
          <p:cNvPr id="19" name="TextBox 18">
            <a:extLst>
              <a:ext uri="{FF2B5EF4-FFF2-40B4-BE49-F238E27FC236}">
                <a16:creationId xmlns:a16="http://schemas.microsoft.com/office/drawing/2014/main" id="{CACC5F83-7F8A-4BC1-B3AF-4108B9AB17CB}"/>
              </a:ext>
            </a:extLst>
          </p:cNvPr>
          <p:cNvSpPr txBox="1"/>
          <p:nvPr/>
        </p:nvSpPr>
        <p:spPr>
          <a:xfrm>
            <a:off x="9160778" y="908159"/>
            <a:ext cx="2760308" cy="4147289"/>
          </a:xfrm>
          <a:prstGeom prst="rect">
            <a:avLst/>
          </a:prstGeom>
        </p:spPr>
        <p:txBody>
          <a:bodyPr vert="horz" wrap="square" lIns="0" tIns="0" rIns="0" bIns="0" rtlCol="0" anchor="t" anchorCtr="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4" marR="0" lvl="1" indent="0" algn="l" defTabSz="914377" rtl="0" eaLnBrk="1" fontAlgn="auto" latinLnBrk="0" hangingPunct="1">
              <a:lnSpc>
                <a:spcPct val="100000"/>
              </a:lnSpc>
              <a:spcBef>
                <a:spcPts val="0"/>
              </a:spcBef>
              <a:spcAft>
                <a:spcPts val="300"/>
              </a:spcAft>
              <a:buClr>
                <a:srgbClr val="000066"/>
              </a:buClr>
              <a:buSzPct val="110000"/>
              <a:buFont typeface="Wingdings" panose="05000000000000000000" pitchFamily="2" charset="2"/>
              <a:buNone/>
              <a:tabLst/>
              <a:defRPr/>
            </a:pPr>
            <a:r>
              <a:rPr kumimoji="0" lang="es-ES" sz="1400" b="1" i="0" u="none" strike="noStrike" kern="1200" cap="none" spc="0" normalizeH="0" baseline="0" dirty="0">
                <a:ln>
                  <a:noFill/>
                </a:ln>
                <a:solidFill>
                  <a:srgbClr val="000066"/>
                </a:solidFill>
                <a:effectLst/>
                <a:uLnTx/>
                <a:uFillTx/>
                <a:latin typeface="Arial"/>
                <a:ea typeface="+mn-ea"/>
                <a:cs typeface="Arial" panose="020B0604020202020204" pitchFamily="34" charset="0"/>
              </a:rPr>
              <a:t>Se debe priorizar a los grupos de mayor prioridad:</a:t>
            </a:r>
          </a:p>
          <a:p>
            <a:pPr marL="228594" marR="0" lvl="1" indent="-225420" algn="l" defTabSz="914377" rtl="0" eaLnBrk="1" fontAlgn="auto" latinLnBrk="0" hangingPunct="1">
              <a:lnSpc>
                <a:spcPct val="100000"/>
              </a:lnSpc>
              <a:spcBef>
                <a:spcPts val="1200"/>
              </a:spcBef>
              <a:spcAft>
                <a:spcPts val="300"/>
              </a:spcAft>
              <a:buClr>
                <a:srgbClr val="000066"/>
              </a:buClr>
              <a:buSzPct val="110000"/>
              <a:buFont typeface="Wingdings" panose="05000000000000000000" pitchFamily="2" charset="2"/>
              <a:buChar char=""/>
              <a:tabLst/>
              <a:defRPr/>
            </a:pPr>
            <a:r>
              <a:rPr kumimoji="0" lang="es-ES" sz="1250" b="0" i="0" u="none" strike="noStrike" kern="1200" cap="none" spc="0" normalizeH="0" baseline="0" dirty="0">
                <a:ln>
                  <a:noFill/>
                </a:ln>
                <a:solidFill>
                  <a:srgbClr val="000066"/>
                </a:solidFill>
                <a:effectLst/>
                <a:uLnTx/>
                <a:uFillTx/>
                <a:latin typeface="Arial"/>
                <a:ea typeface="+mn-ea"/>
                <a:cs typeface="Arial" panose="020B0604020202020204" pitchFamily="34" charset="0"/>
              </a:rPr>
              <a:t>Mediante la serie básica en los grupos de alta prioridad (I y II) en países con tasas de cobertura bajas o moderadas.</a:t>
            </a:r>
          </a:p>
          <a:p>
            <a:pPr marL="228594" marR="0" lvl="1" indent="-225420" algn="l" defTabSz="914377" rtl="0" eaLnBrk="1" fontAlgn="auto" latinLnBrk="0" hangingPunct="1">
              <a:lnSpc>
                <a:spcPct val="100000"/>
              </a:lnSpc>
              <a:spcBef>
                <a:spcPts val="1200"/>
              </a:spcBef>
              <a:spcAft>
                <a:spcPts val="300"/>
              </a:spcAft>
              <a:buClr>
                <a:srgbClr val="000066"/>
              </a:buClr>
              <a:buSzPct val="110000"/>
              <a:buFont typeface="Wingdings" panose="05000000000000000000" pitchFamily="2" charset="2"/>
              <a:buChar char=""/>
              <a:tabLst/>
              <a:defRPr/>
            </a:pPr>
            <a:r>
              <a:rPr kumimoji="0" lang="es-ES" sz="1250" b="0" i="0" u="none" strike="noStrike" kern="1200" cap="none" spc="0" normalizeH="0" baseline="0" dirty="0">
                <a:ln>
                  <a:noFill/>
                </a:ln>
                <a:solidFill>
                  <a:srgbClr val="000066"/>
                </a:solidFill>
                <a:effectLst/>
                <a:uLnTx/>
                <a:uFillTx/>
                <a:latin typeface="Arial"/>
                <a:ea typeface="+mn-ea"/>
                <a:cs typeface="Arial" panose="020B0604020202020204" pitchFamily="34" charset="0"/>
              </a:rPr>
              <a:t>Mediante refuerzos en los grupos de uso prioritario de mayor riesgo </a:t>
            </a:r>
            <a:br>
              <a:rPr kumimoji="0" lang="es-ES" sz="1250" b="0" i="0" u="none" strike="noStrike" kern="1200" cap="none" spc="0" normalizeH="0" baseline="0" dirty="0">
                <a:ln>
                  <a:noFill/>
                </a:ln>
                <a:solidFill>
                  <a:srgbClr val="000066"/>
                </a:solidFill>
                <a:effectLst/>
                <a:uLnTx/>
                <a:uFillTx/>
                <a:latin typeface="Arial"/>
                <a:ea typeface="+mn-ea"/>
                <a:cs typeface="Arial" panose="020B0604020202020204" pitchFamily="34" charset="0"/>
              </a:rPr>
            </a:br>
            <a:r>
              <a:rPr kumimoji="0" lang="es-ES" sz="1250" b="0" i="0" u="none" strike="noStrike" kern="1200" cap="none" spc="0" normalizeH="0" baseline="0" dirty="0">
                <a:ln>
                  <a:noFill/>
                </a:ln>
                <a:solidFill>
                  <a:srgbClr val="000066"/>
                </a:solidFill>
                <a:effectLst/>
                <a:uLnTx/>
                <a:uFillTx/>
                <a:latin typeface="Arial"/>
                <a:ea typeface="+mn-ea"/>
                <a:cs typeface="Arial" panose="020B0604020202020204" pitchFamily="34" charset="0"/>
              </a:rPr>
              <a:t>(I y II).</a:t>
            </a:r>
          </a:p>
          <a:p>
            <a:pPr marL="228594" marR="0" lvl="1" indent="-225420" algn="l" defTabSz="914377" rtl="0" eaLnBrk="1" fontAlgn="auto" latinLnBrk="0" hangingPunct="1">
              <a:lnSpc>
                <a:spcPct val="100000"/>
              </a:lnSpc>
              <a:spcBef>
                <a:spcPts val="1200"/>
              </a:spcBef>
              <a:spcAft>
                <a:spcPts val="300"/>
              </a:spcAft>
              <a:buClr>
                <a:srgbClr val="000066"/>
              </a:buClr>
              <a:buSzPct val="110000"/>
              <a:buFont typeface="Wingdings" panose="05000000000000000000" pitchFamily="2" charset="2"/>
              <a:buChar char=""/>
              <a:tabLst/>
              <a:defRPr/>
            </a:pPr>
            <a:r>
              <a:rPr kumimoji="0" lang="es-ES" sz="1250" b="0" i="0" u="none" strike="noStrike" kern="1200" cap="none" spc="0" normalizeH="0" baseline="0" dirty="0">
                <a:ln>
                  <a:noFill/>
                </a:ln>
                <a:solidFill>
                  <a:srgbClr val="000066"/>
                </a:solidFill>
                <a:effectLst/>
                <a:uLnTx/>
                <a:uFillTx/>
                <a:latin typeface="Arial"/>
                <a:ea typeface="+mn-ea"/>
                <a:cs typeface="Arial" panose="020B0604020202020204" pitchFamily="34" charset="0"/>
              </a:rPr>
              <a:t>Mediante la serie básica en países con tasas de cobertura de la serie básica de moderadas a altas en grupos de uso prioritario de riesgo medio (III).</a:t>
            </a:r>
          </a:p>
          <a:p>
            <a:pPr marL="228594" marR="0" lvl="1" indent="-225420" algn="l" defTabSz="914377" rtl="0" eaLnBrk="1" fontAlgn="auto" latinLnBrk="0" hangingPunct="1">
              <a:lnSpc>
                <a:spcPct val="100000"/>
              </a:lnSpc>
              <a:spcBef>
                <a:spcPts val="1200"/>
              </a:spcBef>
              <a:spcAft>
                <a:spcPts val="300"/>
              </a:spcAft>
              <a:buClr>
                <a:srgbClr val="000066"/>
              </a:buClr>
              <a:buSzPct val="110000"/>
              <a:buFont typeface="Wingdings" panose="05000000000000000000" pitchFamily="2" charset="2"/>
              <a:buChar char=""/>
              <a:tabLst/>
              <a:defRPr/>
            </a:pPr>
            <a:r>
              <a:rPr kumimoji="0" lang="es-ES" sz="1250" b="0" i="0" u="none" strike="noStrike" kern="1200" cap="none" spc="0" normalizeH="0" baseline="0" dirty="0">
                <a:ln>
                  <a:noFill/>
                </a:ln>
                <a:solidFill>
                  <a:srgbClr val="000066"/>
                </a:solidFill>
                <a:effectLst/>
                <a:uLnTx/>
                <a:uFillTx/>
                <a:latin typeface="Arial"/>
                <a:ea typeface="+mn-ea"/>
                <a:cs typeface="Arial" panose="020B0604020202020204" pitchFamily="34" charset="0"/>
              </a:rPr>
              <a:t>Refuerzos para los grupos de prioridad media (III).</a:t>
            </a:r>
          </a:p>
          <a:p>
            <a:pPr marL="228594" marR="0" lvl="1" indent="-225420" algn="l" defTabSz="914377" rtl="0" eaLnBrk="1" fontAlgn="auto" latinLnBrk="0" hangingPunct="1">
              <a:lnSpc>
                <a:spcPct val="100000"/>
              </a:lnSpc>
              <a:spcBef>
                <a:spcPts val="0"/>
              </a:spcBef>
              <a:spcAft>
                <a:spcPts val="300"/>
              </a:spcAft>
              <a:buClr>
                <a:srgbClr val="000066"/>
              </a:buClr>
              <a:buSzPct val="110000"/>
              <a:buFont typeface="Wingdings" panose="05000000000000000000" pitchFamily="2" charset="2"/>
              <a:buChar char=""/>
              <a:tabLst/>
              <a:defRPr/>
            </a:pPr>
            <a:endParaRPr kumimoji="0" lang="es-ES" sz="1400" b="1" i="0" u="none" strike="noStrike" kern="1200" cap="none" spc="0" normalizeH="0" baseline="0" noProof="0" dirty="0">
              <a:ln>
                <a:noFill/>
              </a:ln>
              <a:solidFill>
                <a:srgbClr val="000066"/>
              </a:solidFill>
              <a:effectLst/>
              <a:uLnTx/>
              <a:uFillTx/>
              <a:latin typeface="Arial"/>
              <a:ea typeface="+mn-ea"/>
              <a:cs typeface="Arial" panose="020B0604020202020204" pitchFamily="34" charset="0"/>
            </a:endParaRPr>
          </a:p>
        </p:txBody>
      </p:sp>
      <p:sp>
        <p:nvSpPr>
          <p:cNvPr id="21" name="TextBox 20">
            <a:extLst>
              <a:ext uri="{FF2B5EF4-FFF2-40B4-BE49-F238E27FC236}">
                <a16:creationId xmlns:a16="http://schemas.microsoft.com/office/drawing/2014/main" id="{0714A18D-7E05-43EB-B46C-334E1CD64659}"/>
              </a:ext>
            </a:extLst>
          </p:cNvPr>
          <p:cNvSpPr txBox="1"/>
          <p:nvPr/>
        </p:nvSpPr>
        <p:spPr>
          <a:xfrm>
            <a:off x="9365943" y="5175025"/>
            <a:ext cx="2502596" cy="961802"/>
          </a:xfrm>
          <a:prstGeom prst="rect">
            <a:avLst/>
          </a:prstGeom>
        </p:spPr>
        <p:txBody>
          <a:bodyPr vert="horz" wrap="square" lIns="0" tIns="0" rIns="0" bIns="0" rtlCol="0" anchor="t" anchorCtr="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174" marR="0" lvl="1" indent="0" algn="l" defTabSz="914377" rtl="0" eaLnBrk="1" fontAlgn="auto" latinLnBrk="0" hangingPunct="1">
              <a:lnSpc>
                <a:spcPct val="100000"/>
              </a:lnSpc>
              <a:spcBef>
                <a:spcPts val="0"/>
              </a:spcBef>
              <a:spcAft>
                <a:spcPts val="300"/>
              </a:spcAft>
              <a:buClr>
                <a:srgbClr val="000066"/>
              </a:buClr>
              <a:buSzPct val="110000"/>
              <a:buFont typeface="Wingdings" panose="05000000000000000000" pitchFamily="2" charset="2"/>
              <a:buNone/>
              <a:tabLst/>
              <a:defRPr/>
            </a:pPr>
            <a:r>
              <a:rPr kumimoji="0" lang="es-ES" sz="1250" b="0" i="0" u="none" strike="noStrike" kern="1200" cap="none" spc="0" normalizeH="0" baseline="0" dirty="0">
                <a:ln>
                  <a:noFill/>
                </a:ln>
                <a:solidFill>
                  <a:srgbClr val="000066"/>
                </a:solidFill>
                <a:effectLst/>
                <a:uLnTx/>
                <a:uFillTx/>
                <a:latin typeface="Arial"/>
                <a:ea typeface="+mn-ea"/>
                <a:cs typeface="Arial" panose="020B0604020202020204" pitchFamily="34" charset="0"/>
              </a:rPr>
              <a:t>A medida que aumenten las tasas de vacunación de los grupos de mayor prioridad, se pueden administrar dosis de vacunas a los grupos de menor prioridad (IV).</a:t>
            </a:r>
          </a:p>
        </p:txBody>
      </p:sp>
      <p:cxnSp>
        <p:nvCxnSpPr>
          <p:cNvPr id="32" name="Straight Connector 31">
            <a:extLst>
              <a:ext uri="{FF2B5EF4-FFF2-40B4-BE49-F238E27FC236}">
                <a16:creationId xmlns:a16="http://schemas.microsoft.com/office/drawing/2014/main" id="{30988DEB-5E33-4C6C-8013-CA67059C1170}"/>
              </a:ext>
            </a:extLst>
          </p:cNvPr>
          <p:cNvCxnSpPr>
            <a:cxnSpLocks/>
          </p:cNvCxnSpPr>
          <p:nvPr/>
        </p:nvCxnSpPr>
        <p:spPr>
          <a:xfrm>
            <a:off x="9061003" y="4997554"/>
            <a:ext cx="2573786"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rackerNum 8">
            <a:extLst>
              <a:ext uri="{FF2B5EF4-FFF2-40B4-BE49-F238E27FC236}">
                <a16:creationId xmlns:a16="http://schemas.microsoft.com/office/drawing/2014/main" id="{CC093831-6FE8-47C1-8AE1-981B55B26B77}"/>
              </a:ext>
            </a:extLst>
          </p:cNvPr>
          <p:cNvSpPr/>
          <p:nvPr>
            <p:custDataLst>
              <p:tags r:id="rId4"/>
            </p:custDataLst>
          </p:nvPr>
        </p:nvSpPr>
        <p:spPr>
          <a:xfrm>
            <a:off x="9061003" y="1542525"/>
            <a:ext cx="216854" cy="226903"/>
          </a:xfrm>
          <a:prstGeom prst="ellipse">
            <a:avLst/>
          </a:prstGeom>
          <a:solidFill>
            <a:srgbClr val="ED7D3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s-ES" sz="1400" b="0" i="0" u="none" strike="noStrike" kern="1200" cap="none" spc="0" normalizeH="0" baseline="0" noProof="0" dirty="0">
                <a:ln>
                  <a:noFill/>
                </a:ln>
                <a:solidFill>
                  <a:srgbClr val="FFFFFF"/>
                </a:solidFill>
                <a:effectLst/>
                <a:uLnTx/>
                <a:uFillTx/>
                <a:latin typeface="Arial"/>
                <a:ea typeface="+mn-ea"/>
                <a:cs typeface="+mn-cs"/>
              </a:rPr>
              <a:t>1</a:t>
            </a:r>
          </a:p>
        </p:txBody>
      </p:sp>
      <p:sp>
        <p:nvSpPr>
          <p:cNvPr id="20" name="TrackerNum 8">
            <a:extLst>
              <a:ext uri="{FF2B5EF4-FFF2-40B4-BE49-F238E27FC236}">
                <a16:creationId xmlns:a16="http://schemas.microsoft.com/office/drawing/2014/main" id="{BC19BD1B-BAB2-4709-931B-A9287CCA1116}"/>
              </a:ext>
            </a:extLst>
          </p:cNvPr>
          <p:cNvSpPr/>
          <p:nvPr>
            <p:custDataLst>
              <p:tags r:id="rId5"/>
            </p:custDataLst>
          </p:nvPr>
        </p:nvSpPr>
        <p:spPr>
          <a:xfrm>
            <a:off x="9078852" y="2495397"/>
            <a:ext cx="216854" cy="216854"/>
          </a:xfrm>
          <a:prstGeom prst="ellipse">
            <a:avLst/>
          </a:prstGeom>
          <a:solidFill>
            <a:srgbClr val="00B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s-ES" sz="1400" b="0" i="0" u="none" strike="noStrike" kern="1200" cap="none" spc="0" normalizeH="0" baseline="0" noProof="0" dirty="0">
                <a:ln>
                  <a:noFill/>
                </a:ln>
                <a:solidFill>
                  <a:srgbClr val="FFFFFF"/>
                </a:solidFill>
                <a:effectLst/>
                <a:uLnTx/>
                <a:uFillTx/>
                <a:latin typeface="Arial"/>
                <a:ea typeface="+mn-ea"/>
                <a:cs typeface="+mn-cs"/>
              </a:rPr>
              <a:t>2a</a:t>
            </a:r>
          </a:p>
        </p:txBody>
      </p:sp>
      <p:sp>
        <p:nvSpPr>
          <p:cNvPr id="48" name="Rectangle 47">
            <a:extLst>
              <a:ext uri="{FF2B5EF4-FFF2-40B4-BE49-F238E27FC236}">
                <a16:creationId xmlns:a16="http://schemas.microsoft.com/office/drawing/2014/main" id="{2BA1B7B6-7735-4C6A-8B19-5460DEFFDE85}"/>
              </a:ext>
            </a:extLst>
          </p:cNvPr>
          <p:cNvSpPr>
            <a:spLocks/>
          </p:cNvSpPr>
          <p:nvPr/>
        </p:nvSpPr>
        <p:spPr>
          <a:xfrm>
            <a:off x="7214731" y="4535638"/>
            <a:ext cx="1231199" cy="726511"/>
          </a:xfrm>
          <a:prstGeom prst="rect">
            <a:avLst/>
          </a:prstGeom>
          <a:solidFill>
            <a:schemeClr val="accent5">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8C265FD3-6D34-4E8A-9BDE-FE7D7964D743}"/>
              </a:ext>
            </a:extLst>
          </p:cNvPr>
          <p:cNvSpPr/>
          <p:nvPr/>
        </p:nvSpPr>
        <p:spPr>
          <a:xfrm>
            <a:off x="5987085" y="4535638"/>
            <a:ext cx="1212242" cy="726511"/>
          </a:xfrm>
          <a:prstGeom prst="rect">
            <a:avLst/>
          </a:prstGeom>
          <a:solidFill>
            <a:srgbClr val="B9FF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2197A9A8-928A-4EA2-BD14-0320237CA3B9}"/>
              </a:ext>
            </a:extLst>
          </p:cNvPr>
          <p:cNvSpPr>
            <a:spLocks/>
          </p:cNvSpPr>
          <p:nvPr/>
        </p:nvSpPr>
        <p:spPr>
          <a:xfrm>
            <a:off x="5987084" y="2624065"/>
            <a:ext cx="2449193" cy="688464"/>
          </a:xfrm>
          <a:prstGeom prst="rect">
            <a:avLst/>
          </a:prstGeom>
          <a:solidFill>
            <a:srgbClr val="00B05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s-E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205242C5-5541-4A36-9332-929202E41314}"/>
              </a:ext>
            </a:extLst>
          </p:cNvPr>
          <p:cNvSpPr>
            <a:spLocks/>
          </p:cNvSpPr>
          <p:nvPr/>
        </p:nvSpPr>
        <p:spPr>
          <a:xfrm>
            <a:off x="5987084" y="3330856"/>
            <a:ext cx="2449193" cy="1186455"/>
          </a:xfrm>
          <a:prstGeom prst="rect">
            <a:avLst/>
          </a:prstGeom>
          <a:solidFill>
            <a:srgbClr val="00B05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s-E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C2A75186-B2DC-4D79-8D43-E665769EDF94}"/>
              </a:ext>
            </a:extLst>
          </p:cNvPr>
          <p:cNvSpPr>
            <a:spLocks/>
          </p:cNvSpPr>
          <p:nvPr/>
        </p:nvSpPr>
        <p:spPr>
          <a:xfrm>
            <a:off x="7214731" y="5280476"/>
            <a:ext cx="1231199" cy="831075"/>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1" name="TrackerNum 8">
            <a:extLst>
              <a:ext uri="{FF2B5EF4-FFF2-40B4-BE49-F238E27FC236}">
                <a16:creationId xmlns:a16="http://schemas.microsoft.com/office/drawing/2014/main" id="{4B97277D-C80D-452E-A096-B39F3E89752B}"/>
              </a:ext>
            </a:extLst>
          </p:cNvPr>
          <p:cNvSpPr>
            <a:spLocks/>
          </p:cNvSpPr>
          <p:nvPr>
            <p:custDataLst>
              <p:tags r:id="rId6"/>
            </p:custDataLst>
          </p:nvPr>
        </p:nvSpPr>
        <p:spPr>
          <a:xfrm>
            <a:off x="8158466" y="4557873"/>
            <a:ext cx="233682" cy="233682"/>
          </a:xfrm>
          <a:prstGeom prst="ellipse">
            <a:avLst/>
          </a:prstGeom>
          <a:solidFill>
            <a:schemeClr val="accent5">
              <a:lumMod val="40000"/>
              <a:lumOff val="60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s-ES" sz="1400" b="0" i="0" u="none" strike="noStrike" kern="1200" cap="none" spc="0" normalizeH="0" baseline="0" noProof="0" dirty="0">
                <a:ln>
                  <a:noFill/>
                </a:ln>
                <a:solidFill>
                  <a:srgbClr val="DDDDDD">
                    <a:lumMod val="50000"/>
                  </a:srgbClr>
                </a:solidFill>
                <a:effectLst/>
                <a:uLnTx/>
                <a:uFillTx/>
                <a:latin typeface="Arial"/>
                <a:ea typeface="+mn-ea"/>
                <a:cs typeface="+mn-cs"/>
              </a:rPr>
              <a:t>3</a:t>
            </a:r>
          </a:p>
        </p:txBody>
      </p:sp>
      <p:sp>
        <p:nvSpPr>
          <p:cNvPr id="23" name="TrackerNum 8">
            <a:extLst>
              <a:ext uri="{FF2B5EF4-FFF2-40B4-BE49-F238E27FC236}">
                <a16:creationId xmlns:a16="http://schemas.microsoft.com/office/drawing/2014/main" id="{1E5BCDBC-6D8B-4D84-826B-1EDDEE768726}"/>
              </a:ext>
            </a:extLst>
          </p:cNvPr>
          <p:cNvSpPr>
            <a:spLocks/>
          </p:cNvSpPr>
          <p:nvPr>
            <p:custDataLst>
              <p:tags r:id="rId7"/>
            </p:custDataLst>
          </p:nvPr>
        </p:nvSpPr>
        <p:spPr>
          <a:xfrm>
            <a:off x="8158466" y="2673729"/>
            <a:ext cx="233682" cy="233682"/>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s-ES" sz="1400" b="0" i="0" u="none" strike="noStrike" kern="1200" cap="none" spc="0" normalizeH="0" baseline="0" noProof="0" dirty="0">
                <a:ln>
                  <a:noFill/>
                </a:ln>
                <a:solidFill>
                  <a:srgbClr val="FFFFFF"/>
                </a:solidFill>
                <a:effectLst/>
                <a:uLnTx/>
                <a:uFillTx/>
                <a:latin typeface="Arial"/>
                <a:ea typeface="+mn-ea"/>
                <a:cs typeface="+mn-cs"/>
              </a:rPr>
              <a:t>2a</a:t>
            </a:r>
          </a:p>
        </p:txBody>
      </p:sp>
      <p:sp>
        <p:nvSpPr>
          <p:cNvPr id="24" name="TrackerNum 8">
            <a:extLst>
              <a:ext uri="{FF2B5EF4-FFF2-40B4-BE49-F238E27FC236}">
                <a16:creationId xmlns:a16="http://schemas.microsoft.com/office/drawing/2014/main" id="{68CBA7D7-4C80-49E2-B1BC-630D7D7E8543}"/>
              </a:ext>
            </a:extLst>
          </p:cNvPr>
          <p:cNvSpPr>
            <a:spLocks/>
          </p:cNvSpPr>
          <p:nvPr>
            <p:custDataLst>
              <p:tags r:id="rId8"/>
            </p:custDataLst>
          </p:nvPr>
        </p:nvSpPr>
        <p:spPr>
          <a:xfrm>
            <a:off x="6782096" y="4557873"/>
            <a:ext cx="233682" cy="233682"/>
          </a:xfrm>
          <a:prstGeom prst="ellipse">
            <a:avLst/>
          </a:prstGeom>
          <a:solidFill>
            <a:srgbClr val="B9FFD9"/>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s-ES" sz="1400" b="0" i="0" u="none" strike="noStrike" kern="1200" cap="none" spc="0" normalizeH="0" baseline="0" noProof="0" dirty="0">
                <a:ln>
                  <a:noFill/>
                </a:ln>
                <a:solidFill>
                  <a:srgbClr val="DDDDDD">
                    <a:lumMod val="50000"/>
                  </a:srgbClr>
                </a:solidFill>
                <a:effectLst/>
                <a:uLnTx/>
                <a:uFillTx/>
                <a:latin typeface="Arial"/>
                <a:ea typeface="+mn-ea"/>
                <a:cs typeface="+mn-cs"/>
              </a:rPr>
              <a:t>2b</a:t>
            </a:r>
          </a:p>
        </p:txBody>
      </p:sp>
      <p:sp>
        <p:nvSpPr>
          <p:cNvPr id="6" name="TextBox 5">
            <a:extLst>
              <a:ext uri="{FF2B5EF4-FFF2-40B4-BE49-F238E27FC236}">
                <a16:creationId xmlns:a16="http://schemas.microsoft.com/office/drawing/2014/main" id="{F11CCC59-AE3A-4492-81E7-5F1DE7083B85}"/>
              </a:ext>
            </a:extLst>
          </p:cNvPr>
          <p:cNvSpPr txBox="1"/>
          <p:nvPr/>
        </p:nvSpPr>
        <p:spPr>
          <a:xfrm>
            <a:off x="7384108" y="4810780"/>
            <a:ext cx="774358" cy="16927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100" b="1" i="0" u="none" strike="noStrike" kern="1200" cap="none" spc="0" normalizeH="0" baseline="0" noProof="0" dirty="0">
                <a:ln>
                  <a:noFill/>
                </a:ln>
                <a:solidFill>
                  <a:srgbClr val="DDDDDD">
                    <a:lumMod val="50000"/>
                  </a:srgbClr>
                </a:solidFill>
                <a:effectLst/>
                <a:uLnTx/>
                <a:uFillTx/>
                <a:latin typeface="Arial"/>
                <a:ea typeface="+mn-ea"/>
                <a:cs typeface="Arial" panose="020B0604020202020204" pitchFamily="34" charset="0"/>
              </a:rPr>
              <a:t>+ Refuerzo</a:t>
            </a:r>
          </a:p>
        </p:txBody>
      </p:sp>
      <p:sp>
        <p:nvSpPr>
          <p:cNvPr id="27" name="TextBox 26">
            <a:extLst>
              <a:ext uri="{FF2B5EF4-FFF2-40B4-BE49-F238E27FC236}">
                <a16:creationId xmlns:a16="http://schemas.microsoft.com/office/drawing/2014/main" id="{FE2281B6-F58A-448D-B14B-67AEF2906EA4}"/>
              </a:ext>
            </a:extLst>
          </p:cNvPr>
          <p:cNvSpPr txBox="1"/>
          <p:nvPr/>
        </p:nvSpPr>
        <p:spPr>
          <a:xfrm>
            <a:off x="5987084" y="4810780"/>
            <a:ext cx="1199503" cy="16927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100" b="1" i="0" u="none" strike="noStrike" kern="1200" cap="none" spc="0" normalizeH="0" baseline="0" noProof="0" dirty="0">
                <a:ln>
                  <a:noFill/>
                </a:ln>
                <a:solidFill>
                  <a:srgbClr val="DDDDDD">
                    <a:lumMod val="50000"/>
                  </a:srgbClr>
                </a:solidFill>
                <a:effectLst/>
                <a:uLnTx/>
                <a:uFillTx/>
                <a:latin typeface="Arial"/>
                <a:ea typeface="+mn-ea"/>
                <a:cs typeface="Arial" panose="020B0604020202020204" pitchFamily="34" charset="0"/>
              </a:rPr>
              <a:t>Serie básica</a:t>
            </a:r>
          </a:p>
        </p:txBody>
      </p:sp>
      <p:sp>
        <p:nvSpPr>
          <p:cNvPr id="28" name="TrackerNum 8">
            <a:extLst>
              <a:ext uri="{FF2B5EF4-FFF2-40B4-BE49-F238E27FC236}">
                <a16:creationId xmlns:a16="http://schemas.microsoft.com/office/drawing/2014/main" id="{F7AFADEE-5609-41A7-8110-2A3D7A956186}"/>
              </a:ext>
            </a:extLst>
          </p:cNvPr>
          <p:cNvSpPr>
            <a:spLocks/>
          </p:cNvSpPr>
          <p:nvPr>
            <p:custDataLst>
              <p:tags r:id="rId9"/>
            </p:custDataLst>
          </p:nvPr>
        </p:nvSpPr>
        <p:spPr>
          <a:xfrm>
            <a:off x="8158466" y="5344630"/>
            <a:ext cx="233682" cy="23368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ES" sz="1400" b="0" i="0" u="none" strike="noStrike" kern="1200" cap="none" spc="0" normalizeH="0" baseline="0" noProof="0" dirty="0">
                <a:ln>
                  <a:noFill/>
                </a:ln>
                <a:solidFill>
                  <a:srgbClr val="000000"/>
                </a:solidFill>
                <a:effectLst/>
                <a:uLnTx/>
                <a:uFillTx/>
                <a:latin typeface="Arial"/>
                <a:ea typeface="+mn-ea"/>
                <a:cs typeface="+mn-cs"/>
              </a:rPr>
              <a:t>4</a:t>
            </a:r>
          </a:p>
        </p:txBody>
      </p:sp>
      <p:sp>
        <p:nvSpPr>
          <p:cNvPr id="3" name="Rectangle 2">
            <a:extLst>
              <a:ext uri="{FF2B5EF4-FFF2-40B4-BE49-F238E27FC236}">
                <a16:creationId xmlns:a16="http://schemas.microsoft.com/office/drawing/2014/main" id="{5C647E83-CCB2-4FCF-97F5-BA26F0BBC73E}"/>
              </a:ext>
            </a:extLst>
          </p:cNvPr>
          <p:cNvSpPr>
            <a:spLocks/>
          </p:cNvSpPr>
          <p:nvPr/>
        </p:nvSpPr>
        <p:spPr>
          <a:xfrm>
            <a:off x="3498507" y="2624065"/>
            <a:ext cx="2472082" cy="688464"/>
          </a:xfrm>
          <a:prstGeom prst="rect">
            <a:avLst/>
          </a:prstGeom>
          <a:solidFill>
            <a:srgbClr val="ED7D3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s-E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625FB2B7-7044-4C94-B43B-9C421B1CD574}"/>
              </a:ext>
            </a:extLst>
          </p:cNvPr>
          <p:cNvSpPr txBox="1"/>
          <p:nvPr/>
        </p:nvSpPr>
        <p:spPr>
          <a:xfrm>
            <a:off x="3707608" y="2874855"/>
            <a:ext cx="2210361" cy="169277"/>
          </a:xfrm>
          <a:prstGeom prst="rect">
            <a:avLst/>
          </a:prstGeom>
          <a:solidFill>
            <a:srgbClr val="ED7D31"/>
          </a:solidFill>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1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Serie básica + dosis adicional </a:t>
            </a:r>
          </a:p>
        </p:txBody>
      </p:sp>
      <p:sp>
        <p:nvSpPr>
          <p:cNvPr id="42" name="TextBox 41">
            <a:extLst>
              <a:ext uri="{FF2B5EF4-FFF2-40B4-BE49-F238E27FC236}">
                <a16:creationId xmlns:a16="http://schemas.microsoft.com/office/drawing/2014/main" id="{CC064E13-C7A1-4B2C-8096-9CA41C9E161E}"/>
              </a:ext>
            </a:extLst>
          </p:cNvPr>
          <p:cNvSpPr txBox="1"/>
          <p:nvPr/>
        </p:nvSpPr>
        <p:spPr>
          <a:xfrm>
            <a:off x="6911862" y="2822772"/>
            <a:ext cx="784338" cy="16927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1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Refuerzo</a:t>
            </a:r>
          </a:p>
        </p:txBody>
      </p:sp>
      <p:sp>
        <p:nvSpPr>
          <p:cNvPr id="33" name="Rectangle 32">
            <a:extLst>
              <a:ext uri="{FF2B5EF4-FFF2-40B4-BE49-F238E27FC236}">
                <a16:creationId xmlns:a16="http://schemas.microsoft.com/office/drawing/2014/main" id="{6588515D-DCC2-477B-8AF1-E6F99BFAFC42}"/>
              </a:ext>
            </a:extLst>
          </p:cNvPr>
          <p:cNvSpPr>
            <a:spLocks/>
          </p:cNvSpPr>
          <p:nvPr/>
        </p:nvSpPr>
        <p:spPr>
          <a:xfrm>
            <a:off x="4714240" y="3330857"/>
            <a:ext cx="1256349" cy="1186455"/>
          </a:xfrm>
          <a:prstGeom prst="rect">
            <a:avLst/>
          </a:prstGeom>
          <a:solidFill>
            <a:srgbClr val="ED7D3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s-E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7CA44495-227F-4A80-9EEB-7BAA1A87CCB4}"/>
              </a:ext>
            </a:extLst>
          </p:cNvPr>
          <p:cNvSpPr txBox="1"/>
          <p:nvPr/>
        </p:nvSpPr>
        <p:spPr>
          <a:xfrm>
            <a:off x="4752732" y="3766938"/>
            <a:ext cx="1203729" cy="169277"/>
          </a:xfrm>
          <a:prstGeom prst="rect">
            <a:avLst/>
          </a:prstGeom>
          <a:solidFill>
            <a:srgbClr val="ED7D31"/>
          </a:solidFill>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s-ES" sz="11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Serie básica</a:t>
            </a:r>
          </a:p>
        </p:txBody>
      </p:sp>
      <p:sp>
        <p:nvSpPr>
          <p:cNvPr id="38" name="TrackerNum 8">
            <a:extLst>
              <a:ext uri="{FF2B5EF4-FFF2-40B4-BE49-F238E27FC236}">
                <a16:creationId xmlns:a16="http://schemas.microsoft.com/office/drawing/2014/main" id="{9881BE3A-441E-4078-A832-79CE573DFD93}"/>
              </a:ext>
            </a:extLst>
          </p:cNvPr>
          <p:cNvSpPr>
            <a:spLocks/>
          </p:cNvSpPr>
          <p:nvPr>
            <p:custDataLst>
              <p:tags r:id="rId10"/>
            </p:custDataLst>
          </p:nvPr>
        </p:nvSpPr>
        <p:spPr>
          <a:xfrm>
            <a:off x="5636799" y="2632619"/>
            <a:ext cx="233682" cy="233682"/>
          </a:xfrm>
          <a:prstGeom prst="ellipse">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s-ES" sz="1400" b="0" i="0" u="none" strike="noStrike" kern="1200" cap="none" spc="0" normalizeH="0" baseline="0" noProof="0" dirty="0">
                <a:ln>
                  <a:noFill/>
                </a:ln>
                <a:solidFill>
                  <a:srgbClr val="FFFFFF"/>
                </a:solidFill>
                <a:effectLst/>
                <a:uLnTx/>
                <a:uFillTx/>
                <a:latin typeface="Arial"/>
                <a:ea typeface="+mn-ea"/>
                <a:cs typeface="+mn-cs"/>
              </a:rPr>
              <a:t>1</a:t>
            </a:r>
          </a:p>
        </p:txBody>
      </p:sp>
      <p:sp>
        <p:nvSpPr>
          <p:cNvPr id="49" name="TextBox 48">
            <a:extLst>
              <a:ext uri="{FF2B5EF4-FFF2-40B4-BE49-F238E27FC236}">
                <a16:creationId xmlns:a16="http://schemas.microsoft.com/office/drawing/2014/main" id="{DECC521F-1035-4E3A-B8AB-BC2712F1B6D1}"/>
              </a:ext>
            </a:extLst>
          </p:cNvPr>
          <p:cNvSpPr txBox="1"/>
          <p:nvPr/>
        </p:nvSpPr>
        <p:spPr>
          <a:xfrm>
            <a:off x="7199327" y="5591348"/>
            <a:ext cx="1231198" cy="38933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45720" marR="0" lvl="0" indent="0" algn="l" defTabSz="914377" rtl="0" eaLnBrk="1" fontAlgn="ctr" latinLnBrk="0" hangingPunct="1">
              <a:lnSpc>
                <a:spcPct val="115000"/>
              </a:lnSpc>
              <a:spcBef>
                <a:spcPts val="0"/>
              </a:spcBef>
              <a:spcAft>
                <a:spcPts val="600"/>
              </a:spcAft>
              <a:buClr>
                <a:srgbClr val="000000"/>
              </a:buClr>
              <a:buSzPct val="100000"/>
              <a:buFont typeface="Segoe UI" panose="020B0502040204020203" pitchFamily="34" charset="0"/>
              <a:buChar char="​"/>
              <a:tabLst/>
              <a:defRPr/>
            </a:pPr>
            <a:r>
              <a:rPr kumimoji="0" lang="es-ES"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Serie básica + </a:t>
            </a:r>
            <a:r>
              <a:rPr lang="es-ES" sz="1100" b="1" dirty="0">
                <a:solidFill>
                  <a:srgbClr val="000000"/>
                </a:solidFill>
                <a:latin typeface="Arial" panose="020B0604020202020204" pitchFamily="34" charset="0"/>
                <a:ea typeface="Times New Roman" panose="02020603050405020304" pitchFamily="18" charset="0"/>
              </a:rPr>
              <a:t>R</a:t>
            </a:r>
            <a:r>
              <a:rPr kumimoji="0" lang="es-ES"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efuerzo</a:t>
            </a:r>
            <a:r>
              <a:rPr kumimoji="0" lang="es-ES" sz="1100" b="1" i="0" u="none" strike="noStrike" kern="1200" cap="none" spc="0" normalizeH="0" baseline="3000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a:t>
            </a:r>
            <a:endParaRPr kumimoji="0" 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 name="4. Footnote">
            <a:extLst>
              <a:ext uri="{FF2B5EF4-FFF2-40B4-BE49-F238E27FC236}">
                <a16:creationId xmlns:a16="http://schemas.microsoft.com/office/drawing/2014/main" id="{AA8799F8-D35A-412E-9951-751E926B0F92}"/>
              </a:ext>
            </a:extLst>
          </p:cNvPr>
          <p:cNvSpPr txBox="1"/>
          <p:nvPr>
            <p:custDataLst>
              <p:tags r:id="rId11"/>
            </p:custDataLst>
          </p:nvPr>
        </p:nvSpPr>
        <p:spPr>
          <a:xfrm>
            <a:off x="553972" y="6278402"/>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30000" noProof="0" dirty="0">
                <a:ln>
                  <a:noFill/>
                </a:ln>
                <a:solidFill>
                  <a:srgbClr val="000000"/>
                </a:solidFill>
                <a:effectLst/>
                <a:uLnTx/>
                <a:uFillTx/>
                <a:latin typeface="Arial"/>
                <a:ea typeface="+mn-ea"/>
                <a:cs typeface="Arial" panose="020B0604020202020204" pitchFamily="34" charset="0"/>
              </a:rPr>
              <a:t>1</a:t>
            </a:r>
            <a:r>
              <a:rPr lang="es-ES" sz="1000" b="1" dirty="0">
                <a:solidFill>
                  <a:srgbClr val="000000"/>
                </a:solidFill>
                <a:latin typeface="Arial"/>
              </a:rPr>
              <a:t> Aún</a:t>
            </a:r>
            <a:r>
              <a:rPr kumimoji="0" lang="es-ES" sz="10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no se han evaluado las dosis de refuerzo en menores de 12 años.</a:t>
            </a:r>
          </a:p>
        </p:txBody>
      </p:sp>
      <p:sp>
        <p:nvSpPr>
          <p:cNvPr id="50" name="TrackerNum 8">
            <a:extLst>
              <a:ext uri="{FF2B5EF4-FFF2-40B4-BE49-F238E27FC236}">
                <a16:creationId xmlns:a16="http://schemas.microsoft.com/office/drawing/2014/main" id="{18E2AB65-7634-42E6-ABA1-E41D7A323C71}"/>
              </a:ext>
            </a:extLst>
          </p:cNvPr>
          <p:cNvSpPr>
            <a:spLocks/>
          </p:cNvSpPr>
          <p:nvPr>
            <p:custDataLst>
              <p:tags r:id="rId12"/>
            </p:custDataLst>
          </p:nvPr>
        </p:nvSpPr>
        <p:spPr>
          <a:xfrm>
            <a:off x="9044175" y="3191240"/>
            <a:ext cx="233682" cy="233682"/>
          </a:xfrm>
          <a:prstGeom prst="ellipse">
            <a:avLst/>
          </a:prstGeom>
          <a:solidFill>
            <a:srgbClr val="B9FFD9"/>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s-ES" sz="1400" b="0" i="0" u="none" strike="noStrike" kern="1200" cap="none" spc="0" normalizeH="0" baseline="0" noProof="0" dirty="0">
                <a:ln>
                  <a:noFill/>
                </a:ln>
                <a:solidFill>
                  <a:srgbClr val="DDDDDD">
                    <a:lumMod val="50000"/>
                  </a:srgbClr>
                </a:solidFill>
                <a:effectLst/>
                <a:uLnTx/>
                <a:uFillTx/>
                <a:latin typeface="Arial"/>
                <a:ea typeface="+mn-ea"/>
                <a:cs typeface="+mn-cs"/>
              </a:rPr>
              <a:t>2b</a:t>
            </a:r>
          </a:p>
        </p:txBody>
      </p:sp>
      <p:sp>
        <p:nvSpPr>
          <p:cNvPr id="51" name="TrackerNum 8">
            <a:extLst>
              <a:ext uri="{FF2B5EF4-FFF2-40B4-BE49-F238E27FC236}">
                <a16:creationId xmlns:a16="http://schemas.microsoft.com/office/drawing/2014/main" id="{C7DBE145-7BD4-4473-9B16-4479101AFD13}"/>
              </a:ext>
            </a:extLst>
          </p:cNvPr>
          <p:cNvSpPr>
            <a:spLocks/>
          </p:cNvSpPr>
          <p:nvPr>
            <p:custDataLst>
              <p:tags r:id="rId13"/>
            </p:custDataLst>
          </p:nvPr>
        </p:nvSpPr>
        <p:spPr>
          <a:xfrm>
            <a:off x="9044175" y="5177006"/>
            <a:ext cx="233682" cy="23368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ES" sz="1400" b="0" i="0" u="none" strike="noStrike" kern="1200" cap="none" spc="0" normalizeH="0" baseline="0" noProof="0" dirty="0">
                <a:ln>
                  <a:noFill/>
                </a:ln>
                <a:solidFill>
                  <a:srgbClr val="000000"/>
                </a:solidFill>
                <a:effectLst/>
                <a:uLnTx/>
                <a:uFillTx/>
                <a:latin typeface="Arial"/>
                <a:ea typeface="+mn-ea"/>
                <a:cs typeface="+mn-cs"/>
              </a:rPr>
              <a:t>4</a:t>
            </a:r>
          </a:p>
        </p:txBody>
      </p:sp>
      <p:sp>
        <p:nvSpPr>
          <p:cNvPr id="52" name="TrackerNum 8">
            <a:extLst>
              <a:ext uri="{FF2B5EF4-FFF2-40B4-BE49-F238E27FC236}">
                <a16:creationId xmlns:a16="http://schemas.microsoft.com/office/drawing/2014/main" id="{22EB60B9-56A5-4D19-8150-7D201ED00A38}"/>
              </a:ext>
            </a:extLst>
          </p:cNvPr>
          <p:cNvSpPr>
            <a:spLocks/>
          </p:cNvSpPr>
          <p:nvPr>
            <p:custDataLst>
              <p:tags r:id="rId14"/>
            </p:custDataLst>
          </p:nvPr>
        </p:nvSpPr>
        <p:spPr>
          <a:xfrm>
            <a:off x="9044175" y="4434741"/>
            <a:ext cx="233682" cy="233682"/>
          </a:xfrm>
          <a:prstGeom prst="ellipse">
            <a:avLst/>
          </a:prstGeom>
          <a:solidFill>
            <a:schemeClr val="accent5">
              <a:lumMod val="40000"/>
              <a:lumOff val="60000"/>
            </a:scheme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
                <a:srgbClr val="FFFFFF"/>
              </a:buClr>
              <a:buSzTx/>
              <a:buFontTx/>
              <a:buNone/>
              <a:tabLst/>
              <a:defRPr/>
            </a:pPr>
            <a:r>
              <a:rPr kumimoji="0" lang="es-ES" sz="1400" b="0" i="0" u="none" strike="noStrike" kern="1200" cap="none" spc="0" normalizeH="0" baseline="0" noProof="0" dirty="0">
                <a:ln>
                  <a:noFill/>
                </a:ln>
                <a:solidFill>
                  <a:srgbClr val="DDDDDD">
                    <a:lumMod val="50000"/>
                  </a:srgbClr>
                </a:solidFill>
                <a:effectLst/>
                <a:uLnTx/>
                <a:uFillTx/>
                <a:latin typeface="Arial"/>
                <a:ea typeface="+mn-ea"/>
                <a:cs typeface="+mn-cs"/>
              </a:rPr>
              <a:t>3</a:t>
            </a:r>
          </a:p>
        </p:txBody>
      </p:sp>
      <p:cxnSp>
        <p:nvCxnSpPr>
          <p:cNvPr id="5" name="Conector recto de flecha 4">
            <a:extLst>
              <a:ext uri="{FF2B5EF4-FFF2-40B4-BE49-F238E27FC236}">
                <a16:creationId xmlns:a16="http://schemas.microsoft.com/office/drawing/2014/main" id="{E0BAEF7F-1382-4EA7-A9EC-A5F32D95CBFC}"/>
              </a:ext>
            </a:extLst>
          </p:cNvPr>
          <p:cNvCxnSpPr/>
          <p:nvPr/>
        </p:nvCxnSpPr>
        <p:spPr>
          <a:xfrm>
            <a:off x="4514056" y="2321128"/>
            <a:ext cx="431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E7706C90-0F91-4E74-8977-954A5E085162}"/>
              </a:ext>
            </a:extLst>
          </p:cNvPr>
          <p:cNvCxnSpPr/>
          <p:nvPr/>
        </p:nvCxnSpPr>
        <p:spPr>
          <a:xfrm>
            <a:off x="5754672" y="2321128"/>
            <a:ext cx="431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a:extLst>
              <a:ext uri="{FF2B5EF4-FFF2-40B4-BE49-F238E27FC236}">
                <a16:creationId xmlns:a16="http://schemas.microsoft.com/office/drawing/2014/main" id="{2ACA2F96-237B-43EC-B354-FA97EB4610CA}"/>
              </a:ext>
            </a:extLst>
          </p:cNvPr>
          <p:cNvCxnSpPr/>
          <p:nvPr/>
        </p:nvCxnSpPr>
        <p:spPr>
          <a:xfrm>
            <a:off x="6998815" y="2327681"/>
            <a:ext cx="4318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41">
            <a:extLst>
              <a:ext uri="{FF2B5EF4-FFF2-40B4-BE49-F238E27FC236}">
                <a16:creationId xmlns:a16="http://schemas.microsoft.com/office/drawing/2014/main" id="{C348D7C6-C9B2-4DFA-8A76-340B3952B5FC}"/>
              </a:ext>
            </a:extLst>
          </p:cNvPr>
          <p:cNvSpPr txBox="1"/>
          <p:nvPr/>
        </p:nvSpPr>
        <p:spPr>
          <a:xfrm>
            <a:off x="6911862" y="3766939"/>
            <a:ext cx="784338" cy="169277"/>
          </a:xfrm>
          <a:prstGeom prst="rect">
            <a:avLst/>
          </a:prstGeom>
        </p:spPr>
        <p:txBody>
          <a:bodyPr vert="horz" wrap="square" lIns="0" tIns="0" rIns="0" bIns="0" rtlCol="0">
            <a:spAutoFit/>
          </a:bodyPr>
          <a:lstStyle>
            <a:lvl1pPr lvl="0" indent="0" defTabSz="914377">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594" lvl="1" indent="-225420" defTabSz="914377">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902" lvl="2" indent="-214308" defTabSz="91437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8473" lvl="3" indent="-152396" defTabSz="914377">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542" lvl="4" indent="-147635" defTabSz="914377">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24" indent="-171446" defTabSz="914377">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s-ES" sz="11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Refuerzo</a:t>
            </a:r>
          </a:p>
        </p:txBody>
      </p:sp>
    </p:spTree>
    <p:extLst>
      <p:ext uri="{BB962C8B-B14F-4D97-AF65-F5344CB8AC3E}">
        <p14:creationId xmlns:p14="http://schemas.microsoft.com/office/powerpoint/2010/main" val="3345447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texto 13">
            <a:extLst>
              <a:ext uri="{FF2B5EF4-FFF2-40B4-BE49-F238E27FC236}">
                <a16:creationId xmlns:a16="http://schemas.microsoft.com/office/drawing/2014/main" id="{D3BA0DB0-591E-4F0A-9DE4-6DFC112F13C9}"/>
              </a:ext>
            </a:extLst>
          </p:cNvPr>
          <p:cNvSpPr>
            <a:spLocks noGrp="1"/>
          </p:cNvSpPr>
          <p:nvPr>
            <p:ph type="body" sz="quarter" idx="13"/>
          </p:nvPr>
        </p:nvSpPr>
        <p:spPr>
          <a:xfrm>
            <a:off x="474363" y="936142"/>
            <a:ext cx="8160000" cy="453761"/>
          </a:xfrm>
        </p:spPr>
        <p:txBody>
          <a:bodyPr>
            <a:normAutofit fontScale="92500" lnSpcReduction="20000"/>
          </a:bodyPr>
          <a:lstStyle/>
          <a:p>
            <a:pPr marL="0" marR="0" lvl="0" indent="0" algn="l" defTabSz="914400" rtl="0" eaLnBrk="1" fontAlgn="auto" latinLnBrk="0" hangingPunct="1">
              <a:lnSpc>
                <a:spcPct val="110000"/>
              </a:lnSpc>
              <a:spcBef>
                <a:spcPts val="1000"/>
              </a:spcBef>
              <a:spcAft>
                <a:spcPts val="600"/>
              </a:spcAft>
              <a:buClr>
                <a:prstClr val="black"/>
              </a:buClr>
              <a:buSzPct val="80000"/>
              <a:buFontTx/>
              <a:buNone/>
              <a:tabLst/>
              <a:defRPr/>
            </a:pPr>
            <a:r>
              <a:rPr lang="es-ES" i="1" dirty="0">
                <a:solidFill>
                  <a:prstClr val="black"/>
                </a:solidFill>
                <a:latin typeface="Ebrima" panose="02000000000000000000" pitchFamily="2" charset="0"/>
                <a:ea typeface="Ebrima" panose="02000000000000000000" pitchFamily="2" charset="0"/>
                <a:cs typeface="Ebrima" panose="02000000000000000000" pitchFamily="2" charset="0"/>
              </a:rPr>
              <a:t>Entre las personas inmunodeprimidas (PID) se encuentran las que tienen afecciones asociadas a inmunodeficiencia y las que reciben tratamiento inmunosupresor.</a:t>
            </a:r>
            <a:endParaRPr kumimoji="0" lang="es-ES"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63783F7A-4663-46AB-8906-C79ACE11007C}"/>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26</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9" name="Título 8">
            <a:extLst>
              <a:ext uri="{FF2B5EF4-FFF2-40B4-BE49-F238E27FC236}">
                <a16:creationId xmlns:a16="http://schemas.microsoft.com/office/drawing/2014/main" id="{66B6DDA6-37EC-4A70-ACC6-D62FB45EB8C4}"/>
              </a:ext>
            </a:extLst>
          </p:cNvPr>
          <p:cNvSpPr>
            <a:spLocks noGrp="1"/>
          </p:cNvSpPr>
          <p:nvPr>
            <p:ph type="title"/>
          </p:nvPr>
        </p:nvSpPr>
        <p:spPr>
          <a:xfrm>
            <a:off x="479999" y="359999"/>
            <a:ext cx="10011538" cy="453761"/>
          </a:xfrm>
        </p:spPr>
        <p:txBody>
          <a:bodyPr/>
          <a:lstStyle/>
          <a:p>
            <a:r>
              <a:rPr lang="es-ES" sz="2600" dirty="0"/>
              <a:t>Vacunación contra la COVID-19 en las personas inmunodeprimidas (1/2)</a:t>
            </a:r>
          </a:p>
        </p:txBody>
      </p:sp>
      <p:sp>
        <p:nvSpPr>
          <p:cNvPr id="3" name="Marcador de contenido 2">
            <a:extLst>
              <a:ext uri="{FF2B5EF4-FFF2-40B4-BE49-F238E27FC236}">
                <a16:creationId xmlns:a16="http://schemas.microsoft.com/office/drawing/2014/main" id="{E6A43F6B-9688-43A8-A8E3-B0BF30EFE88E}"/>
              </a:ext>
            </a:extLst>
          </p:cNvPr>
          <p:cNvSpPr>
            <a:spLocks noGrp="1"/>
          </p:cNvSpPr>
          <p:nvPr>
            <p:ph idx="1"/>
          </p:nvPr>
        </p:nvSpPr>
        <p:spPr>
          <a:xfrm>
            <a:off x="474363" y="1477580"/>
            <a:ext cx="11232001" cy="4328889"/>
          </a:xfrm>
        </p:spPr>
        <p:txBody>
          <a:bodyPr/>
          <a:lstStyle/>
          <a:p>
            <a:r>
              <a:rPr lang="es-ES" sz="1200" b="1" dirty="0">
                <a:latin typeface="Ebrima" panose="02000000000000000000" pitchFamily="2" charset="0"/>
                <a:ea typeface="Ebrima" panose="02000000000000000000" pitchFamily="2" charset="0"/>
                <a:cs typeface="Ebrima" panose="02000000000000000000" pitchFamily="2" charset="0"/>
              </a:rPr>
              <a:t>Cuadro 1. Personas moderada o gravemente inmunodeprimidas (lista no exhaustiva). Esta definición se aplica a todos los grupos etarios que cumplen los criterios para ser vacunados. </a:t>
            </a:r>
            <a:endParaRPr lang="es-ES" sz="1200" b="1" dirty="0">
              <a:highlight>
                <a:srgbClr val="FFFF00"/>
              </a:highlight>
              <a:latin typeface="Ebrima" panose="02000000000000000000" pitchFamily="2" charset="0"/>
              <a:ea typeface="Ebrima" panose="02000000000000000000" pitchFamily="2" charset="0"/>
              <a:cs typeface="Ebrima" panose="02000000000000000000" pitchFamily="2" charset="0"/>
            </a:endParaRPr>
          </a:p>
        </p:txBody>
      </p:sp>
      <p:graphicFrame>
        <p:nvGraphicFramePr>
          <p:cNvPr id="31" name="Table 5">
            <a:extLst>
              <a:ext uri="{FF2B5EF4-FFF2-40B4-BE49-F238E27FC236}">
                <a16:creationId xmlns:a16="http://schemas.microsoft.com/office/drawing/2014/main" id="{AED6F975-003E-4522-B316-729A0D83D6C9}"/>
              </a:ext>
            </a:extLst>
          </p:cNvPr>
          <p:cNvGraphicFramePr>
            <a:graphicFrameLocks noGrp="1"/>
          </p:cNvGraphicFramePr>
          <p:nvPr>
            <p:extLst>
              <p:ext uri="{D42A27DB-BD31-4B8C-83A1-F6EECF244321}">
                <p14:modId xmlns:p14="http://schemas.microsoft.com/office/powerpoint/2010/main" val="896438472"/>
              </p:ext>
            </p:extLst>
          </p:nvPr>
        </p:nvGraphicFramePr>
        <p:xfrm>
          <a:off x="474363" y="2003895"/>
          <a:ext cx="11354191" cy="4069080"/>
        </p:xfrm>
        <a:graphic>
          <a:graphicData uri="http://schemas.openxmlformats.org/drawingml/2006/table">
            <a:tbl>
              <a:tblPr firstRow="1" bandRow="1"/>
              <a:tblGrid>
                <a:gridCol w="2509530">
                  <a:extLst>
                    <a:ext uri="{9D8B030D-6E8A-4147-A177-3AD203B41FA5}">
                      <a16:colId xmlns:a16="http://schemas.microsoft.com/office/drawing/2014/main" val="3333976748"/>
                    </a:ext>
                  </a:extLst>
                </a:gridCol>
                <a:gridCol w="8844661">
                  <a:extLst>
                    <a:ext uri="{9D8B030D-6E8A-4147-A177-3AD203B41FA5}">
                      <a16:colId xmlns:a16="http://schemas.microsoft.com/office/drawing/2014/main" val="605790810"/>
                    </a:ext>
                  </a:extLst>
                </a:gridCol>
              </a:tblGrid>
              <a:tr h="25106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s-ES" sz="1300" noProof="0" dirty="0"/>
                        <a:t>Grupo</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AABED7">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s-ES" sz="1300" noProof="0" dirty="0"/>
                        <a:t>Detalles</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AABED7">
                        <a:lumMod val="50000"/>
                      </a:srgbClr>
                    </a:solidFill>
                  </a:tcPr>
                </a:tc>
                <a:extLst>
                  <a:ext uri="{0D108BD9-81ED-4DB2-BD59-A6C34878D82A}">
                    <a16:rowId xmlns:a16="http://schemas.microsoft.com/office/drawing/2014/main" val="3784607858"/>
                  </a:ext>
                </a:extLst>
              </a:tr>
              <a:tr h="42681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algn="l" defTabSz="914400" rtl="0" eaLnBrk="1" latinLnBrk="0" hangingPunct="1">
                        <a:lnSpc>
                          <a:spcPts val="1100"/>
                        </a:lnSpc>
                        <a:spcBef>
                          <a:spcPts val="600"/>
                        </a:spcBef>
                        <a:spcAft>
                          <a:spcPts val="600"/>
                        </a:spcAft>
                      </a:pPr>
                      <a:r>
                        <a:rPr lang="es-ES" sz="1300" b="0" kern="1200" noProof="0" dirty="0">
                          <a:solidFill>
                            <a:schemeClr val="tx1"/>
                          </a:solidFill>
                          <a:latin typeface="+mj-lt"/>
                          <a:ea typeface="+mn-ea"/>
                          <a:cs typeface="Times New Roman" panose="02020603050405020304" pitchFamily="18" charset="0"/>
                        </a:rPr>
                        <a:t>Cáncer activo</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s-ES" sz="1300" b="0" kern="1200" noProof="0" dirty="0">
                          <a:solidFill>
                            <a:schemeClr val="tx1"/>
                          </a:solidFill>
                          <a:latin typeface="+mj-lt"/>
                          <a:ea typeface="+mn-ea"/>
                          <a:cs typeface="Times New Roman" panose="02020603050405020304" pitchFamily="18" charset="0"/>
                        </a:rPr>
                        <a:t>Tratamiento inmunosupresor activo para un tumor sólido o una neoplasia hematológica (como la leucemia, el linfoma y el mieloma) o en los 12 meses siguientes a la finalización de dicho tratamiento</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300124"/>
                  </a:ext>
                </a:extLst>
              </a:tr>
              <a:tr h="552351">
                <a:tc>
                  <a:txBody>
                    <a:bodyPr/>
                    <a:lstStyle/>
                    <a:p>
                      <a:pPr marL="216000" algn="l" defTabSz="914400" rtl="0" eaLnBrk="1" latinLnBrk="0" hangingPunct="1">
                        <a:lnSpc>
                          <a:spcPts val="1100"/>
                        </a:lnSpc>
                        <a:spcBef>
                          <a:spcPts val="600"/>
                        </a:spcBef>
                        <a:spcAft>
                          <a:spcPts val="600"/>
                        </a:spcAft>
                      </a:pPr>
                      <a:r>
                        <a:rPr lang="es-ES" sz="1300" b="0" kern="1200" noProof="0" dirty="0">
                          <a:solidFill>
                            <a:schemeClr val="tx1"/>
                          </a:solidFill>
                          <a:latin typeface="+mj-lt"/>
                          <a:ea typeface="+mn-ea"/>
                          <a:cs typeface="Times New Roman" panose="02020603050405020304" pitchFamily="18" charset="0"/>
                        </a:rPr>
                        <a:t>Receptores de trasplantes</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s-ES" sz="1300" b="0" kern="1200" noProof="0" dirty="0">
                          <a:solidFill>
                            <a:schemeClr val="tx1"/>
                          </a:solidFill>
                          <a:latin typeface="+mj-lt"/>
                          <a:ea typeface="+mn-ea"/>
                          <a:cs typeface="Times New Roman" panose="02020603050405020304" pitchFamily="18" charset="0"/>
                        </a:rPr>
                        <a:t>Trasplante de un órgano sólido y toma de tratamiento inmunosupresor. </a:t>
                      </a:r>
                    </a:p>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s-ES" sz="1300" b="0" kern="1200" noProof="0" dirty="0">
                          <a:solidFill>
                            <a:schemeClr val="tx1"/>
                          </a:solidFill>
                          <a:latin typeface="+mj-lt"/>
                          <a:ea typeface="+mn-ea"/>
                          <a:cs typeface="Times New Roman" panose="02020603050405020304" pitchFamily="18" charset="0"/>
                        </a:rPr>
                        <a:t>Trasplante de células madre (en los 2 años siguientes al trasplante, o toma de tratamiento inmunosupresor) </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0065195"/>
                  </a:ext>
                </a:extLst>
              </a:tr>
              <a:tr h="552351">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algn="l" defTabSz="914400" rtl="0" eaLnBrk="1" latinLnBrk="0" hangingPunct="1">
                        <a:lnSpc>
                          <a:spcPts val="1100"/>
                        </a:lnSpc>
                        <a:spcBef>
                          <a:spcPts val="600"/>
                        </a:spcBef>
                        <a:spcAft>
                          <a:spcPts val="600"/>
                        </a:spcAft>
                      </a:pPr>
                      <a:r>
                        <a:rPr lang="es-ES" sz="1300" b="0" kern="1200" noProof="0" dirty="0">
                          <a:solidFill>
                            <a:schemeClr val="tx1"/>
                          </a:solidFill>
                          <a:latin typeface="+mj-lt"/>
                          <a:ea typeface="+mn-ea"/>
                          <a:cs typeface="Times New Roman" panose="02020603050405020304" pitchFamily="18" charset="0"/>
                        </a:rPr>
                        <a:t>Inmunodeficiencia</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s-ES" sz="1300" b="0" kern="1200" noProof="0" dirty="0">
                          <a:solidFill>
                            <a:schemeClr val="tx1"/>
                          </a:solidFill>
                          <a:latin typeface="+mj-lt"/>
                          <a:ea typeface="+mn-ea"/>
                          <a:cs typeface="Times New Roman" panose="02020603050405020304" pitchFamily="18" charset="0"/>
                        </a:rPr>
                        <a:t>Inmunodeficiencia primaria grave </a:t>
                      </a:r>
                    </a:p>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s-ES" sz="1300" b="0" kern="1200" noProof="0" dirty="0">
                          <a:solidFill>
                            <a:schemeClr val="tx1"/>
                          </a:solidFill>
                          <a:latin typeface="+mj-lt"/>
                          <a:ea typeface="+mn-ea"/>
                          <a:cs typeface="Times New Roman" panose="02020603050405020304" pitchFamily="18" charset="0"/>
                        </a:rPr>
                        <a:t>Diálisis crónica</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7558359"/>
                  </a:ext>
                </a:extLst>
              </a:tr>
              <a:tr h="0">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b="1">
                          <a:solidFill>
                            <a:schemeClr val="tx1">
                              <a:lumMod val="75000"/>
                              <a:lumOff val="25000"/>
                            </a:schemeClr>
                          </a:solidFill>
                        </a:rPr>
                        <a:t>Virus inactivado</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CCFFCC">
                        <a:alpha val="60411"/>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marR="0" lvl="0" indent="0" algn="l" defTabSz="914400" rtl="0" eaLnBrk="1" fontAlgn="auto" latinLnBrk="0" hangingPunct="1">
                        <a:lnSpc>
                          <a:spcPct val="100000"/>
                        </a:lnSpc>
                        <a:spcBef>
                          <a:spcPts val="600"/>
                        </a:spcBef>
                        <a:spcAft>
                          <a:spcPts val="600"/>
                        </a:spcAft>
                        <a:buClrTx/>
                        <a:buSzTx/>
                        <a:buFontTx/>
                        <a:buNone/>
                        <a:tabLst/>
                        <a:defRPr/>
                      </a:pPr>
                      <a:endParaRPr lang="es-ES" sz="1300" b="0" kern="1200" noProof="0" dirty="0">
                        <a:solidFill>
                          <a:schemeClr val="tx1"/>
                        </a:solidFill>
                        <a:latin typeface="+mj-lt"/>
                        <a:ea typeface="+mn-ea"/>
                        <a:cs typeface="Times New Roman" panose="02020603050405020304" pitchFamily="18" charset="0"/>
                      </a:endParaRP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9601499"/>
                  </a:ext>
                </a:extLst>
              </a:tr>
              <a:tr h="426817">
                <a:tc>
                  <a:txBody>
                    <a:bodyPr/>
                    <a:lstStyle/>
                    <a:p>
                      <a:pPr marL="216000">
                        <a:spcBef>
                          <a:spcPts val="600"/>
                        </a:spcBef>
                        <a:spcAft>
                          <a:spcPts val="600"/>
                        </a:spcAft>
                      </a:pPr>
                      <a:r>
                        <a:rPr lang="es-ES" sz="1300" b="0" kern="1200" noProof="0" dirty="0">
                          <a:solidFill>
                            <a:schemeClr val="tx1"/>
                          </a:solidFill>
                          <a:latin typeface="+mj-lt"/>
                          <a:ea typeface="+mn-ea"/>
                          <a:cs typeface="Times New Roman" panose="02020603050405020304" pitchFamily="18" charset="0"/>
                        </a:rPr>
                        <a:t>Infección por el VIH</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16000" indent="-171450" algn="l" defTabSz="914400" rtl="0" eaLnBrk="1" latinLnBrk="0" hangingPunct="1">
                        <a:lnSpc>
                          <a:spcPct val="100000"/>
                        </a:lnSpc>
                        <a:spcBef>
                          <a:spcPts val="600"/>
                        </a:spcBef>
                        <a:spcAft>
                          <a:spcPts val="600"/>
                        </a:spcAft>
                        <a:buFont typeface="Arial" panose="020B0604020202020204" pitchFamily="34" charset="0"/>
                        <a:buChar char="•"/>
                      </a:pPr>
                      <a:r>
                        <a:rPr lang="es-ES" sz="1300" b="0" kern="1200" noProof="0" dirty="0">
                          <a:solidFill>
                            <a:schemeClr val="tx1"/>
                          </a:solidFill>
                          <a:latin typeface="+mj-lt"/>
                          <a:ea typeface="+mn-ea"/>
                          <a:cs typeface="Times New Roman" panose="02020603050405020304" pitchFamily="18" charset="0"/>
                        </a:rPr>
                        <a:t>Infección por el VIH con un recuento actual de linfocitos CD4 de &lt;200 células/μl, evidencia de una infección oportunista, sin tratamiento contra el VIH, o con una carga viral detectable (es decir, enfermedad por el VIH avanzada)</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1800596"/>
                  </a:ext>
                </a:extLst>
              </a:tr>
              <a:tr h="9038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algn="l" defTabSz="914400" rtl="0" eaLnBrk="1" latinLnBrk="0" hangingPunct="1">
                        <a:lnSpc>
                          <a:spcPts val="1100"/>
                        </a:lnSpc>
                        <a:spcBef>
                          <a:spcPts val="600"/>
                        </a:spcBef>
                        <a:spcAft>
                          <a:spcPts val="600"/>
                        </a:spcAft>
                      </a:pPr>
                      <a:r>
                        <a:rPr lang="es-ES" sz="1300" b="0" kern="1200" noProof="0" dirty="0">
                          <a:solidFill>
                            <a:schemeClr val="tx1"/>
                          </a:solidFill>
                          <a:latin typeface="+mj-lt"/>
                          <a:ea typeface="+mn-ea"/>
                          <a:cs typeface="Times New Roman" panose="02020603050405020304" pitchFamily="18" charset="0"/>
                        </a:rPr>
                        <a:t>Inmunosupresores</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1600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s-ES" sz="1300" b="0" kern="1200" noProof="0" dirty="0">
                          <a:solidFill>
                            <a:schemeClr val="tx1"/>
                          </a:solidFill>
                          <a:latin typeface="+mj-lt"/>
                          <a:ea typeface="+mn-ea"/>
                          <a:cs typeface="Times New Roman" panose="02020603050405020304" pitchFamily="18" charset="0"/>
                        </a:rPr>
                        <a:t>Tratamiento activo que provoque una inmunosupresión significativa, como corticosteroides en dosis altas, alquilantes, antimetabolitos, fármacos inmunosupresores relacionados con el trasplante, quimioterápicos contra el cáncer, bloqueantes del factor de necrosis tumoral (TNF) u otros fármacos sumamente inmunosupresores</a:t>
                      </a:r>
                    </a:p>
                    <a:p>
                      <a:pPr marL="21600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s-ES" sz="1300" b="0" kern="1200" noProof="0" dirty="0">
                          <a:solidFill>
                            <a:schemeClr val="tx1"/>
                          </a:solidFill>
                          <a:latin typeface="+mj-lt"/>
                          <a:ea typeface="+mn-ea"/>
                          <a:cs typeface="Times New Roman" panose="02020603050405020304" pitchFamily="18" charset="0"/>
                        </a:rPr>
                        <a:t>Quimioterapia o radioterapia inmunosupresora en los 6 </a:t>
                      </a:r>
                      <a:r>
                        <a:rPr lang="es-ES" sz="1300" b="0" kern="1200" noProof="0" dirty="0">
                          <a:solidFill>
                            <a:schemeClr val="tx1"/>
                          </a:solidFill>
                          <a:latin typeface="Calibri" panose="020F0502020204030204"/>
                          <a:ea typeface="+mn-ea"/>
                          <a:cs typeface="Times New Roman" panose="02020603050405020304" pitchFamily="18" charset="0"/>
                        </a:rPr>
                        <a:t>últimos </a:t>
                      </a:r>
                      <a:r>
                        <a:rPr lang="es-ES" sz="1300" b="0" kern="1200" noProof="0" dirty="0">
                          <a:solidFill>
                            <a:schemeClr val="tx1"/>
                          </a:solidFill>
                          <a:latin typeface="+mj-lt"/>
                          <a:ea typeface="+mn-ea"/>
                          <a:cs typeface="Times New Roman" panose="02020603050405020304" pitchFamily="18" charset="0"/>
                        </a:rPr>
                        <a:t>meses</a:t>
                      </a:r>
                    </a:p>
                  </a:txBody>
                  <a:tcPr anchor="ctr">
                    <a:lnL w="6350" cap="flat" cmpd="sng" algn="ctr">
                      <a:solidFill>
                        <a:srgbClr val="FFFFFF">
                          <a:lumMod val="50000"/>
                        </a:srgbClr>
                      </a:solidFill>
                      <a:prstDash val="solid"/>
                      <a:round/>
                      <a:headEnd type="none" w="med" len="med"/>
                      <a:tailEnd type="none" w="med" len="med"/>
                    </a:lnL>
                    <a:lnR w="6350" cap="flat" cmpd="sng" algn="ctr">
                      <a:solidFill>
                        <a:srgbClr val="FFFFFF">
                          <a:lumMod val="50000"/>
                        </a:srgbClr>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8146113"/>
                  </a:ext>
                </a:extLst>
              </a:tr>
            </a:tbl>
          </a:graphicData>
        </a:graphic>
      </p:graphicFrame>
      <p:sp>
        <p:nvSpPr>
          <p:cNvPr id="10" name="Elipse 9">
            <a:extLst>
              <a:ext uri="{FF2B5EF4-FFF2-40B4-BE49-F238E27FC236}">
                <a16:creationId xmlns:a16="http://schemas.microsoft.com/office/drawing/2014/main" id="{09F4C46F-955A-4D50-B880-135A49BE1489}"/>
              </a:ext>
            </a:extLst>
          </p:cNvPr>
          <p:cNvSpPr/>
          <p:nvPr/>
        </p:nvSpPr>
        <p:spPr>
          <a:xfrm>
            <a:off x="162937" y="129401"/>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schemeClr val="bg1"/>
                </a:solidFill>
              </a:rPr>
              <a:t>H</a:t>
            </a:r>
          </a:p>
        </p:txBody>
      </p:sp>
      <p:sp>
        <p:nvSpPr>
          <p:cNvPr id="12" name="Marcador de texto 14">
            <a:extLst>
              <a:ext uri="{FF2B5EF4-FFF2-40B4-BE49-F238E27FC236}">
                <a16:creationId xmlns:a16="http://schemas.microsoft.com/office/drawing/2014/main" id="{5E60AAB3-93EF-4817-B0AC-92AC3C64CD46}"/>
              </a:ext>
            </a:extLst>
          </p:cNvPr>
          <p:cNvSpPr txBox="1">
            <a:spLocks/>
          </p:cNvSpPr>
          <p:nvPr/>
        </p:nvSpPr>
        <p:spPr bwMode="invGray">
          <a:xfrm>
            <a:off x="479999" y="6384535"/>
            <a:ext cx="11226365" cy="286937"/>
          </a:xfrm>
          <a:prstGeom prst="rect">
            <a:avLst/>
          </a:prstGeom>
        </p:spPr>
        <p:txBody>
          <a:bodyPr vert="horz" lIns="18000" tIns="0" rIns="18000" bIns="0" rtlCol="0" anchor="t">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8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900" dirty="0">
                <a:latin typeface="Ebrima" panose="02000000000000000000" pitchFamily="2" charset="0"/>
                <a:ea typeface="Ebrima" panose="02000000000000000000" pitchFamily="2" charset="0"/>
                <a:cs typeface="Ebrima" panose="02000000000000000000" pitchFamily="2" charset="0"/>
              </a:rPr>
              <a:t>SAGE de la OMS. </a:t>
            </a:r>
            <a:r>
              <a:rPr lang="es-ES" sz="900" b="1" dirty="0">
                <a:latin typeface="Ebrima" panose="02000000000000000000" pitchFamily="2" charset="0"/>
                <a:ea typeface="Ebrima" panose="02000000000000000000" pitchFamily="2" charset="0"/>
                <a:cs typeface="Ebrima" panose="02000000000000000000" pitchFamily="2" charset="0"/>
              </a:rPr>
              <a:t>Interim recommendations for an extended primary series with an additional vaccine dose for COVID-19 vaccination in immunocompromised persons. </a:t>
            </a:r>
            <a:r>
              <a:rPr lang="es-ES" sz="900" dirty="0">
                <a:latin typeface="Ebrima" panose="02000000000000000000" pitchFamily="2" charset="0"/>
                <a:ea typeface="Ebrima" panose="02000000000000000000" pitchFamily="2" charset="0"/>
                <a:cs typeface="Ebrima" panose="02000000000000000000" pitchFamily="2" charset="0"/>
              </a:rPr>
              <a:t>26 de octubre del 2021: https://www.who.int/publications/i/item/WHO-2019-nCoV-vaccines-SAGE_recommendation-immunocompromised-persons.</a:t>
            </a:r>
          </a:p>
        </p:txBody>
      </p:sp>
    </p:spTree>
    <p:extLst>
      <p:ext uri="{BB962C8B-B14F-4D97-AF65-F5344CB8AC3E}">
        <p14:creationId xmlns:p14="http://schemas.microsoft.com/office/powerpoint/2010/main" val="258424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a:extLst>
              <a:ext uri="{FF2B5EF4-FFF2-40B4-BE49-F238E27FC236}">
                <a16:creationId xmlns:a16="http://schemas.microsoft.com/office/drawing/2014/main" id="{066BD4F1-3232-497E-A86B-5C8FAE83BAA6}"/>
              </a:ext>
            </a:extLst>
          </p:cNvPr>
          <p:cNvSpPr>
            <a:spLocks noGrp="1"/>
          </p:cNvSpPr>
          <p:nvPr>
            <p:ph idx="1"/>
          </p:nvPr>
        </p:nvSpPr>
        <p:spPr>
          <a:xfrm>
            <a:off x="2623280" y="1700456"/>
            <a:ext cx="9090884" cy="950634"/>
          </a:xfrm>
        </p:spPr>
        <p:txBody>
          <a:bodyPr/>
          <a:lstStyle/>
          <a:p>
            <a:pPr marL="285750" indent="-285750">
              <a:spcAft>
                <a:spcPts val="0"/>
              </a:spcAft>
              <a:buFont typeface="Arial" panose="020B0604020202020204" pitchFamily="34" charset="0"/>
              <a:buChar char="•"/>
            </a:pPr>
            <a:r>
              <a:rPr lang="es-ES" sz="1100" b="0" i="0" u="none" strike="noStrike" baseline="0" dirty="0">
                <a:solidFill>
                  <a:srgbClr val="000000"/>
                </a:solidFill>
                <a:latin typeface="Ebrima" panose="02000000000000000000" pitchFamily="2" charset="0"/>
                <a:ea typeface="Ebrima" panose="02000000000000000000" pitchFamily="2" charset="0"/>
                <a:cs typeface="Ebrima" panose="02000000000000000000" pitchFamily="2" charset="0"/>
              </a:rPr>
              <a:t>La serie de vacunación básica en las PID debe incluir una </a:t>
            </a:r>
            <a:r>
              <a:rPr lang="es-ES" sz="1100" b="1" i="0" u="none" strike="noStrike" baseline="0" dirty="0">
                <a:solidFill>
                  <a:srgbClr val="000000"/>
                </a:solidFill>
                <a:latin typeface="Ebrima" panose="02000000000000000000" pitchFamily="2" charset="0"/>
                <a:ea typeface="Ebrima" panose="02000000000000000000" pitchFamily="2" charset="0"/>
                <a:cs typeface="Ebrima" panose="02000000000000000000" pitchFamily="2" charset="0"/>
              </a:rPr>
              <a:t>dosis adicional para todas las vacunas contra la COVID-19 en la lista para uso de emergencia. Una dosis adicional es diferente de una dosis de refuerzo. </a:t>
            </a:r>
            <a:endParaRPr lang="es-ES" sz="1100" b="1" dirty="0">
              <a:latin typeface="Ebrima" panose="02000000000000000000" pitchFamily="2" charset="0"/>
              <a:ea typeface="Ebrima" panose="02000000000000000000" pitchFamily="2" charset="0"/>
              <a:cs typeface="Ebrima" panose="02000000000000000000" pitchFamily="2" charset="0"/>
            </a:endParaRPr>
          </a:p>
          <a:p>
            <a:pPr marL="285750" indent="-285750">
              <a:spcAft>
                <a:spcPts val="0"/>
              </a:spcAft>
              <a:buFont typeface="Arial" panose="020B0604020202020204" pitchFamily="34" charset="0"/>
              <a:buChar char="•"/>
            </a:pP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Esta dosis adicional debe administrarse al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menos 1 mes después y en un plazo máximo de 3 meses desde la serie básica </a:t>
            </a: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para</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 </a:t>
            </a: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aumentar la protección de las PID. Si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han transcurrido más de 3 meses </a:t>
            </a: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desde la última dosis de la serie básica convencional, la dosis adicional de una serie básica ampliada debe administrarse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cuanto antes.</a:t>
            </a:r>
          </a:p>
          <a:p>
            <a:pPr marL="285750" indent="-285750">
              <a:spcAft>
                <a:spcPts val="0"/>
              </a:spcAft>
              <a:buFont typeface="Arial" panose="020B0604020202020204" pitchFamily="34" charset="0"/>
              <a:buChar char="•"/>
            </a:pP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En el caso de las personas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que reciben o tienen previsto recibir tratamiento inmunosupresor</a:t>
            </a: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 el momento más adecuado para la dosis adicional puede variar en función del entorno epidemiológico y del calendario y el alcance del tratamiento inmunosupresor, y esto se debe tratar con el médico que atiende a la PID.</a:t>
            </a:r>
          </a:p>
          <a:p>
            <a:pPr marL="285750" indent="-285750">
              <a:spcAft>
                <a:spcPts val="0"/>
              </a:spcAft>
              <a:buFont typeface="Arial" panose="020B0604020202020204" pitchFamily="34" charset="0"/>
              <a:buChar char="•"/>
            </a:pP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Una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dosis adicional homóloga en una serie básica ampliada debería considerarse actualmente una práctica convencional</a:t>
            </a: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 aunque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también pueden considerarse plataformas heterólogas</a:t>
            </a: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 alternativas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para la dosis adicional. </a:t>
            </a:r>
            <a:endParaRPr lang="es-ES" sz="1100" dirty="0">
              <a:solidFill>
                <a:srgbClr val="000000"/>
              </a:solidFill>
              <a:latin typeface="Ebrima" panose="02000000000000000000" pitchFamily="2" charset="0"/>
              <a:ea typeface="Ebrima" panose="02000000000000000000" pitchFamily="2" charset="0"/>
              <a:cs typeface="Ebrima" panose="02000000000000000000" pitchFamily="2" charset="0"/>
            </a:endParaRPr>
          </a:p>
          <a:p>
            <a:r>
              <a:rPr lang="es-ES" sz="1800" b="0" i="0" u="none" strike="noStrike" baseline="0" dirty="0">
                <a:solidFill>
                  <a:srgbClr val="000000"/>
                </a:solidFill>
                <a:latin typeface="Ebrima" panose="02000000000000000000" pitchFamily="2" charset="0"/>
                <a:ea typeface="Ebrima" panose="02000000000000000000" pitchFamily="2" charset="0"/>
                <a:cs typeface="Ebrima" panose="02000000000000000000" pitchFamily="2" charset="0"/>
              </a:rPr>
              <a:t> </a:t>
            </a:r>
            <a:endParaRPr lang="es-ES" sz="1050" dirty="0">
              <a:solidFill>
                <a:srgbClr val="000000"/>
              </a:solidFill>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63783F7A-4663-46AB-8906-C79ACE11007C}"/>
              </a:ext>
            </a:extLst>
          </p:cNvPr>
          <p:cNvSpPr>
            <a:spLocks noGrp="1"/>
          </p:cNvSpPr>
          <p:nvPr>
            <p:ph type="sldNum" sz="quarter" idx="16"/>
          </p:nvPr>
        </p:nvSpPr>
        <p:spPr/>
        <p:txBody>
          <a:bodyPr/>
          <a:lstStyle/>
          <a:p>
            <a:fld id="{A74CE0EA-F3B5-4684-BA10-C594598FDB9C}" type="slidenum">
              <a:rPr lang="es-ES" smtClean="0"/>
              <a:t>27</a:t>
            </a:fld>
            <a:endParaRPr lang="es-ES" dirty="0"/>
          </a:p>
        </p:txBody>
      </p:sp>
      <p:sp>
        <p:nvSpPr>
          <p:cNvPr id="15" name="Marcador de texto 14">
            <a:extLst>
              <a:ext uri="{FF2B5EF4-FFF2-40B4-BE49-F238E27FC236}">
                <a16:creationId xmlns:a16="http://schemas.microsoft.com/office/drawing/2014/main" id="{A1C6E095-B061-4532-B962-D0077C80300C}"/>
              </a:ext>
            </a:extLst>
          </p:cNvPr>
          <p:cNvSpPr>
            <a:spLocks noGrp="1"/>
          </p:cNvSpPr>
          <p:nvPr>
            <p:ph type="body" sz="quarter" idx="21"/>
          </p:nvPr>
        </p:nvSpPr>
        <p:spPr>
          <a:xfrm>
            <a:off x="480000" y="6293651"/>
            <a:ext cx="11226365" cy="286937"/>
          </a:xfrm>
        </p:spPr>
        <p:txBody>
          <a:bodyPr>
            <a:noAutofit/>
          </a:bodyPr>
          <a:lstStyle/>
          <a:p>
            <a:r>
              <a:rPr lang="es-ES" dirty="0">
                <a:latin typeface="Ebrima" panose="02000000000000000000" pitchFamily="2" charset="0"/>
                <a:ea typeface="Ebrima" panose="02000000000000000000" pitchFamily="2" charset="0"/>
                <a:cs typeface="Ebrima" panose="02000000000000000000" pitchFamily="2" charset="0"/>
              </a:rPr>
              <a:t>SAGE de la OMS. </a:t>
            </a:r>
            <a:r>
              <a:rPr lang="es-ES" b="1" dirty="0">
                <a:latin typeface="Ebrima" panose="02000000000000000000" pitchFamily="2" charset="0"/>
                <a:ea typeface="Ebrima" panose="02000000000000000000" pitchFamily="2" charset="0"/>
                <a:cs typeface="Ebrima" panose="02000000000000000000" pitchFamily="2" charset="0"/>
              </a:rPr>
              <a:t>Interim recommendations for an extended primary series with an additional vaccine dose for COVID-19 vaccination in immunocompromised persons. </a:t>
            </a:r>
            <a:r>
              <a:rPr lang="es-ES" dirty="0">
                <a:latin typeface="Ebrima" panose="02000000000000000000" pitchFamily="2" charset="0"/>
                <a:ea typeface="Ebrima" panose="02000000000000000000" pitchFamily="2" charset="0"/>
                <a:cs typeface="Ebrima" panose="02000000000000000000" pitchFamily="2" charset="0"/>
              </a:rPr>
              <a:t>26 de octubre del 2021: https://www.who.int/publications/i/item/WHO-2019-nCoV-vaccines-SAGE_recommendation-immunocompromised-persons.</a:t>
            </a:r>
          </a:p>
        </p:txBody>
      </p:sp>
      <p:sp>
        <p:nvSpPr>
          <p:cNvPr id="18" name="Rectángulo 17">
            <a:extLst>
              <a:ext uri="{FF2B5EF4-FFF2-40B4-BE49-F238E27FC236}">
                <a16:creationId xmlns:a16="http://schemas.microsoft.com/office/drawing/2014/main" id="{9043D557-7FDA-4D20-ABA9-766755EE2D3D}"/>
              </a:ext>
            </a:extLst>
          </p:cNvPr>
          <p:cNvSpPr/>
          <p:nvPr/>
        </p:nvSpPr>
        <p:spPr>
          <a:xfrm>
            <a:off x="359202" y="1720319"/>
            <a:ext cx="2101026" cy="2550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Recomendaciones para las PID</a:t>
            </a:r>
          </a:p>
        </p:txBody>
      </p:sp>
      <p:sp>
        <p:nvSpPr>
          <p:cNvPr id="20" name="Rectángulo 19">
            <a:extLst>
              <a:ext uri="{FF2B5EF4-FFF2-40B4-BE49-F238E27FC236}">
                <a16:creationId xmlns:a16="http://schemas.microsoft.com/office/drawing/2014/main" id="{35668FBA-A7DA-42EF-BD8E-5F0D11B2BCA4}"/>
              </a:ext>
            </a:extLst>
          </p:cNvPr>
          <p:cNvSpPr/>
          <p:nvPr/>
        </p:nvSpPr>
        <p:spPr>
          <a:xfrm>
            <a:off x="359202" y="4990270"/>
            <a:ext cx="2101026" cy="1120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solidFill>
                  <a:srgbClr val="FFFFFF"/>
                </a:solidFill>
                <a:latin typeface="Ebrima" panose="02000000000000000000" pitchFamily="2" charset="0"/>
                <a:ea typeface="Ebrima" panose="02000000000000000000" pitchFamily="2" charset="0"/>
                <a:cs typeface="Ebrima" panose="02000000000000000000" pitchFamily="2" charset="0"/>
              </a:rPr>
              <a:t>Seguridad y eficacia en las PID</a:t>
            </a:r>
            <a:endPar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23" name="Conector recto 22">
            <a:extLst>
              <a:ext uri="{FF2B5EF4-FFF2-40B4-BE49-F238E27FC236}">
                <a16:creationId xmlns:a16="http://schemas.microsoft.com/office/drawing/2014/main" id="{BF0133CC-8CAD-43E0-8C11-D2013A7DD1C7}"/>
              </a:ext>
            </a:extLst>
          </p:cNvPr>
          <p:cNvCxnSpPr/>
          <p:nvPr/>
        </p:nvCxnSpPr>
        <p:spPr>
          <a:xfrm>
            <a:off x="369490" y="4892098"/>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A6B085D1-7F68-4415-A037-FEDF673DA85A}"/>
              </a:ext>
            </a:extLst>
          </p:cNvPr>
          <p:cNvCxnSpPr/>
          <p:nvPr/>
        </p:nvCxnSpPr>
        <p:spPr>
          <a:xfrm>
            <a:off x="369490" y="4349949"/>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51F2D89D-ACD8-421F-9C15-42B850863EA6}"/>
              </a:ext>
            </a:extLst>
          </p:cNvPr>
          <p:cNvSpPr/>
          <p:nvPr/>
        </p:nvSpPr>
        <p:spPr>
          <a:xfrm>
            <a:off x="369490" y="4395054"/>
            <a:ext cx="2101026" cy="4179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solidFill>
                  <a:srgbClr val="FFFFFF"/>
                </a:solidFill>
                <a:latin typeface="Ebrima" panose="02000000000000000000" pitchFamily="2" charset="0"/>
                <a:ea typeface="Ebrima" panose="02000000000000000000" pitchFamily="2" charset="0"/>
                <a:cs typeface="Ebrima" panose="02000000000000000000" pitchFamily="2" charset="0"/>
              </a:rPr>
              <a:t>Riesgo de COVID-19</a:t>
            </a:r>
            <a:endPar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4" name="CuadroTexto 23">
            <a:extLst>
              <a:ext uri="{FF2B5EF4-FFF2-40B4-BE49-F238E27FC236}">
                <a16:creationId xmlns:a16="http://schemas.microsoft.com/office/drawing/2014/main" id="{C01E50EE-F8BF-4A3E-B8B9-A8CA3E96B7F6}"/>
              </a:ext>
            </a:extLst>
          </p:cNvPr>
          <p:cNvSpPr txBox="1"/>
          <p:nvPr/>
        </p:nvSpPr>
        <p:spPr>
          <a:xfrm>
            <a:off x="2615480" y="4388814"/>
            <a:ext cx="9090884" cy="451021"/>
          </a:xfrm>
          <a:prstGeom prst="rect">
            <a:avLst/>
          </a:prstGeom>
          <a:noFill/>
        </p:spPr>
        <p:txBody>
          <a:bodyPr wrap="square">
            <a:spAutoFit/>
          </a:bodyPr>
          <a:lstStyle/>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Si contraen la infección,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las PID tienen más probabilidades de presentar un cuadro grave de COVID-19 que las personas sin inmunodepresión.</a:t>
            </a:r>
            <a:endParaRPr lang="es-ES" sz="1100" dirty="0">
              <a:solidFill>
                <a:srgbClr val="000000"/>
              </a:solidFill>
              <a:latin typeface="Ebrima" panose="02000000000000000000" pitchFamily="2" charset="0"/>
              <a:ea typeface="Ebrima" panose="02000000000000000000" pitchFamily="2" charset="0"/>
              <a:cs typeface="Ebrima" panose="02000000000000000000" pitchFamily="2" charset="0"/>
            </a:endParaRPr>
          </a:p>
        </p:txBody>
      </p:sp>
      <p:sp>
        <p:nvSpPr>
          <p:cNvPr id="25" name="CuadroTexto 24">
            <a:extLst>
              <a:ext uri="{FF2B5EF4-FFF2-40B4-BE49-F238E27FC236}">
                <a16:creationId xmlns:a16="http://schemas.microsoft.com/office/drawing/2014/main" id="{D67B7EC5-8A96-4FF0-AF02-B438E5B9C12D}"/>
              </a:ext>
            </a:extLst>
          </p:cNvPr>
          <p:cNvSpPr txBox="1"/>
          <p:nvPr/>
        </p:nvSpPr>
        <p:spPr>
          <a:xfrm>
            <a:off x="2615480" y="4965626"/>
            <a:ext cx="9090884" cy="1324273"/>
          </a:xfrm>
          <a:prstGeom prst="rect">
            <a:avLst/>
          </a:prstGeom>
          <a:noFill/>
        </p:spPr>
        <p:txBody>
          <a:bodyPr wrap="square">
            <a:spAutoFit/>
          </a:bodyPr>
          <a:lstStyle/>
          <a:p>
            <a:pPr marL="285750" indent="-285750">
              <a:lnSpc>
                <a:spcPct val="110000"/>
              </a:lnSpc>
              <a:spcBef>
                <a:spcPts val="1000"/>
              </a:spcBef>
              <a:buClr>
                <a:schemeClr val="tx1"/>
              </a:buClr>
              <a:buSzPct val="80000"/>
              <a:buFont typeface="Arial" panose="020B0604020202020204" pitchFamily="34" charset="0"/>
              <a:buChar char="•"/>
            </a:pP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En múltiples ensayos clínicos y estudios observacionales posteriores a la introducción, se ha mostrado que las PID a menudo no tienen una respuesta adecuada a una serie básica de vacunación contra la COVID-19, como lo reflejan las menores tasas de respuesta inmunitaria protectora y la menor efectividad vacunal en comparación con las personas sin inmunodepresión. Estos resultados parecen ser uniformes en todas las plataformas y todos los productos vacunales. </a:t>
            </a:r>
          </a:p>
          <a:p>
            <a:pPr marL="285750" indent="-285750">
              <a:lnSpc>
                <a:spcPct val="110000"/>
              </a:lnSpc>
              <a:spcBef>
                <a:spcPts val="800"/>
              </a:spcBef>
              <a:buClr>
                <a:schemeClr val="tx1"/>
              </a:buClr>
              <a:buSzPct val="80000"/>
              <a:buFont typeface="Arial" panose="020B0604020202020204" pitchFamily="34" charset="0"/>
              <a:buChar char="•"/>
            </a:pPr>
            <a:r>
              <a:rPr lang="es-ES" sz="1100" dirty="0">
                <a:solidFill>
                  <a:srgbClr val="000000"/>
                </a:solidFill>
                <a:latin typeface="Ebrima" panose="02000000000000000000" pitchFamily="2" charset="0"/>
                <a:ea typeface="Ebrima" panose="02000000000000000000" pitchFamily="2" charset="0"/>
                <a:cs typeface="Ebrima" panose="02000000000000000000" pitchFamily="2" charset="0"/>
              </a:rPr>
              <a:t>En general, la evidencia actual indica que una </a:t>
            </a:r>
            <a:r>
              <a:rPr lang="es-ES" sz="1100" b="1" dirty="0">
                <a:solidFill>
                  <a:srgbClr val="000000"/>
                </a:solidFill>
                <a:latin typeface="Ebrima" panose="02000000000000000000" pitchFamily="2" charset="0"/>
                <a:ea typeface="Ebrima" panose="02000000000000000000" pitchFamily="2" charset="0"/>
                <a:cs typeface="Ebrima" panose="02000000000000000000" pitchFamily="2" charset="0"/>
              </a:rPr>
              <a:t>dosis adicional aumenta la tasa de respuesta inmunitaria de la serie de vacunación básica en las PID. </a:t>
            </a:r>
          </a:p>
        </p:txBody>
      </p:sp>
      <p:cxnSp>
        <p:nvCxnSpPr>
          <p:cNvPr id="21" name="Conector recto 20">
            <a:extLst>
              <a:ext uri="{FF2B5EF4-FFF2-40B4-BE49-F238E27FC236}">
                <a16:creationId xmlns:a16="http://schemas.microsoft.com/office/drawing/2014/main" id="{BC6CBE77-249F-4886-AAF7-B7917B578F31}"/>
              </a:ext>
            </a:extLst>
          </p:cNvPr>
          <p:cNvCxnSpPr/>
          <p:nvPr/>
        </p:nvCxnSpPr>
        <p:spPr>
          <a:xfrm>
            <a:off x="359202" y="6247921"/>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ítulo 8">
            <a:extLst>
              <a:ext uri="{FF2B5EF4-FFF2-40B4-BE49-F238E27FC236}">
                <a16:creationId xmlns:a16="http://schemas.microsoft.com/office/drawing/2014/main" id="{C9E09CD4-7172-4905-BB4D-AFEDDB4DE0DA}"/>
              </a:ext>
            </a:extLst>
          </p:cNvPr>
          <p:cNvSpPr txBox="1">
            <a:spLocks/>
          </p:cNvSpPr>
          <p:nvPr/>
        </p:nvSpPr>
        <p:spPr bwMode="invGray">
          <a:xfrm>
            <a:off x="479999" y="359999"/>
            <a:ext cx="10011538" cy="453761"/>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s-ES" sz="2600" dirty="0"/>
              <a:t>Vacunación contra la COVID-19 en las personas inmunodeprimidas (2/2)</a:t>
            </a:r>
          </a:p>
        </p:txBody>
      </p:sp>
    </p:spTree>
    <p:extLst>
      <p:ext uri="{BB962C8B-B14F-4D97-AF65-F5344CB8AC3E}">
        <p14:creationId xmlns:p14="http://schemas.microsoft.com/office/powerpoint/2010/main" val="1900392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63783F7A-4663-46AB-8906-C79ACE11007C}"/>
              </a:ext>
            </a:extLst>
          </p:cNvPr>
          <p:cNvSpPr>
            <a:spLocks noGrp="1"/>
          </p:cNvSpPr>
          <p:nvPr>
            <p:ph type="sldNum" sz="quarter" idx="16"/>
          </p:nvPr>
        </p:nvSpPr>
        <p:spPr/>
        <p:txBody>
          <a:bodyPr/>
          <a:lstStyle/>
          <a:p>
            <a:fld id="{A74CE0EA-F3B5-4684-BA10-C594598FDB9C}" type="slidenum">
              <a:rPr lang="es-ES" smtClean="0">
                <a:latin typeface="Ebrima" panose="02000000000000000000" pitchFamily="2" charset="0"/>
                <a:ea typeface="Ebrima" panose="02000000000000000000" pitchFamily="2" charset="0"/>
                <a:cs typeface="Ebrima" panose="02000000000000000000" pitchFamily="2" charset="0"/>
              </a:rPr>
              <a:t>28</a:t>
            </a:fld>
            <a:endParaRPr lang="es-ES" dirty="0">
              <a:latin typeface="Ebrima" panose="02000000000000000000" pitchFamily="2" charset="0"/>
              <a:ea typeface="Ebrima" panose="02000000000000000000" pitchFamily="2" charset="0"/>
              <a:cs typeface="Ebrima" panose="02000000000000000000" pitchFamily="2" charset="0"/>
            </a:endParaRPr>
          </a:p>
        </p:txBody>
      </p:sp>
      <p:sp>
        <p:nvSpPr>
          <p:cNvPr id="11" name="Marcador de texto 10">
            <a:extLst>
              <a:ext uri="{FF2B5EF4-FFF2-40B4-BE49-F238E27FC236}">
                <a16:creationId xmlns:a16="http://schemas.microsoft.com/office/drawing/2014/main" id="{1F4724C5-1403-499E-9486-0AF158DA255F}"/>
              </a:ext>
            </a:extLst>
          </p:cNvPr>
          <p:cNvSpPr>
            <a:spLocks noGrp="1"/>
          </p:cNvSpPr>
          <p:nvPr>
            <p:ph type="body" sz="quarter" idx="21"/>
          </p:nvPr>
        </p:nvSpPr>
        <p:spPr>
          <a:xfrm>
            <a:off x="358080" y="6320744"/>
            <a:ext cx="11226365" cy="716749"/>
          </a:xfrm>
        </p:spPr>
        <p:txBody>
          <a:bodyPr>
            <a:normAutofit/>
          </a:bodyPr>
          <a:lstStyle/>
          <a:p>
            <a:r>
              <a:rPr lang="es-ES" dirty="0">
                <a:latin typeface="Ebrima" panose="02000000000000000000" pitchFamily="2" charset="0"/>
                <a:ea typeface="Ebrima" panose="02000000000000000000" pitchFamily="2" charset="0"/>
                <a:cs typeface="Ebrima" panose="02000000000000000000" pitchFamily="2" charset="0"/>
              </a:rPr>
              <a:t>Nota: * Debido a la limitada experiencia con el adyuvante MatrixMTM de la vacuna Novavax NVX-Co2373 en el embarazo, la evaluación beneficio-riesgo para esta vacuna incluye la consideración de si hay alguna otra vacuna contra la COVID-19 de la lista de la OMS para uso de emergencia con un historial de seguridad más establecido en el embarazo. Fuente: OMS, 15 de febrero del 2022. </a:t>
            </a:r>
            <a:r>
              <a:rPr lang="es-ES" b="1" dirty="0">
                <a:latin typeface="Ebrima" panose="02000000000000000000" pitchFamily="2" charset="0"/>
                <a:ea typeface="Ebrima" panose="02000000000000000000" pitchFamily="2" charset="0"/>
                <a:cs typeface="Ebrima" panose="02000000000000000000" pitchFamily="2" charset="0"/>
              </a:rPr>
              <a:t>Questions and answers: COVID-19 vaccines and pregnancy. </a:t>
            </a:r>
            <a:r>
              <a:rPr lang="es-ES" dirty="0">
                <a:latin typeface="Ebrima" panose="02000000000000000000" pitchFamily="2" charset="0"/>
                <a:ea typeface="Ebrima" panose="02000000000000000000" pitchFamily="2" charset="0"/>
                <a:cs typeface="Ebrima" panose="02000000000000000000" pitchFamily="2" charset="0"/>
              </a:rPr>
              <a:t>https://www.who.int/publications/i/item/WHO-2019-nCoV-FAQ-Pregnancy-Vaccines-2022.1.</a:t>
            </a:r>
          </a:p>
        </p:txBody>
      </p:sp>
      <p:sp>
        <p:nvSpPr>
          <p:cNvPr id="9" name="Título 8">
            <a:extLst>
              <a:ext uri="{FF2B5EF4-FFF2-40B4-BE49-F238E27FC236}">
                <a16:creationId xmlns:a16="http://schemas.microsoft.com/office/drawing/2014/main" id="{66B6DDA6-37EC-4A70-ACC6-D62FB45EB8C4}"/>
              </a:ext>
            </a:extLst>
          </p:cNvPr>
          <p:cNvSpPr>
            <a:spLocks noGrp="1"/>
          </p:cNvSpPr>
          <p:nvPr>
            <p:ph type="title"/>
          </p:nvPr>
        </p:nvSpPr>
        <p:spPr>
          <a:xfrm>
            <a:off x="479999" y="359999"/>
            <a:ext cx="10228106" cy="359997"/>
          </a:xfrm>
        </p:spPr>
        <p:txBody>
          <a:bodyPr/>
          <a:lstStyle/>
          <a:p>
            <a:r>
              <a:rPr lang="es-ES" dirty="0"/>
              <a:t>Vacunación contra la COVID-19 en las embarazadas</a:t>
            </a:r>
          </a:p>
        </p:txBody>
      </p:sp>
      <p:sp>
        <p:nvSpPr>
          <p:cNvPr id="17" name="Rectángulo 16">
            <a:extLst>
              <a:ext uri="{FF2B5EF4-FFF2-40B4-BE49-F238E27FC236}">
                <a16:creationId xmlns:a16="http://schemas.microsoft.com/office/drawing/2014/main" id="{68A27954-CEE1-44B0-A908-5F8DF4228206}"/>
              </a:ext>
            </a:extLst>
          </p:cNvPr>
          <p:cNvSpPr/>
          <p:nvPr/>
        </p:nvSpPr>
        <p:spPr>
          <a:xfrm>
            <a:off x="395287" y="3041034"/>
            <a:ext cx="2101026" cy="1312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Vacunas contra </a:t>
            </a:r>
            <a:b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la COVID-19 durante el embarazo</a:t>
            </a:r>
          </a:p>
        </p:txBody>
      </p:sp>
      <p:sp>
        <p:nvSpPr>
          <p:cNvPr id="18" name="Rectángulo 17">
            <a:extLst>
              <a:ext uri="{FF2B5EF4-FFF2-40B4-BE49-F238E27FC236}">
                <a16:creationId xmlns:a16="http://schemas.microsoft.com/office/drawing/2014/main" id="{1202E75C-498E-4C3B-A8E4-04A5BDE19C46}"/>
              </a:ext>
            </a:extLst>
          </p:cNvPr>
          <p:cNvSpPr/>
          <p:nvPr/>
        </p:nvSpPr>
        <p:spPr>
          <a:xfrm>
            <a:off x="378444" y="1490701"/>
            <a:ext cx="2101026" cy="13288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Riesgo de COVID-19 y consideraciones para la vacunación de las embarazadas</a:t>
            </a:r>
          </a:p>
        </p:txBody>
      </p:sp>
      <p:sp>
        <p:nvSpPr>
          <p:cNvPr id="19" name="Rectángulo 18">
            <a:extLst>
              <a:ext uri="{FF2B5EF4-FFF2-40B4-BE49-F238E27FC236}">
                <a16:creationId xmlns:a16="http://schemas.microsoft.com/office/drawing/2014/main" id="{EAB8F533-B396-40DB-8F5E-FCDB03DBCDF4}"/>
              </a:ext>
            </a:extLst>
          </p:cNvPr>
          <p:cNvSpPr/>
          <p:nvPr/>
        </p:nvSpPr>
        <p:spPr>
          <a:xfrm>
            <a:off x="378444" y="4523393"/>
            <a:ext cx="2101026" cy="1651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solidFill>
                  <a:srgbClr val="FFFFFF"/>
                </a:solidFill>
                <a:latin typeface="Ebrima" panose="02000000000000000000" pitchFamily="2" charset="0"/>
                <a:ea typeface="Ebrima" panose="02000000000000000000" pitchFamily="2" charset="0"/>
                <a:cs typeface="Ebrima" panose="02000000000000000000" pitchFamily="2" charset="0"/>
              </a:rPr>
              <a:t>Seguridad y eficacia en las embarazadas</a:t>
            </a:r>
            <a:endPar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23" name="Conector recto 22">
            <a:extLst>
              <a:ext uri="{FF2B5EF4-FFF2-40B4-BE49-F238E27FC236}">
                <a16:creationId xmlns:a16="http://schemas.microsoft.com/office/drawing/2014/main" id="{6F60708C-A46E-4A31-B442-37B82DB2965A}"/>
              </a:ext>
            </a:extLst>
          </p:cNvPr>
          <p:cNvCxnSpPr/>
          <p:nvPr/>
        </p:nvCxnSpPr>
        <p:spPr>
          <a:xfrm>
            <a:off x="395287" y="2897925"/>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16535B24-3FC8-431C-9379-45AC054DF641}"/>
              </a:ext>
            </a:extLst>
          </p:cNvPr>
          <p:cNvCxnSpPr/>
          <p:nvPr/>
        </p:nvCxnSpPr>
        <p:spPr>
          <a:xfrm>
            <a:off x="369490" y="4458610"/>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43E18E74-FCE4-4759-AD70-B5708A9C6473}"/>
              </a:ext>
            </a:extLst>
          </p:cNvPr>
          <p:cNvSpPr txBox="1"/>
          <p:nvPr/>
        </p:nvSpPr>
        <p:spPr>
          <a:xfrm>
            <a:off x="2618431" y="1498148"/>
            <a:ext cx="8226214" cy="1277273"/>
          </a:xfrm>
          <a:prstGeom prst="rect">
            <a:avLst/>
          </a:prstGeom>
          <a:noFill/>
        </p:spPr>
        <p:txBody>
          <a:bodyPr wrap="square">
            <a:spAutoFit/>
          </a:bodyPr>
          <a:lstStyle/>
          <a:p>
            <a:pPr marL="285750" indent="-285750">
              <a:buFont typeface="Arial" panose="020B0604020202020204" pitchFamily="34" charset="0"/>
              <a:buChar char="•"/>
            </a:pPr>
            <a:r>
              <a:rPr lang="es-ES" sz="1100" b="1" dirty="0">
                <a:effectLst/>
                <a:latin typeface="Ebrima" panose="02000000000000000000" pitchFamily="2" charset="0"/>
                <a:ea typeface="Ebrima" panose="02000000000000000000" pitchFamily="2" charset="0"/>
                <a:cs typeface="Ebrima" panose="02000000000000000000" pitchFamily="2" charset="0"/>
              </a:rPr>
              <a:t>Dados los riesgos sustanciales de la COVID-19 durante el embarazo, </a:t>
            </a:r>
            <a:r>
              <a:rPr lang="es-ES" sz="1100" dirty="0">
                <a:effectLst/>
                <a:latin typeface="Ebrima" panose="02000000000000000000" pitchFamily="2" charset="0"/>
                <a:ea typeface="Ebrima" panose="02000000000000000000" pitchFamily="2" charset="0"/>
                <a:cs typeface="Ebrima" panose="02000000000000000000" pitchFamily="2" charset="0"/>
              </a:rPr>
              <a:t>es </a:t>
            </a:r>
            <a:r>
              <a:rPr lang="es-ES" sz="1100" b="1" dirty="0">
                <a:effectLst/>
                <a:latin typeface="Ebrima" panose="02000000000000000000" pitchFamily="2" charset="0"/>
                <a:ea typeface="Ebrima" panose="02000000000000000000" pitchFamily="2" charset="0"/>
                <a:cs typeface="Ebrima" panose="02000000000000000000" pitchFamily="2" charset="0"/>
              </a:rPr>
              <a:t>fundamental garantizar que las mujeres embarazadas </a:t>
            </a:r>
            <a:r>
              <a:rPr lang="es-ES" sz="1100" dirty="0">
                <a:effectLst/>
                <a:latin typeface="Ebrima" panose="02000000000000000000" pitchFamily="2" charset="0"/>
                <a:ea typeface="Ebrima" panose="02000000000000000000" pitchFamily="2" charset="0"/>
                <a:cs typeface="Ebrima" panose="02000000000000000000" pitchFamily="2" charset="0"/>
              </a:rPr>
              <a:t>y </a:t>
            </a:r>
            <a:r>
              <a:rPr lang="es-ES" sz="1100" b="1" dirty="0">
                <a:effectLst/>
                <a:latin typeface="Ebrima" panose="02000000000000000000" pitchFamily="2" charset="0"/>
                <a:ea typeface="Ebrima" panose="02000000000000000000" pitchFamily="2" charset="0"/>
                <a:cs typeface="Ebrima" panose="02000000000000000000" pitchFamily="2" charset="0"/>
              </a:rPr>
              <a:t>las que planean quedar embarazadas </a:t>
            </a:r>
            <a:r>
              <a:rPr lang="es-ES" sz="1100" dirty="0">
                <a:effectLst/>
                <a:latin typeface="Ebrima" panose="02000000000000000000" pitchFamily="2" charset="0"/>
                <a:ea typeface="Ebrima" panose="02000000000000000000" pitchFamily="2" charset="0"/>
                <a:cs typeface="Ebrima" panose="02000000000000000000" pitchFamily="2" charset="0"/>
              </a:rPr>
              <a:t>tengan acceso a las vacunas contra la COVID-19 aprobadas </a:t>
            </a:r>
            <a:br>
              <a:rPr lang="es-ES" sz="1100" dirty="0">
                <a:effectLst/>
                <a:latin typeface="Ebrima" panose="02000000000000000000" pitchFamily="2" charset="0"/>
                <a:ea typeface="Ebrima" panose="02000000000000000000" pitchFamily="2" charset="0"/>
                <a:cs typeface="Ebrima" panose="02000000000000000000" pitchFamily="2" charset="0"/>
              </a:rPr>
            </a:br>
            <a:r>
              <a:rPr lang="es-ES" sz="1100" dirty="0">
                <a:effectLst/>
                <a:latin typeface="Ebrima" panose="02000000000000000000" pitchFamily="2" charset="0"/>
                <a:ea typeface="Ebrima" panose="02000000000000000000" pitchFamily="2" charset="0"/>
                <a:cs typeface="Ebrima" panose="02000000000000000000" pitchFamily="2" charset="0"/>
              </a:rPr>
              <a:t>por la OMS en cuanto estén disponibles.</a:t>
            </a:r>
          </a:p>
          <a:p>
            <a:pPr marL="285750" indent="-285750">
              <a:buFont typeface="Arial" panose="020B0604020202020204" pitchFamily="34" charset="0"/>
              <a:buChar char="•"/>
            </a:pPr>
            <a:endParaRPr lang="es-ES" sz="1100" dirty="0">
              <a:effectLst/>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s-ES" sz="1100" dirty="0">
                <a:effectLst/>
                <a:latin typeface="Ebrima" panose="02000000000000000000" pitchFamily="2" charset="0"/>
                <a:ea typeface="Ebrima" panose="02000000000000000000" pitchFamily="2" charset="0"/>
                <a:cs typeface="Ebrima" panose="02000000000000000000" pitchFamily="2" charset="0"/>
              </a:rPr>
              <a:t>La evidencia cada vez mayor sobre la seguridad y la efectividad de la vacunación contra la COVID-19 durante el embarazo indica que los </a:t>
            </a:r>
            <a:r>
              <a:rPr lang="es-ES" sz="1100" b="1" dirty="0">
                <a:effectLst/>
                <a:latin typeface="Ebrima" panose="02000000000000000000" pitchFamily="2" charset="0"/>
                <a:ea typeface="Ebrima" panose="02000000000000000000" pitchFamily="2" charset="0"/>
                <a:cs typeface="Ebrima" panose="02000000000000000000" pitchFamily="2" charset="0"/>
              </a:rPr>
              <a:t>beneficios de la vacunación durante el embarazo superan los posibles riesgos</a:t>
            </a:r>
            <a:r>
              <a:rPr lang="es-ES" sz="1100" dirty="0">
                <a:effectLst/>
                <a:latin typeface="Ebrima" panose="02000000000000000000" pitchFamily="2" charset="0"/>
                <a:ea typeface="Ebrima" panose="02000000000000000000" pitchFamily="2" charset="0"/>
                <a:cs typeface="Ebrima" panose="02000000000000000000" pitchFamily="2" charset="0"/>
              </a:rPr>
              <a:t>,</a:t>
            </a:r>
            <a:r>
              <a:rPr lang="es-ES" sz="1100" b="1" dirty="0">
                <a:effectLst/>
                <a:latin typeface="Ebrima" panose="02000000000000000000" pitchFamily="2" charset="0"/>
                <a:ea typeface="Ebrima" panose="02000000000000000000" pitchFamily="2" charset="0"/>
                <a:cs typeface="Ebrima" panose="02000000000000000000" pitchFamily="2" charset="0"/>
              </a:rPr>
              <a:t> </a:t>
            </a:r>
            <a:r>
              <a:rPr lang="es-ES" sz="1100" dirty="0">
                <a:effectLst/>
                <a:latin typeface="Ebrima" panose="02000000000000000000" pitchFamily="2" charset="0"/>
                <a:ea typeface="Ebrima" panose="02000000000000000000" pitchFamily="2" charset="0"/>
                <a:cs typeface="Ebrima" panose="02000000000000000000" pitchFamily="2" charset="0"/>
              </a:rPr>
              <a:t>siempre que se esté dando </a:t>
            </a:r>
            <a:br>
              <a:rPr lang="es-ES" sz="1100" dirty="0">
                <a:effectLst/>
                <a:latin typeface="Ebrima" panose="02000000000000000000" pitchFamily="2" charset="0"/>
                <a:ea typeface="Ebrima" panose="02000000000000000000" pitchFamily="2" charset="0"/>
                <a:cs typeface="Ebrima" panose="02000000000000000000" pitchFamily="2" charset="0"/>
              </a:rPr>
            </a:br>
            <a:r>
              <a:rPr lang="es-ES" sz="1100" dirty="0">
                <a:effectLst/>
                <a:latin typeface="Ebrima" panose="02000000000000000000" pitchFamily="2" charset="0"/>
                <a:ea typeface="Ebrima" panose="02000000000000000000" pitchFamily="2" charset="0"/>
                <a:cs typeface="Ebrima" panose="02000000000000000000" pitchFamily="2" charset="0"/>
              </a:rPr>
              <a:t>o se prevea la transmisión comunitaria del virus.</a:t>
            </a:r>
            <a:endParaRPr lang="es-ES" sz="1100" dirty="0">
              <a:latin typeface="Ebrima" panose="02000000000000000000" pitchFamily="2" charset="0"/>
              <a:ea typeface="Ebrima" panose="02000000000000000000" pitchFamily="2" charset="0"/>
              <a:cs typeface="Ebrima" panose="02000000000000000000" pitchFamily="2" charset="0"/>
            </a:endParaRPr>
          </a:p>
        </p:txBody>
      </p:sp>
      <p:sp>
        <p:nvSpPr>
          <p:cNvPr id="29" name="CuadroTexto 28">
            <a:extLst>
              <a:ext uri="{FF2B5EF4-FFF2-40B4-BE49-F238E27FC236}">
                <a16:creationId xmlns:a16="http://schemas.microsoft.com/office/drawing/2014/main" id="{44538127-A77A-4A4D-8DFE-1DF34FFB5292}"/>
              </a:ext>
            </a:extLst>
          </p:cNvPr>
          <p:cNvSpPr txBox="1"/>
          <p:nvPr/>
        </p:nvSpPr>
        <p:spPr>
          <a:xfrm>
            <a:off x="2618431" y="4498968"/>
            <a:ext cx="8720129" cy="1615827"/>
          </a:xfrm>
          <a:prstGeom prst="rect">
            <a:avLst/>
          </a:prstGeom>
          <a:noFill/>
        </p:spPr>
        <p:txBody>
          <a:bodyPr wrap="square">
            <a:spAutoFit/>
          </a:bodyPr>
          <a:lstStyle/>
          <a:p>
            <a:pPr marL="171450" indent="-171450">
              <a:buFont typeface="Arial" panose="020B0604020202020204" pitchFamily="34" charset="0"/>
              <a:buChar char="•"/>
            </a:pPr>
            <a:r>
              <a:rPr lang="es-ES" sz="1100" dirty="0">
                <a:latin typeface="Ebrima" panose="02000000000000000000" pitchFamily="2" charset="0"/>
                <a:ea typeface="Ebrima" panose="02000000000000000000" pitchFamily="2" charset="0"/>
                <a:cs typeface="Ebrima" panose="02000000000000000000" pitchFamily="2" charset="0"/>
              </a:rPr>
              <a:t>Hasta la fecha, en los estudios realizados en animales, el seguimiento de las embarazadas que han recibido las vacunas y la experiencia en el uso de vacunas con componentes similares </a:t>
            </a:r>
            <a:r>
              <a:rPr lang="es-ES" sz="1100" b="1" dirty="0">
                <a:latin typeface="Ebrima" panose="02000000000000000000" pitchFamily="2" charset="0"/>
                <a:ea typeface="Ebrima" panose="02000000000000000000" pitchFamily="2" charset="0"/>
                <a:cs typeface="Ebrima" panose="02000000000000000000" pitchFamily="2" charset="0"/>
              </a:rPr>
              <a:t>no se ha detectado ningún problema de seguridad específico del embarazo. </a:t>
            </a:r>
          </a:p>
          <a:p>
            <a:endParaRPr lang="es-ES" sz="1100" b="1" dirty="0">
              <a:latin typeface="Ebrima" panose="02000000000000000000" pitchFamily="2" charset="0"/>
              <a:ea typeface="Ebrima" panose="02000000000000000000" pitchFamily="2" charset="0"/>
              <a:cs typeface="Ebrima" panose="02000000000000000000" pitchFamily="2" charset="0"/>
            </a:endParaRPr>
          </a:p>
          <a:p>
            <a:pPr marL="171450" indent="-171450">
              <a:buFont typeface="Arial" panose="020B0604020202020204" pitchFamily="34" charset="0"/>
              <a:buChar char="•"/>
            </a:pPr>
            <a:r>
              <a:rPr lang="es-ES" sz="1100" dirty="0">
                <a:effectLst/>
                <a:latin typeface="Ebrima" panose="02000000000000000000" pitchFamily="2" charset="0"/>
                <a:ea typeface="Ebrima" panose="02000000000000000000" pitchFamily="2" charset="0"/>
                <a:cs typeface="Ebrima" panose="02000000000000000000" pitchFamily="2" charset="0"/>
              </a:rPr>
              <a:t>Basándose en la experiencia con otras vacunas utilizadas durante el embarazo, </a:t>
            </a:r>
            <a:r>
              <a:rPr lang="es-ES" sz="1100" b="1" dirty="0">
                <a:effectLst/>
                <a:latin typeface="Ebrima" panose="02000000000000000000" pitchFamily="2" charset="0"/>
                <a:ea typeface="Ebrima" panose="02000000000000000000" pitchFamily="2" charset="0"/>
                <a:cs typeface="Ebrima" panose="02000000000000000000" pitchFamily="2" charset="0"/>
              </a:rPr>
              <a:t>se espera que todas las vacunas contra la COVID-19 aprobadas por la OMS funcionen tan bien en las mujeres embarazadas como en las que no lo están.</a:t>
            </a:r>
          </a:p>
          <a:p>
            <a:endParaRPr lang="es-ES" sz="1100" b="1" dirty="0">
              <a:effectLst/>
              <a:latin typeface="Ebrima" panose="02000000000000000000" pitchFamily="2" charset="0"/>
              <a:ea typeface="Ebrima" panose="02000000000000000000" pitchFamily="2" charset="0"/>
              <a:cs typeface="Ebrima" panose="02000000000000000000" pitchFamily="2" charset="0"/>
            </a:endParaRPr>
          </a:p>
          <a:p>
            <a:pPr marL="171450" indent="-171450">
              <a:buFont typeface="Arial" panose="020B0604020202020204" pitchFamily="34" charset="0"/>
              <a:buChar char="•"/>
            </a:pPr>
            <a:r>
              <a:rPr lang="es-ES" sz="1100" dirty="0">
                <a:effectLst/>
                <a:latin typeface="Ebrima" panose="02000000000000000000" pitchFamily="2" charset="0"/>
                <a:ea typeface="Ebrima" panose="02000000000000000000" pitchFamily="2" charset="0"/>
                <a:cs typeface="Ebrima" panose="02000000000000000000" pitchFamily="2" charset="0"/>
              </a:rPr>
              <a:t>En diversos estudios se ha demostrado que las embarazadas que reciben la vacuna contra la COVID-19 desarrollan anticuerpos </a:t>
            </a:r>
            <a:br>
              <a:rPr lang="es-ES" sz="1100" dirty="0">
                <a:effectLst/>
                <a:latin typeface="Ebrima" panose="02000000000000000000" pitchFamily="2" charset="0"/>
                <a:ea typeface="Ebrima" panose="02000000000000000000" pitchFamily="2" charset="0"/>
                <a:cs typeface="Ebrima" panose="02000000000000000000" pitchFamily="2" charset="0"/>
              </a:rPr>
            </a:br>
            <a:r>
              <a:rPr lang="es-ES" sz="1100" dirty="0">
                <a:effectLst/>
                <a:latin typeface="Ebrima" panose="02000000000000000000" pitchFamily="2" charset="0"/>
                <a:ea typeface="Ebrima" panose="02000000000000000000" pitchFamily="2" charset="0"/>
                <a:cs typeface="Ebrima" panose="02000000000000000000" pitchFamily="2" charset="0"/>
              </a:rPr>
              <a:t>que están presentes en la sangre del cordón umbilical de sus hijos. Esto indica que,</a:t>
            </a:r>
            <a:r>
              <a:rPr lang="es-ES" sz="1100" b="1" dirty="0">
                <a:effectLst/>
                <a:latin typeface="Ebrima" panose="02000000000000000000" pitchFamily="2" charset="0"/>
                <a:ea typeface="Ebrima" panose="02000000000000000000" pitchFamily="2" charset="0"/>
                <a:cs typeface="Ebrima" panose="02000000000000000000" pitchFamily="2" charset="0"/>
              </a:rPr>
              <a:t> además de los beneficios para las embarazadas, </a:t>
            </a:r>
            <a:br>
              <a:rPr lang="es-ES" sz="1100" b="1" dirty="0">
                <a:effectLst/>
                <a:latin typeface="Ebrima" panose="02000000000000000000" pitchFamily="2" charset="0"/>
                <a:ea typeface="Ebrima" panose="02000000000000000000" pitchFamily="2" charset="0"/>
                <a:cs typeface="Ebrima" panose="02000000000000000000" pitchFamily="2" charset="0"/>
              </a:rPr>
            </a:br>
            <a:r>
              <a:rPr lang="es-ES" sz="1100" b="1" dirty="0">
                <a:effectLst/>
                <a:latin typeface="Ebrima" panose="02000000000000000000" pitchFamily="2" charset="0"/>
                <a:ea typeface="Ebrima" panose="02000000000000000000" pitchFamily="2" charset="0"/>
                <a:cs typeface="Ebrima" panose="02000000000000000000" pitchFamily="2" charset="0"/>
              </a:rPr>
              <a:t>sus hijos pueden disfrutar de los beneficios de la protección de la vacuna. </a:t>
            </a:r>
          </a:p>
        </p:txBody>
      </p:sp>
      <p:cxnSp>
        <p:nvCxnSpPr>
          <p:cNvPr id="33" name="Conector recto 32">
            <a:extLst>
              <a:ext uri="{FF2B5EF4-FFF2-40B4-BE49-F238E27FC236}">
                <a16:creationId xmlns:a16="http://schemas.microsoft.com/office/drawing/2014/main" id="{8321180A-0A6E-4449-9186-35D5108760EA}"/>
              </a:ext>
            </a:extLst>
          </p:cNvPr>
          <p:cNvCxnSpPr/>
          <p:nvPr/>
        </p:nvCxnSpPr>
        <p:spPr>
          <a:xfrm>
            <a:off x="395287" y="6253294"/>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A4A1EEAF-029E-4BC2-B938-121952D55854}"/>
              </a:ext>
            </a:extLst>
          </p:cNvPr>
          <p:cNvPicPr>
            <a:picLocks noChangeAspect="1"/>
          </p:cNvPicPr>
          <p:nvPr/>
        </p:nvPicPr>
        <p:blipFill>
          <a:blip r:embed="rId3"/>
          <a:stretch>
            <a:fillRect/>
          </a:stretch>
        </p:blipFill>
        <p:spPr>
          <a:xfrm>
            <a:off x="2502858" y="2953174"/>
            <a:ext cx="651505" cy="1212426"/>
          </a:xfrm>
          <a:prstGeom prst="rect">
            <a:avLst/>
          </a:prstGeom>
        </p:spPr>
      </p:pic>
      <p:sp>
        <p:nvSpPr>
          <p:cNvPr id="16" name="Elipse 15">
            <a:extLst>
              <a:ext uri="{FF2B5EF4-FFF2-40B4-BE49-F238E27FC236}">
                <a16:creationId xmlns:a16="http://schemas.microsoft.com/office/drawing/2014/main" id="{21D334CA-29DC-4C7D-95C8-0B3FC7A12CD4}"/>
              </a:ext>
            </a:extLst>
          </p:cNvPr>
          <p:cNvSpPr/>
          <p:nvPr/>
        </p:nvSpPr>
        <p:spPr>
          <a:xfrm>
            <a:off x="168573" y="35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schemeClr val="bg1"/>
                </a:solidFill>
              </a:rPr>
              <a:t>I</a:t>
            </a:r>
          </a:p>
        </p:txBody>
      </p:sp>
      <p:graphicFrame>
        <p:nvGraphicFramePr>
          <p:cNvPr id="7" name="Table 6">
            <a:extLst>
              <a:ext uri="{FF2B5EF4-FFF2-40B4-BE49-F238E27FC236}">
                <a16:creationId xmlns:a16="http://schemas.microsoft.com/office/drawing/2014/main" id="{D06AEB24-B02E-48AF-AE42-657AD373FFBD}"/>
              </a:ext>
            </a:extLst>
          </p:cNvPr>
          <p:cNvGraphicFramePr>
            <a:graphicFrameLocks noGrp="1"/>
          </p:cNvGraphicFramePr>
          <p:nvPr>
            <p:extLst>
              <p:ext uri="{D42A27DB-BD31-4B8C-83A1-F6EECF244321}">
                <p14:modId xmlns:p14="http://schemas.microsoft.com/office/powerpoint/2010/main" val="2176128187"/>
              </p:ext>
            </p:extLst>
          </p:nvPr>
        </p:nvGraphicFramePr>
        <p:xfrm>
          <a:off x="3127268" y="2960369"/>
          <a:ext cx="8617694" cy="1417066"/>
        </p:xfrm>
        <a:graphic>
          <a:graphicData uri="http://schemas.openxmlformats.org/drawingml/2006/table">
            <a:tbl>
              <a:tblPr firstRow="1" firstCol="1" bandRow="1">
                <a:tableStyleId>{5C22544A-7EE6-4342-B048-85BDC9FD1C3A}</a:tableStyleId>
              </a:tblPr>
              <a:tblGrid>
                <a:gridCol w="1348836">
                  <a:extLst>
                    <a:ext uri="{9D8B030D-6E8A-4147-A177-3AD203B41FA5}">
                      <a16:colId xmlns:a16="http://schemas.microsoft.com/office/drawing/2014/main" val="1455474769"/>
                    </a:ext>
                  </a:extLst>
                </a:gridCol>
                <a:gridCol w="918900">
                  <a:extLst>
                    <a:ext uri="{9D8B030D-6E8A-4147-A177-3AD203B41FA5}">
                      <a16:colId xmlns:a16="http://schemas.microsoft.com/office/drawing/2014/main" val="3857351564"/>
                    </a:ext>
                  </a:extLst>
                </a:gridCol>
                <a:gridCol w="814695">
                  <a:extLst>
                    <a:ext uri="{9D8B030D-6E8A-4147-A177-3AD203B41FA5}">
                      <a16:colId xmlns:a16="http://schemas.microsoft.com/office/drawing/2014/main" val="3422955478"/>
                    </a:ext>
                  </a:extLst>
                </a:gridCol>
                <a:gridCol w="983754">
                  <a:extLst>
                    <a:ext uri="{9D8B030D-6E8A-4147-A177-3AD203B41FA5}">
                      <a16:colId xmlns:a16="http://schemas.microsoft.com/office/drawing/2014/main" val="3969686342"/>
                    </a:ext>
                  </a:extLst>
                </a:gridCol>
                <a:gridCol w="1049341">
                  <a:extLst>
                    <a:ext uri="{9D8B030D-6E8A-4147-A177-3AD203B41FA5}">
                      <a16:colId xmlns:a16="http://schemas.microsoft.com/office/drawing/2014/main" val="2436559814"/>
                    </a:ext>
                  </a:extLst>
                </a:gridCol>
                <a:gridCol w="918171">
                  <a:extLst>
                    <a:ext uri="{9D8B030D-6E8A-4147-A177-3AD203B41FA5}">
                      <a16:colId xmlns:a16="http://schemas.microsoft.com/office/drawing/2014/main" val="1484421829"/>
                    </a:ext>
                  </a:extLst>
                </a:gridCol>
                <a:gridCol w="918171">
                  <a:extLst>
                    <a:ext uri="{9D8B030D-6E8A-4147-A177-3AD203B41FA5}">
                      <a16:colId xmlns:a16="http://schemas.microsoft.com/office/drawing/2014/main" val="1200336219"/>
                    </a:ext>
                  </a:extLst>
                </a:gridCol>
                <a:gridCol w="832913">
                  <a:extLst>
                    <a:ext uri="{9D8B030D-6E8A-4147-A177-3AD203B41FA5}">
                      <a16:colId xmlns:a16="http://schemas.microsoft.com/office/drawing/2014/main" val="1759937188"/>
                    </a:ext>
                  </a:extLst>
                </a:gridCol>
                <a:gridCol w="832913">
                  <a:extLst>
                    <a:ext uri="{9D8B030D-6E8A-4147-A177-3AD203B41FA5}">
                      <a16:colId xmlns:a16="http://schemas.microsoft.com/office/drawing/2014/main" val="403338176"/>
                    </a:ext>
                  </a:extLst>
                </a:gridCol>
              </a:tblGrid>
              <a:tr h="0">
                <a:tc>
                  <a:txBody>
                    <a:bodyPr/>
                    <a:lstStyle/>
                    <a:p>
                      <a:pPr marL="0" marR="0">
                        <a:lnSpc>
                          <a:spcPct val="107000"/>
                        </a:lnSpc>
                        <a:spcBef>
                          <a:spcPts val="0"/>
                        </a:spcBef>
                        <a:spcAft>
                          <a:spcPts val="400"/>
                        </a:spcAft>
                      </a:pPr>
                      <a:r>
                        <a:rPr lang="es-ES" sz="1100" dirty="0">
                          <a:effectLst/>
                        </a:rPr>
                        <a:t>Recomendaciones provisionales del SAGE de la OMS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400"/>
                        </a:spcAft>
                      </a:pPr>
                      <a:r>
                        <a:rPr lang="en-US" sz="1100">
                          <a:effectLst/>
                        </a:rPr>
                        <a:t>Pfizer–BioNTech BNT162b2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400"/>
                        </a:spcAft>
                      </a:pPr>
                      <a:r>
                        <a:rPr lang="en-US" sz="1100">
                          <a:effectLst/>
                        </a:rPr>
                        <a:t>Moderna mRNA-1273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400"/>
                        </a:spcAft>
                      </a:pPr>
                      <a:r>
                        <a:rPr lang="en-US" sz="1100">
                          <a:effectLst/>
                        </a:rPr>
                        <a:t>AstraZeneca AZD1222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400"/>
                        </a:spcAft>
                      </a:pPr>
                      <a:r>
                        <a:rPr lang="en-US" sz="1100">
                          <a:effectLst/>
                        </a:rPr>
                        <a:t>Janssen Ad26.COV2.S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400"/>
                        </a:spcAft>
                      </a:pPr>
                      <a:r>
                        <a:rPr lang="en-US" sz="1100">
                          <a:effectLst/>
                        </a:rPr>
                        <a:t>Sinopharm BIBP</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400"/>
                        </a:spcAft>
                      </a:pPr>
                      <a:r>
                        <a:rPr lang="en-US" sz="1100">
                          <a:effectLst/>
                        </a:rPr>
                        <a:t>Sinovac– CoronaVac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400"/>
                        </a:spcAft>
                      </a:pPr>
                      <a:r>
                        <a:rPr lang="en-US" sz="1100">
                          <a:effectLst/>
                        </a:rPr>
                        <a:t>Bharat Biotech BBV152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400"/>
                        </a:spcAft>
                      </a:pPr>
                      <a:r>
                        <a:rPr lang="en-US" sz="1100">
                          <a:effectLst/>
                        </a:rPr>
                        <a:t>Novavax NVX-Co2373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0504969"/>
                  </a:ext>
                </a:extLst>
              </a:tr>
              <a:tr h="0">
                <a:tc>
                  <a:txBody>
                    <a:bodyPr/>
                    <a:lstStyle/>
                    <a:p>
                      <a:pPr marL="0" marR="0">
                        <a:lnSpc>
                          <a:spcPct val="107000"/>
                        </a:lnSpc>
                        <a:spcBef>
                          <a:spcPts val="0"/>
                        </a:spcBef>
                        <a:spcAft>
                          <a:spcPts val="400"/>
                        </a:spcAft>
                      </a:pPr>
                      <a:r>
                        <a:rPr lang="es-ES" sz="1100">
                          <a:effectLst/>
                        </a:rPr>
                        <a:t>¿Las embarazadas pueden recibir la vacuna?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600"/>
                        </a:spcBef>
                        <a:spcAft>
                          <a:spcPts val="400"/>
                        </a:spcAft>
                      </a:pPr>
                      <a:r>
                        <a:rPr lang="es-ES" sz="20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600"/>
                        </a:spcBef>
                        <a:spcAft>
                          <a:spcPts val="400"/>
                        </a:spcAft>
                      </a:pPr>
                      <a:r>
                        <a:rPr lang="es-ES" sz="20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600"/>
                        </a:spcBef>
                        <a:spcAft>
                          <a:spcPts val="400"/>
                        </a:spcAft>
                      </a:pPr>
                      <a:r>
                        <a:rPr lang="es-ES" sz="20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600"/>
                        </a:spcBef>
                        <a:spcAft>
                          <a:spcPts val="400"/>
                        </a:spcAft>
                      </a:pPr>
                      <a:r>
                        <a:rPr lang="es-ES" sz="20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600"/>
                        </a:spcBef>
                        <a:spcAft>
                          <a:spcPts val="400"/>
                        </a:spcAft>
                      </a:pPr>
                      <a:r>
                        <a:rPr lang="es-ES" sz="20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600"/>
                        </a:spcBef>
                        <a:spcAft>
                          <a:spcPts val="400"/>
                        </a:spcAft>
                      </a:pPr>
                      <a:r>
                        <a:rPr lang="es-ES" sz="20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600"/>
                        </a:spcBef>
                        <a:spcAft>
                          <a:spcPts val="400"/>
                        </a:spcAft>
                      </a:pPr>
                      <a:r>
                        <a:rPr lang="es-ES" sz="20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600"/>
                        </a:spcBef>
                        <a:spcAft>
                          <a:spcPts val="400"/>
                        </a:spcAft>
                      </a:pPr>
                      <a:r>
                        <a:rPr lang="es-ES" sz="2000" dirty="0">
                          <a:effectLst/>
                          <a:sym typeface="Wingdings" panose="05000000000000000000" pitchFamily="2" charset="2"/>
                        </a:rPr>
                        <a:t></a:t>
                      </a:r>
                      <a:r>
                        <a:rPr lang="es-ES" sz="2000" dirty="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21086121"/>
                  </a:ext>
                </a:extLst>
              </a:tr>
            </a:tbl>
          </a:graphicData>
        </a:graphic>
      </p:graphicFrame>
    </p:spTree>
    <p:extLst>
      <p:ext uri="{BB962C8B-B14F-4D97-AF65-F5344CB8AC3E}">
        <p14:creationId xmlns:p14="http://schemas.microsoft.com/office/powerpoint/2010/main" val="570960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a:extLst>
              <a:ext uri="{FF2B5EF4-FFF2-40B4-BE49-F238E27FC236}">
                <a16:creationId xmlns:a16="http://schemas.microsoft.com/office/drawing/2014/main" id="{066BD4F1-3232-497E-A86B-5C8FAE83BAA6}"/>
              </a:ext>
            </a:extLst>
          </p:cNvPr>
          <p:cNvSpPr>
            <a:spLocks noGrp="1"/>
          </p:cNvSpPr>
          <p:nvPr>
            <p:ph idx="1"/>
          </p:nvPr>
        </p:nvSpPr>
        <p:spPr>
          <a:xfrm>
            <a:off x="2576351" y="2348761"/>
            <a:ext cx="9130013" cy="1318170"/>
          </a:xfrm>
        </p:spPr>
        <p:txBody>
          <a:bodyPr/>
          <a:lstStyle/>
          <a:p>
            <a:pPr marL="285750" indent="-285750">
              <a:lnSpc>
                <a:spcPct val="100000"/>
              </a:lnSpc>
              <a:spcBef>
                <a:spcPts val="400"/>
              </a:spcBef>
              <a:spcAft>
                <a:spcPts val="400"/>
              </a:spcAft>
              <a:buFont typeface="Arial" panose="020B0604020202020204" pitchFamily="34" charset="0"/>
              <a:buChar char="•"/>
            </a:pPr>
            <a:r>
              <a:rPr lang="es-ES" sz="1200" dirty="0">
                <a:latin typeface="Ebrima" panose="02000000000000000000" pitchFamily="2" charset="0"/>
                <a:ea typeface="Ebrima" panose="02000000000000000000" pitchFamily="2" charset="0"/>
                <a:cs typeface="Ebrima" panose="02000000000000000000" pitchFamily="2" charset="0"/>
              </a:rPr>
              <a:t>Hasta la fecha,</a:t>
            </a:r>
            <a:r>
              <a:rPr lang="es-ES" sz="1200" b="1" dirty="0">
                <a:latin typeface="Ebrima" panose="02000000000000000000" pitchFamily="2" charset="0"/>
                <a:ea typeface="Ebrima" panose="02000000000000000000" pitchFamily="2" charset="0"/>
                <a:cs typeface="Ebrima" panose="02000000000000000000" pitchFamily="2" charset="0"/>
              </a:rPr>
              <a:t> no se recomienda usar en menores de 5 años ninguna de las vacunas de la lista de la OMS para uso </a:t>
            </a:r>
            <a:br>
              <a:rPr lang="es-ES" sz="1200" b="1" dirty="0">
                <a:latin typeface="Ebrima" panose="02000000000000000000" pitchFamily="2" charset="0"/>
                <a:ea typeface="Ebrima" panose="02000000000000000000" pitchFamily="2" charset="0"/>
                <a:cs typeface="Ebrima" panose="02000000000000000000" pitchFamily="2" charset="0"/>
              </a:rPr>
            </a:br>
            <a:r>
              <a:rPr lang="es-ES" sz="1200" b="1" dirty="0">
                <a:latin typeface="Ebrima" panose="02000000000000000000" pitchFamily="2" charset="0"/>
                <a:ea typeface="Ebrima" panose="02000000000000000000" pitchFamily="2" charset="0"/>
                <a:cs typeface="Ebrima" panose="02000000000000000000" pitchFamily="2" charset="0"/>
              </a:rPr>
              <a:t>de emergencia</a:t>
            </a:r>
            <a:r>
              <a:rPr lang="es-ES" sz="1200" dirty="0">
                <a:latin typeface="Ebrima" panose="02000000000000000000" pitchFamily="2" charset="0"/>
                <a:ea typeface="Ebrima" panose="02000000000000000000" pitchFamily="2" charset="0"/>
                <a:cs typeface="Ebrima" panose="02000000000000000000" pitchFamily="2" charset="0"/>
              </a:rPr>
              <a:t>.</a:t>
            </a:r>
            <a:r>
              <a:rPr lang="es-ES" sz="1200" b="1" dirty="0">
                <a:latin typeface="Ebrima" panose="02000000000000000000" pitchFamily="2" charset="0"/>
                <a:ea typeface="Ebrima" panose="02000000000000000000" pitchFamily="2" charset="0"/>
                <a:cs typeface="Ebrima" panose="02000000000000000000" pitchFamily="2" charset="0"/>
              </a:rPr>
              <a:t> </a:t>
            </a:r>
          </a:p>
          <a:p>
            <a:pPr marL="285750" indent="-285750">
              <a:lnSpc>
                <a:spcPct val="100000"/>
              </a:lnSpc>
              <a:spcBef>
                <a:spcPts val="400"/>
              </a:spcBef>
              <a:spcAft>
                <a:spcPts val="400"/>
              </a:spcAft>
              <a:buFont typeface="Arial" panose="020B0604020202020204" pitchFamily="34" charset="0"/>
              <a:buChar char="•"/>
            </a:pPr>
            <a:r>
              <a:rPr lang="es-ES" sz="1200" b="1" dirty="0">
                <a:latin typeface="Ebrima" panose="02000000000000000000" pitchFamily="2" charset="0"/>
                <a:ea typeface="Ebrima" panose="02000000000000000000" pitchFamily="2" charset="0"/>
                <a:cs typeface="Ebrima" panose="02000000000000000000" pitchFamily="2" charset="0"/>
              </a:rPr>
              <a:t>La vacuna de Pfizer es segura para los mayores de 5 años. La vacuna Moderna puede utilizarse para los</a:t>
            </a:r>
            <a:r>
              <a:rPr lang="es-ES" sz="1200" dirty="0">
                <a:latin typeface="Ebrima" panose="02000000000000000000" pitchFamily="2" charset="0"/>
                <a:ea typeface="Ebrima" panose="02000000000000000000" pitchFamily="2" charset="0"/>
                <a:cs typeface="Ebrima" panose="02000000000000000000" pitchFamily="2" charset="0"/>
              </a:rPr>
              <a:t> </a:t>
            </a:r>
            <a:r>
              <a:rPr lang="es-ES" sz="1200" b="1" dirty="0">
                <a:latin typeface="Ebrima" panose="02000000000000000000" pitchFamily="2" charset="0"/>
                <a:ea typeface="Ebrima" panose="02000000000000000000" pitchFamily="2" charset="0"/>
                <a:cs typeface="Ebrima" panose="02000000000000000000" pitchFamily="2" charset="0"/>
              </a:rPr>
              <a:t>mayores </a:t>
            </a:r>
            <a:br>
              <a:rPr lang="es-ES" sz="1200" b="1" dirty="0">
                <a:latin typeface="Ebrima" panose="02000000000000000000" pitchFamily="2" charset="0"/>
                <a:ea typeface="Ebrima" panose="02000000000000000000" pitchFamily="2" charset="0"/>
                <a:cs typeface="Ebrima" panose="02000000000000000000" pitchFamily="2" charset="0"/>
              </a:rPr>
            </a:br>
            <a:r>
              <a:rPr lang="es-ES" sz="1200" b="1" dirty="0">
                <a:latin typeface="Ebrima" panose="02000000000000000000" pitchFamily="2" charset="0"/>
                <a:ea typeface="Ebrima" panose="02000000000000000000" pitchFamily="2" charset="0"/>
                <a:cs typeface="Ebrima" panose="02000000000000000000" pitchFamily="2" charset="0"/>
              </a:rPr>
              <a:t>de 12 años</a:t>
            </a:r>
            <a:r>
              <a:rPr lang="es-ES" sz="1200" dirty="0">
                <a:latin typeface="Ebrima" panose="02000000000000000000" pitchFamily="2" charset="0"/>
                <a:ea typeface="Ebrima" panose="02000000000000000000" pitchFamily="2" charset="0"/>
                <a:cs typeface="Ebrima" panose="02000000000000000000" pitchFamily="2" charset="0"/>
              </a:rPr>
              <a:t>. </a:t>
            </a:r>
            <a:r>
              <a:rPr lang="es-ES" sz="1200" b="1" dirty="0">
                <a:latin typeface="Ebrima" panose="02000000000000000000" pitchFamily="2" charset="0"/>
                <a:ea typeface="Ebrima" panose="02000000000000000000" pitchFamily="2" charset="0"/>
                <a:cs typeface="Ebrima" panose="02000000000000000000" pitchFamily="2" charset="0"/>
              </a:rPr>
              <a:t>El resto de las vacunas de la lista de la OMS para uso de emergencia se recomiendan para la población adulta. </a:t>
            </a:r>
          </a:p>
          <a:p>
            <a:pPr marL="285750" indent="-285750">
              <a:lnSpc>
                <a:spcPct val="100000"/>
              </a:lnSpc>
              <a:spcBef>
                <a:spcPts val="400"/>
              </a:spcBef>
              <a:spcAft>
                <a:spcPts val="400"/>
              </a:spcAft>
              <a:buFont typeface="Arial" panose="020B0604020202020204" pitchFamily="34" charset="0"/>
              <a:buChar char="•"/>
            </a:pPr>
            <a:r>
              <a:rPr lang="es-ES" sz="1200" b="1" dirty="0">
                <a:latin typeface="Ebrima" panose="02000000000000000000" pitchFamily="2" charset="0"/>
                <a:ea typeface="Ebrima" panose="02000000000000000000" pitchFamily="2" charset="0"/>
                <a:cs typeface="Ebrima" panose="02000000000000000000" pitchFamily="2" charset="0"/>
              </a:rPr>
              <a:t>Serie primaria de la vacuna ARNm: dos dosis </a:t>
            </a:r>
            <a:r>
              <a:rPr lang="es-ES" sz="1200" dirty="0">
                <a:latin typeface="Ebrima" panose="02000000000000000000" pitchFamily="2" charset="0"/>
                <a:ea typeface="Ebrima" panose="02000000000000000000" pitchFamily="2" charset="0"/>
                <a:cs typeface="Ebrima" panose="02000000000000000000" pitchFamily="2" charset="0"/>
              </a:rPr>
              <a:t>(la segunda dosis 4-8 semanas después de la primera, preferentemente 8 semanas después de la primera, ya que un intervalo más largo entre las dosis se asocia a una mayor efectividad de la vacuna y a un riesgo potencialmente menor de miocarditis y pericarditis). </a:t>
            </a:r>
            <a:r>
              <a:rPr lang="es-ES" sz="1200" b="1" dirty="0">
                <a:latin typeface="Ebrima" panose="02000000000000000000" pitchFamily="2" charset="0"/>
                <a:ea typeface="Ebrima" panose="02000000000000000000" pitchFamily="2" charset="0"/>
                <a:cs typeface="Ebrima" panose="02000000000000000000" pitchFamily="2" charset="0"/>
              </a:rPr>
              <a:t>Se requiere una dosis menor para la población infantil que para la población adulta. </a:t>
            </a:r>
          </a:p>
          <a:p>
            <a:pPr>
              <a:lnSpc>
                <a:spcPct val="100000"/>
              </a:lnSpc>
              <a:spcBef>
                <a:spcPts val="400"/>
              </a:spcBef>
              <a:spcAft>
                <a:spcPts val="400"/>
              </a:spcAft>
            </a:pPr>
            <a:endParaRPr lang="es-ES" sz="1100" dirty="0">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63783F7A-4663-46AB-8906-C79ACE11007C}"/>
              </a:ext>
            </a:extLst>
          </p:cNvPr>
          <p:cNvSpPr>
            <a:spLocks noGrp="1"/>
          </p:cNvSpPr>
          <p:nvPr>
            <p:ph type="sldNum" sz="quarter" idx="16"/>
          </p:nvPr>
        </p:nvSpPr>
        <p:spPr/>
        <p:txBody>
          <a:bodyPr/>
          <a:lstStyle/>
          <a:p>
            <a:fld id="{A74CE0EA-F3B5-4684-BA10-C594598FDB9C}" type="slidenum">
              <a:rPr lang="es-ES" smtClean="0"/>
              <a:t>29</a:t>
            </a:fld>
            <a:endParaRPr lang="es-ES" dirty="0"/>
          </a:p>
        </p:txBody>
      </p:sp>
      <p:sp>
        <p:nvSpPr>
          <p:cNvPr id="15" name="Marcador de texto 14">
            <a:extLst>
              <a:ext uri="{FF2B5EF4-FFF2-40B4-BE49-F238E27FC236}">
                <a16:creationId xmlns:a16="http://schemas.microsoft.com/office/drawing/2014/main" id="{A1C6E095-B061-4532-B962-D0077C80300C}"/>
              </a:ext>
            </a:extLst>
          </p:cNvPr>
          <p:cNvSpPr>
            <a:spLocks noGrp="1"/>
          </p:cNvSpPr>
          <p:nvPr>
            <p:ph type="body" sz="quarter" idx="21"/>
          </p:nvPr>
        </p:nvSpPr>
        <p:spPr>
          <a:xfrm>
            <a:off x="402613" y="6630839"/>
            <a:ext cx="11610483" cy="275328"/>
          </a:xfrm>
        </p:spPr>
        <p:txBody>
          <a:bodyPr>
            <a:normAutofit fontScale="25000" lnSpcReduction="20000"/>
          </a:bodyPr>
          <a:lstStyle/>
          <a:p>
            <a:r>
              <a:rPr lang="es-ES" sz="3200" dirty="0">
                <a:latin typeface="Ebrima" panose="02000000000000000000" pitchFamily="2" charset="0"/>
                <a:ea typeface="Ebrima" panose="02000000000000000000" pitchFamily="2" charset="0"/>
                <a:cs typeface="Ebrima" panose="02000000000000000000" pitchFamily="2" charset="0"/>
              </a:rPr>
              <a:t>SAGE de la OMS. 24 de noviembre del 2021. </a:t>
            </a:r>
            <a:r>
              <a:rPr lang="es-ES" sz="3200" b="1" dirty="0">
                <a:latin typeface="Ebrima" panose="02000000000000000000" pitchFamily="2" charset="0"/>
                <a:ea typeface="Ebrima" panose="02000000000000000000" pitchFamily="2" charset="0"/>
                <a:cs typeface="Ebrima" panose="02000000000000000000" pitchFamily="2" charset="0"/>
              </a:rPr>
              <a:t>Interim statement on COVID-19 vaccination for children and adolescents: </a:t>
            </a:r>
            <a:r>
              <a:rPr lang="es-ES" sz="3200" u="sng" dirty="0">
                <a:solidFill>
                  <a:srgbClr val="0563C1"/>
                </a:solidFill>
                <a:effectLst/>
                <a:latin typeface="Ebrima" panose="02000000000000000000" pitchFamily="2" charset="0"/>
                <a:ea typeface="Ebrima" panose="02000000000000000000" pitchFamily="2" charset="0"/>
                <a:cs typeface="Ebrima" panose="02000000000000000000" pitchFamily="2" charset="0"/>
              </a:rPr>
              <a:t>https://www.who.int/news/item/24-11-2021-interim-statement-on-covid-19-vaccination-for-children-and-adolescents.</a:t>
            </a:r>
            <a:endParaRPr lang="es-ES" sz="3200" dirty="0">
              <a:effectLst/>
              <a:latin typeface="Ebrima" panose="02000000000000000000" pitchFamily="2" charset="0"/>
              <a:ea typeface="Ebrima" panose="02000000000000000000" pitchFamily="2" charset="0"/>
              <a:cs typeface="Ebrima" panose="02000000000000000000" pitchFamily="2" charset="0"/>
            </a:endParaRPr>
          </a:p>
          <a:p>
            <a:r>
              <a:rPr lang="es-ES" dirty="0">
                <a:latin typeface="Ebrima" panose="02000000000000000000" pitchFamily="2" charset="0"/>
                <a:ea typeface="Ebrima" panose="02000000000000000000" pitchFamily="2" charset="0"/>
                <a:cs typeface="Ebrima" panose="02000000000000000000" pitchFamily="2" charset="0"/>
              </a:rPr>
              <a:t>^^^^^^</a:t>
            </a:r>
          </a:p>
        </p:txBody>
      </p:sp>
      <p:sp>
        <p:nvSpPr>
          <p:cNvPr id="9" name="Título 8">
            <a:extLst>
              <a:ext uri="{FF2B5EF4-FFF2-40B4-BE49-F238E27FC236}">
                <a16:creationId xmlns:a16="http://schemas.microsoft.com/office/drawing/2014/main" id="{66B6DDA6-37EC-4A70-ACC6-D62FB45EB8C4}"/>
              </a:ext>
            </a:extLst>
          </p:cNvPr>
          <p:cNvSpPr>
            <a:spLocks noGrp="1"/>
          </p:cNvSpPr>
          <p:nvPr>
            <p:ph type="title"/>
          </p:nvPr>
        </p:nvSpPr>
        <p:spPr>
          <a:xfrm>
            <a:off x="744279" y="25223"/>
            <a:ext cx="9941441" cy="720000"/>
          </a:xfrm>
        </p:spPr>
        <p:txBody>
          <a:bodyPr/>
          <a:lstStyle/>
          <a:p>
            <a:r>
              <a:rPr lang="es-ES" sz="2600" dirty="0"/>
              <a:t>Vacunación contra la COVID-19 en la población infantil y adolescente</a:t>
            </a:r>
            <a:endParaRPr lang="es-ES" sz="2600" dirty="0">
              <a:ea typeface="Ebrima"/>
              <a:cs typeface="Ebrima"/>
            </a:endParaRPr>
          </a:p>
        </p:txBody>
      </p:sp>
      <p:sp>
        <p:nvSpPr>
          <p:cNvPr id="18" name="Rectángulo 17">
            <a:extLst>
              <a:ext uri="{FF2B5EF4-FFF2-40B4-BE49-F238E27FC236}">
                <a16:creationId xmlns:a16="http://schemas.microsoft.com/office/drawing/2014/main" id="{9043D557-7FDA-4D20-ABA9-766755EE2D3D}"/>
              </a:ext>
            </a:extLst>
          </p:cNvPr>
          <p:cNvSpPr/>
          <p:nvPr/>
        </p:nvSpPr>
        <p:spPr>
          <a:xfrm>
            <a:off x="378444" y="2384288"/>
            <a:ext cx="2101026" cy="15762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Vacunas contra </a:t>
            </a:r>
            <a:b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la COVID-19 en la población infantil y adolescente</a:t>
            </a:r>
          </a:p>
        </p:txBody>
      </p:sp>
      <p:sp>
        <p:nvSpPr>
          <p:cNvPr id="19" name="Rectángulo 18">
            <a:extLst>
              <a:ext uri="{FF2B5EF4-FFF2-40B4-BE49-F238E27FC236}">
                <a16:creationId xmlns:a16="http://schemas.microsoft.com/office/drawing/2014/main" id="{9EC0AC2B-35EF-44FD-A638-F2B237B2B25B}"/>
              </a:ext>
            </a:extLst>
          </p:cNvPr>
          <p:cNvSpPr/>
          <p:nvPr/>
        </p:nvSpPr>
        <p:spPr>
          <a:xfrm>
            <a:off x="378444" y="1243013"/>
            <a:ext cx="2101026" cy="967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Riesgo de contraer </a:t>
            </a:r>
            <a:b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la </a:t>
            </a:r>
            <a:r>
              <a:rPr lang="es-ES" sz="1600" dirty="0">
                <a:solidFill>
                  <a:srgbClr val="FFFFFF"/>
                </a:solidFill>
                <a:latin typeface="Ebrima" panose="02000000000000000000" pitchFamily="2" charset="0"/>
                <a:ea typeface="Ebrima" panose="02000000000000000000" pitchFamily="2" charset="0"/>
                <a:cs typeface="Ebrima" panose="02000000000000000000" pitchFamily="2" charset="0"/>
              </a:rPr>
              <a:t>COVID-19 </a:t>
            </a:r>
            <a:br>
              <a:rPr lang="es-ES" sz="1600" dirty="0">
                <a:solidFill>
                  <a:srgbClr val="FFFFFF"/>
                </a:solidFill>
                <a:latin typeface="Ebrima" panose="02000000000000000000" pitchFamily="2" charset="0"/>
                <a:ea typeface="Ebrima" panose="02000000000000000000" pitchFamily="2" charset="0"/>
                <a:cs typeface="Ebrima" panose="02000000000000000000" pitchFamily="2" charset="0"/>
              </a:rPr>
            </a:br>
            <a:r>
              <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rPr>
              <a:t>y consideraciones para la vacunación </a:t>
            </a:r>
          </a:p>
        </p:txBody>
      </p:sp>
      <p:sp>
        <p:nvSpPr>
          <p:cNvPr id="20" name="Rectángulo 19">
            <a:extLst>
              <a:ext uri="{FF2B5EF4-FFF2-40B4-BE49-F238E27FC236}">
                <a16:creationId xmlns:a16="http://schemas.microsoft.com/office/drawing/2014/main" id="{35668FBA-A7DA-42EF-BD8E-5F0D11B2BCA4}"/>
              </a:ext>
            </a:extLst>
          </p:cNvPr>
          <p:cNvSpPr/>
          <p:nvPr/>
        </p:nvSpPr>
        <p:spPr>
          <a:xfrm>
            <a:off x="378444" y="4097869"/>
            <a:ext cx="2101026" cy="2418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solidFill>
                  <a:srgbClr val="FFFFFF"/>
                </a:solidFill>
                <a:latin typeface="Ebrima" panose="02000000000000000000" pitchFamily="2" charset="0"/>
                <a:ea typeface="Ebrima" panose="02000000000000000000" pitchFamily="2" charset="0"/>
                <a:cs typeface="Ebrima" panose="02000000000000000000" pitchFamily="2" charset="0"/>
              </a:rPr>
              <a:t>Seguridad y eficacia en la población infantil y adolescente</a:t>
            </a:r>
            <a:endParaRPr kumimoji="0" lang="es-ES" sz="1600" b="0" i="0" u="none" strike="noStrike" kern="1200" cap="none" spc="0" normalizeH="0" baseline="0" noProof="0" dirty="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1" name="CuadroTexto 20">
            <a:extLst>
              <a:ext uri="{FF2B5EF4-FFF2-40B4-BE49-F238E27FC236}">
                <a16:creationId xmlns:a16="http://schemas.microsoft.com/office/drawing/2014/main" id="{8A2FFD98-0BB4-45E0-B398-D7B9F49B5B78}"/>
              </a:ext>
            </a:extLst>
          </p:cNvPr>
          <p:cNvSpPr txBox="1"/>
          <p:nvPr/>
        </p:nvSpPr>
        <p:spPr>
          <a:xfrm>
            <a:off x="2511050" y="1488769"/>
            <a:ext cx="9117928" cy="646331"/>
          </a:xfrm>
          <a:prstGeom prst="rect">
            <a:avLst/>
          </a:prstGeom>
          <a:noFill/>
        </p:spPr>
        <p:txBody>
          <a:bodyPr wrap="square">
            <a:spAutoFit/>
          </a:bodyPr>
          <a:lstStyle/>
          <a:p>
            <a:pPr marL="266700" indent="-266700">
              <a:buFont typeface="Arial" panose="020B0604020202020204" pitchFamily="34" charset="0"/>
              <a:buChar char="•"/>
            </a:pPr>
            <a:r>
              <a:rPr lang="es-ES" sz="1200" dirty="0">
                <a:latin typeface="Ebrima" panose="02000000000000000000" pitchFamily="2" charset="0"/>
                <a:ea typeface="Ebrima" panose="02000000000000000000" pitchFamily="2" charset="0"/>
                <a:cs typeface="Ebrima" panose="02000000000000000000" pitchFamily="2" charset="0"/>
              </a:rPr>
              <a:t>Dado que la población infantil y adolescente suele presentar un cuadro más leve que la población adulta, a menos que pertenezcan a </a:t>
            </a:r>
            <a:r>
              <a:rPr lang="es-ES" sz="1200" b="1" dirty="0">
                <a:latin typeface="Ebrima" panose="02000000000000000000" pitchFamily="2" charset="0"/>
                <a:ea typeface="Ebrima" panose="02000000000000000000" pitchFamily="2" charset="0"/>
                <a:cs typeface="Ebrima" panose="02000000000000000000" pitchFamily="2" charset="0"/>
              </a:rPr>
              <a:t>un grupo de mayor riesgo de contraer una COVID-19 grave</a:t>
            </a:r>
            <a:r>
              <a:rPr lang="es-ES" sz="1200" dirty="0">
                <a:latin typeface="Ebrima" panose="02000000000000000000" pitchFamily="2" charset="0"/>
                <a:ea typeface="Ebrima" panose="02000000000000000000" pitchFamily="2" charset="0"/>
                <a:cs typeface="Ebrima" panose="02000000000000000000" pitchFamily="2" charset="0"/>
              </a:rPr>
              <a:t>, es </a:t>
            </a:r>
            <a:r>
              <a:rPr lang="es-ES" sz="1200" b="1" dirty="0">
                <a:latin typeface="Ebrima" panose="02000000000000000000" pitchFamily="2" charset="0"/>
                <a:ea typeface="Ebrima" panose="02000000000000000000" pitchFamily="2" charset="0"/>
                <a:cs typeface="Ebrima" panose="02000000000000000000" pitchFamily="2" charset="0"/>
              </a:rPr>
              <a:t>menos urgente vacunarla que a las personas mayores, las personas con afecciones crónicas y los trabajadores de salud.</a:t>
            </a:r>
          </a:p>
        </p:txBody>
      </p:sp>
      <p:sp>
        <p:nvSpPr>
          <p:cNvPr id="22" name="CuadroTexto 21">
            <a:extLst>
              <a:ext uri="{FF2B5EF4-FFF2-40B4-BE49-F238E27FC236}">
                <a16:creationId xmlns:a16="http://schemas.microsoft.com/office/drawing/2014/main" id="{DD0C0306-AD5C-43DC-93E9-8B25061560B8}"/>
              </a:ext>
            </a:extLst>
          </p:cNvPr>
          <p:cNvSpPr txBox="1"/>
          <p:nvPr/>
        </p:nvSpPr>
        <p:spPr>
          <a:xfrm>
            <a:off x="2511050" y="4043205"/>
            <a:ext cx="9356266" cy="2928430"/>
          </a:xfrm>
          <a:prstGeom prst="rect">
            <a:avLst/>
          </a:prstGeom>
          <a:noFill/>
        </p:spPr>
        <p:txBody>
          <a:bodyPr wrap="square" lIns="91440" tIns="45720" rIns="91440" bIns="45720" anchor="t">
            <a:spAutoFit/>
          </a:bodyPr>
          <a:lstStyle/>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s-ES" sz="1200" b="1" dirty="0">
                <a:latin typeface="Ebrima" panose="02000000000000000000" pitchFamily="2" charset="0"/>
                <a:ea typeface="Ebrima" panose="02000000000000000000" pitchFamily="2" charset="0"/>
                <a:cs typeface="Ebrima" panose="02000000000000000000" pitchFamily="2" charset="0"/>
              </a:rPr>
              <a:t>En ensayos de fase II y III de ambas vacunas de ARNm, la eficacia y la inmunogenicidad fueron similares o superiores a las observadas en la población adulta; los perfiles de seguridad y reactogenicidad fueron similares en adolescentes y adultos jóvenes. </a:t>
            </a:r>
          </a:p>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s-ES" sz="1200" b="1" dirty="0">
                <a:latin typeface="Ebrima" panose="02000000000000000000" pitchFamily="2" charset="0"/>
                <a:ea typeface="Ebrima" panose="02000000000000000000" pitchFamily="2" charset="0"/>
                <a:cs typeface="Ebrima" panose="02000000000000000000" pitchFamily="2" charset="0"/>
              </a:rPr>
              <a:t>Se ha notificado </a:t>
            </a:r>
            <a:r>
              <a:rPr lang="es-ES" sz="1200" dirty="0">
                <a:latin typeface="Ebrima" panose="02000000000000000000" pitchFamily="2" charset="0"/>
                <a:ea typeface="Ebrima" panose="02000000000000000000" pitchFamily="2" charset="0"/>
                <a:cs typeface="Ebrima" panose="02000000000000000000" pitchFamily="2" charset="0"/>
              </a:rPr>
              <a:t>una señal muy rara de </a:t>
            </a:r>
            <a:r>
              <a:rPr lang="es-ES" sz="1200" b="1" dirty="0">
                <a:latin typeface="Ebrima" panose="02000000000000000000" pitchFamily="2" charset="0"/>
                <a:ea typeface="Ebrima" panose="02000000000000000000" pitchFamily="2" charset="0"/>
                <a:cs typeface="Ebrima" panose="02000000000000000000" pitchFamily="2" charset="0"/>
              </a:rPr>
              <a:t>miocarditis y pericarditis con las vacunas de ARNm contra la COVID-19 </a:t>
            </a:r>
            <a:r>
              <a:rPr lang="es-ES" sz="1200" dirty="0">
                <a:latin typeface="Ebrima" panose="02000000000000000000" pitchFamily="2" charset="0"/>
                <a:ea typeface="Ebrima" panose="02000000000000000000" pitchFamily="2" charset="0"/>
                <a:cs typeface="Ebrima" panose="02000000000000000000" pitchFamily="2" charset="0"/>
              </a:rPr>
              <a:t>en algunos países que han empezado a utilizar estas vacunas en sus programas contra la COVID-19. </a:t>
            </a:r>
            <a:r>
              <a:rPr lang="es-ES" sz="1200" b="1" dirty="0">
                <a:latin typeface="Ebrima" panose="02000000000000000000" pitchFamily="2" charset="0"/>
                <a:ea typeface="Ebrima" panose="02000000000000000000" pitchFamily="2" charset="0"/>
                <a:cs typeface="Ebrima" panose="02000000000000000000" pitchFamily="2" charset="0"/>
              </a:rPr>
              <a:t>El</a:t>
            </a:r>
            <a:r>
              <a:rPr lang="es-ES" sz="1200" dirty="0">
                <a:latin typeface="Ebrima" panose="02000000000000000000" pitchFamily="2" charset="0"/>
                <a:ea typeface="Ebrima" panose="02000000000000000000" pitchFamily="2" charset="0"/>
                <a:cs typeface="Ebrima" panose="02000000000000000000" pitchFamily="2" charset="0"/>
              </a:rPr>
              <a:t> </a:t>
            </a:r>
            <a:r>
              <a:rPr lang="es-ES" sz="1200" b="1" dirty="0">
                <a:latin typeface="Ebrima" panose="02000000000000000000" pitchFamily="2" charset="0"/>
                <a:ea typeface="Ebrima" panose="02000000000000000000" pitchFamily="2" charset="0"/>
                <a:cs typeface="Ebrima" panose="02000000000000000000" pitchFamily="2" charset="0"/>
              </a:rPr>
              <a:t>riesgo de miocarditis y pericarditis asociado a la infección por el SARS-CoV-2 es mayor que el riesgo tras la vacunación</a:t>
            </a:r>
            <a:r>
              <a:rPr lang="es-ES" sz="1200" dirty="0">
                <a:latin typeface="Ebrima" panose="02000000000000000000" pitchFamily="2" charset="0"/>
                <a:ea typeface="Ebrima" panose="02000000000000000000" pitchFamily="2" charset="0"/>
                <a:cs typeface="Ebrima" panose="02000000000000000000" pitchFamily="2" charset="0"/>
              </a:rPr>
              <a:t>.</a:t>
            </a:r>
          </a:p>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s-ES" sz="1200" dirty="0">
                <a:latin typeface="Ebrima" panose="02000000000000000000" pitchFamily="2" charset="0"/>
                <a:ea typeface="Ebrima" panose="02000000000000000000" pitchFamily="2" charset="0"/>
                <a:cs typeface="Ebrima" panose="02000000000000000000" pitchFamily="2" charset="0"/>
              </a:rPr>
              <a:t>Se están probando varias vacunas contra la COVID-19 en </a:t>
            </a:r>
            <a:r>
              <a:rPr lang="es-ES" sz="1200" b="1" dirty="0">
                <a:latin typeface="Ebrima" panose="02000000000000000000" pitchFamily="2" charset="0"/>
                <a:ea typeface="Ebrima" panose="02000000000000000000" pitchFamily="2" charset="0"/>
                <a:cs typeface="Ebrima" panose="02000000000000000000" pitchFamily="2" charset="0"/>
              </a:rPr>
              <a:t>grupos de menor edad (incluso de 6 meses de edad), aunque todavía no se han publicado los resultados. </a:t>
            </a:r>
          </a:p>
          <a:p>
            <a:pPr marL="285750" indent="-285750">
              <a:lnSpc>
                <a:spcPct val="110000"/>
              </a:lnSpc>
              <a:spcBef>
                <a:spcPts val="1000"/>
              </a:spcBef>
              <a:spcAft>
                <a:spcPts val="600"/>
              </a:spcAft>
              <a:buClr>
                <a:schemeClr val="tx1"/>
              </a:buClr>
              <a:buSzPct val="80000"/>
              <a:buFont typeface="Arial" panose="020B0604020202020204" pitchFamily="34" charset="0"/>
              <a:buChar char="•"/>
            </a:pPr>
            <a:r>
              <a:rPr lang="es-ES" sz="1200" b="1" dirty="0">
                <a:latin typeface="Ebrima" panose="02000000000000000000" pitchFamily="2" charset="0"/>
                <a:ea typeface="Ebrima" panose="02000000000000000000" pitchFamily="2" charset="0"/>
                <a:cs typeface="Ebrima" panose="02000000000000000000" pitchFamily="2" charset="0"/>
              </a:rPr>
              <a:t>Todavía no se han determinado la necesidad ni el calendario de las dosis de refuerzo para los niños de 5-11 años. </a:t>
            </a:r>
          </a:p>
          <a:p>
            <a:pPr marL="285750" indent="-285750">
              <a:lnSpc>
                <a:spcPct val="110000"/>
              </a:lnSpc>
              <a:spcBef>
                <a:spcPts val="1000"/>
              </a:spcBef>
              <a:spcAft>
                <a:spcPts val="600"/>
              </a:spcAft>
              <a:buClr>
                <a:schemeClr val="tx1"/>
              </a:buClr>
              <a:buSzPct val="80000"/>
              <a:buFont typeface="Arial" panose="020B0604020202020204" pitchFamily="34" charset="0"/>
              <a:buChar char="•"/>
            </a:pPr>
            <a:endParaRPr lang="es-ES" sz="1200" dirty="0">
              <a:latin typeface="Ebrima" panose="02000000000000000000" pitchFamily="2" charset="0"/>
              <a:ea typeface="Ebrima" panose="02000000000000000000" pitchFamily="2" charset="0"/>
              <a:cs typeface="Ebrima" panose="02000000000000000000" pitchFamily="2" charset="0"/>
            </a:endParaRPr>
          </a:p>
        </p:txBody>
      </p:sp>
      <p:cxnSp>
        <p:nvCxnSpPr>
          <p:cNvPr id="7" name="Conector recto 6">
            <a:extLst>
              <a:ext uri="{FF2B5EF4-FFF2-40B4-BE49-F238E27FC236}">
                <a16:creationId xmlns:a16="http://schemas.microsoft.com/office/drawing/2014/main" id="{664457CF-63ED-495F-8161-F24192764383}"/>
              </a:ext>
            </a:extLst>
          </p:cNvPr>
          <p:cNvCxnSpPr/>
          <p:nvPr/>
        </p:nvCxnSpPr>
        <p:spPr>
          <a:xfrm>
            <a:off x="369490" y="2285609"/>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BF0133CC-8CAD-43E0-8C11-D2013A7DD1C7}"/>
              </a:ext>
            </a:extLst>
          </p:cNvPr>
          <p:cNvCxnSpPr/>
          <p:nvPr/>
        </p:nvCxnSpPr>
        <p:spPr>
          <a:xfrm>
            <a:off x="378444" y="4011571"/>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440EFFFD-546C-46EC-8219-BC9B78DE4B21}"/>
              </a:ext>
            </a:extLst>
          </p:cNvPr>
          <p:cNvCxnSpPr/>
          <p:nvPr/>
        </p:nvCxnSpPr>
        <p:spPr>
          <a:xfrm>
            <a:off x="402613" y="6567687"/>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Elipse 16">
            <a:extLst>
              <a:ext uri="{FF2B5EF4-FFF2-40B4-BE49-F238E27FC236}">
                <a16:creationId xmlns:a16="http://schemas.microsoft.com/office/drawing/2014/main" id="{20E2C84A-FEA8-4384-937B-9C8C8F0B379D}"/>
              </a:ext>
            </a:extLst>
          </p:cNvPr>
          <p:cNvSpPr/>
          <p:nvPr/>
        </p:nvSpPr>
        <p:spPr>
          <a:xfrm>
            <a:off x="369490" y="415185"/>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schemeClr val="bg1"/>
                </a:solidFill>
              </a:rPr>
              <a:t>J</a:t>
            </a:r>
          </a:p>
        </p:txBody>
      </p:sp>
    </p:spTree>
    <p:extLst>
      <p:ext uri="{BB962C8B-B14F-4D97-AF65-F5344CB8AC3E}">
        <p14:creationId xmlns:p14="http://schemas.microsoft.com/office/powerpoint/2010/main" val="386130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8E97555C-2726-4ED1-B306-1E2D226F74CC}"/>
              </a:ext>
            </a:extLst>
          </p:cNvPr>
          <p:cNvSpPr>
            <a:spLocks noGrp="1"/>
          </p:cNvSpPr>
          <p:nvPr>
            <p:ph idx="1"/>
          </p:nvPr>
        </p:nvSpPr>
        <p:spPr/>
        <p:txBody>
          <a:bodyPr numCol="1" spcCol="900000"/>
          <a:lstStyle/>
          <a:p>
            <a:pPr marL="342900" lvl="0" indent="-342900">
              <a:buFont typeface="+mj-lt"/>
              <a:buAutoNum type="arabicPeriod"/>
            </a:pPr>
            <a:r>
              <a:rPr lang="es-ES" sz="1600" b="1" dirty="0">
                <a:effectLst/>
                <a:latin typeface="Ebrima" panose="02000000000000000000" pitchFamily="2" charset="0"/>
                <a:ea typeface="Ebrima" panose="02000000000000000000" pitchFamily="2" charset="0"/>
                <a:cs typeface="Ebrima" panose="02000000000000000000" pitchFamily="2" charset="0"/>
              </a:rPr>
              <a:t>Justificación de la planificación de la cartera de los países de vacunas contra la COVID-19</a:t>
            </a:r>
          </a:p>
          <a:p>
            <a:pPr marL="342900" lvl="0" indent="-342900">
              <a:buFont typeface="+mj-lt"/>
              <a:buAutoNum type="arabicPeriod"/>
            </a:pPr>
            <a:r>
              <a:rPr lang="es-ES" sz="1600" b="1" dirty="0">
                <a:effectLst/>
                <a:latin typeface="Ebrima" panose="02000000000000000000" pitchFamily="2" charset="0"/>
                <a:ea typeface="Ebrima" panose="02000000000000000000" pitchFamily="2" charset="0"/>
                <a:cs typeface="Ebrima" panose="02000000000000000000" pitchFamily="2" charset="0"/>
              </a:rPr>
              <a:t>Consideraciones para optimizar la cartera de los países de vacunas contra la COVID-19</a:t>
            </a:r>
          </a:p>
          <a:p>
            <a:pPr marL="342900" indent="-342900">
              <a:buFont typeface="+mj-lt"/>
              <a:buAutoNum type="arabicPeriod"/>
            </a:pPr>
            <a:r>
              <a:rPr lang="es-ES" sz="1600" b="1" dirty="0">
                <a:latin typeface="Ebrima" panose="02000000000000000000" pitchFamily="2" charset="0"/>
                <a:ea typeface="Ebrima" panose="02000000000000000000" pitchFamily="2" charset="0"/>
                <a:cs typeface="Ebrima" panose="02000000000000000000" pitchFamily="2" charset="0"/>
              </a:rPr>
              <a:t>Información adicional para apoyar la elección de productos vacunales contra la COVID-19</a:t>
            </a:r>
          </a:p>
          <a:p>
            <a:pPr marL="342900" indent="-342900">
              <a:buFont typeface="+mj-lt"/>
              <a:buAutoNum type="arabicPeriod"/>
            </a:pPr>
            <a:r>
              <a:rPr lang="es-ES" sz="1600" b="1" dirty="0">
                <a:latin typeface="Ebrima" panose="02000000000000000000" pitchFamily="2" charset="0"/>
                <a:ea typeface="Ebrima" panose="02000000000000000000" pitchFamily="2" charset="0"/>
                <a:cs typeface="Ebrima" panose="02000000000000000000" pitchFamily="2" charset="0"/>
              </a:rPr>
              <a:t>Proceso de planificación de la demanda (proyección) del Mecanismo COVAX</a:t>
            </a:r>
          </a:p>
          <a:p>
            <a:pPr marL="342900" indent="-342900">
              <a:buFont typeface="+mj-lt"/>
              <a:buAutoNum type="arabicPeriod"/>
            </a:pPr>
            <a:endParaRPr lang="es-ES" sz="1600" b="1" dirty="0">
              <a:latin typeface="Ebrima" panose="02000000000000000000" pitchFamily="2" charset="0"/>
              <a:ea typeface="Ebrima" panose="02000000000000000000" pitchFamily="2" charset="0"/>
              <a:cs typeface="Ebrima" panose="02000000000000000000" pitchFamily="2" charset="0"/>
            </a:endParaRPr>
          </a:p>
          <a:p>
            <a:endParaRPr lang="es-ES" dirty="0"/>
          </a:p>
        </p:txBody>
      </p:sp>
      <p:sp>
        <p:nvSpPr>
          <p:cNvPr id="4" name="Marcador de número de diapositiva 3">
            <a:extLst>
              <a:ext uri="{FF2B5EF4-FFF2-40B4-BE49-F238E27FC236}">
                <a16:creationId xmlns:a16="http://schemas.microsoft.com/office/drawing/2014/main" id="{412ED534-2AE8-49D8-989D-31E7DA140A75}"/>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3</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6" name="Título 5">
            <a:extLst>
              <a:ext uri="{FF2B5EF4-FFF2-40B4-BE49-F238E27FC236}">
                <a16:creationId xmlns:a16="http://schemas.microsoft.com/office/drawing/2014/main" id="{CA69814B-81F5-4F7A-AC67-F576B6C03154}"/>
              </a:ext>
            </a:extLst>
          </p:cNvPr>
          <p:cNvSpPr>
            <a:spLocks noGrp="1"/>
          </p:cNvSpPr>
          <p:nvPr>
            <p:ph type="title"/>
          </p:nvPr>
        </p:nvSpPr>
        <p:spPr/>
        <p:txBody>
          <a:bodyPr/>
          <a:lstStyle/>
          <a:p>
            <a:r>
              <a:rPr lang="es-ES" dirty="0"/>
              <a:t>Índice</a:t>
            </a:r>
          </a:p>
        </p:txBody>
      </p:sp>
    </p:spTree>
    <p:extLst>
      <p:ext uri="{BB962C8B-B14F-4D97-AF65-F5344CB8AC3E}">
        <p14:creationId xmlns:p14="http://schemas.microsoft.com/office/powerpoint/2010/main" val="454407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C6EA387C-E197-453A-B2CE-AA30B4B4DF5C}"/>
              </a:ext>
            </a:extLst>
          </p:cNvPr>
          <p:cNvSpPr>
            <a:spLocks noGrp="1"/>
          </p:cNvSpPr>
          <p:nvPr>
            <p:ph idx="1"/>
          </p:nvPr>
        </p:nvSpPr>
        <p:spPr>
          <a:xfrm>
            <a:off x="3552001" y="1858497"/>
            <a:ext cx="7937579" cy="1077296"/>
          </a:xfrm>
        </p:spPr>
        <p:txBody>
          <a:bodyPr vert="horz" lIns="18000" tIns="0" rIns="18000" bIns="0" rtlCol="0" anchor="t">
            <a:noAutofit/>
          </a:bodyPr>
          <a:lstStyle/>
          <a:p>
            <a:pPr marL="488315" lvl="1">
              <a:lnSpc>
                <a:spcPct val="100000"/>
              </a:lnSpc>
              <a:spcBef>
                <a:spcPts val="400"/>
              </a:spcBef>
              <a:spcAft>
                <a:spcPts val="400"/>
              </a:spcAft>
            </a:pPr>
            <a:r>
              <a:rPr lang="es-ES" sz="1600" dirty="0">
                <a:latin typeface="Ebrima" panose="02000000000000000000" pitchFamily="2" charset="0"/>
                <a:ea typeface="Ebrima" panose="02000000000000000000" pitchFamily="2" charset="0"/>
                <a:cs typeface="Ebrima" panose="02000000000000000000" pitchFamily="2" charset="0"/>
              </a:rPr>
              <a:t>Tomando como base varios estudios de coadministración de vacunas </a:t>
            </a:r>
            <a:br>
              <a:rPr lang="es-ES" sz="1600" dirty="0">
                <a:latin typeface="Ebrima" panose="02000000000000000000" pitchFamily="2" charset="0"/>
                <a:ea typeface="Ebrima" panose="02000000000000000000" pitchFamily="2" charset="0"/>
                <a:cs typeface="Ebrima" panose="02000000000000000000" pitchFamily="2" charset="0"/>
              </a:rPr>
            </a:br>
            <a:r>
              <a:rPr lang="es-ES" sz="1600" dirty="0">
                <a:latin typeface="Ebrima" panose="02000000000000000000" pitchFamily="2" charset="0"/>
                <a:ea typeface="Ebrima" panose="02000000000000000000" pitchFamily="2" charset="0"/>
                <a:cs typeface="Ebrima" panose="02000000000000000000" pitchFamily="2" charset="0"/>
              </a:rPr>
              <a:t>contra la COVID-19, y según se deduce de los estudios de coadministración </a:t>
            </a:r>
            <a:br>
              <a:rPr lang="es-ES" sz="1600" dirty="0">
                <a:latin typeface="Ebrima" panose="02000000000000000000" pitchFamily="2" charset="0"/>
                <a:ea typeface="Ebrima" panose="02000000000000000000" pitchFamily="2" charset="0"/>
                <a:cs typeface="Ebrima" panose="02000000000000000000" pitchFamily="2" charset="0"/>
              </a:rPr>
            </a:br>
            <a:r>
              <a:rPr lang="es-ES" sz="1600" dirty="0">
                <a:latin typeface="Ebrima" panose="02000000000000000000" pitchFamily="2" charset="0"/>
                <a:ea typeface="Ebrima" panose="02000000000000000000" pitchFamily="2" charset="0"/>
                <a:cs typeface="Ebrima" panose="02000000000000000000" pitchFamily="2" charset="0"/>
              </a:rPr>
              <a:t>de otras vacunas en adultos, </a:t>
            </a:r>
            <a:r>
              <a:rPr lang="es-ES" sz="1600" b="1" dirty="0">
                <a:latin typeface="Ebrima" panose="02000000000000000000" pitchFamily="2" charset="0"/>
                <a:ea typeface="Ebrima" panose="02000000000000000000" pitchFamily="2" charset="0"/>
                <a:cs typeface="Ebrima" panose="02000000000000000000" pitchFamily="2" charset="0"/>
              </a:rPr>
              <a:t>las vacunas contra la COVID-19 pueden administrarse de forma concomitante o en cualquier momento antes </a:t>
            </a:r>
            <a:br>
              <a:rPr lang="es-ES" sz="1600" b="1" dirty="0">
                <a:latin typeface="Ebrima" panose="02000000000000000000" pitchFamily="2" charset="0"/>
                <a:ea typeface="Ebrima" panose="02000000000000000000" pitchFamily="2" charset="0"/>
                <a:cs typeface="Ebrima" panose="02000000000000000000" pitchFamily="2" charset="0"/>
              </a:rPr>
            </a:br>
            <a:r>
              <a:rPr lang="es-ES" sz="1600" b="1" dirty="0">
                <a:latin typeface="Ebrima" panose="02000000000000000000" pitchFamily="2" charset="0"/>
                <a:ea typeface="Ebrima" panose="02000000000000000000" pitchFamily="2" charset="0"/>
                <a:cs typeface="Ebrima" panose="02000000000000000000" pitchFamily="2" charset="0"/>
              </a:rPr>
              <a:t>o después de otras vacunas para adultos, incluidas vacunas con microbios vivos atenuadas, vacunas inactivadas, con adyuvante o sin adyuvante</a:t>
            </a:r>
            <a:r>
              <a:rPr lang="es-ES" sz="1600" dirty="0">
                <a:latin typeface="Ebrima" panose="02000000000000000000" pitchFamily="2" charset="0"/>
                <a:ea typeface="Ebrima" panose="02000000000000000000" pitchFamily="2" charset="0"/>
                <a:cs typeface="Ebrima" panose="02000000000000000000" pitchFamily="2" charset="0"/>
              </a:rPr>
              <a:t>. </a:t>
            </a:r>
          </a:p>
          <a:p>
            <a:pPr marL="488315" lvl="1">
              <a:lnSpc>
                <a:spcPct val="100000"/>
              </a:lnSpc>
              <a:spcBef>
                <a:spcPts val="400"/>
              </a:spcBef>
              <a:spcAft>
                <a:spcPts val="400"/>
              </a:spcAft>
            </a:pPr>
            <a:r>
              <a:rPr lang="es-ES" sz="1600" dirty="0">
                <a:latin typeface="Ebrima" panose="02000000000000000000" pitchFamily="2" charset="0"/>
                <a:ea typeface="Ebrima" panose="02000000000000000000" pitchFamily="2" charset="0"/>
                <a:cs typeface="Ebrima" panose="02000000000000000000" pitchFamily="2" charset="0"/>
              </a:rPr>
              <a:t>Cuando se administran de forma concomitante, las vacunas deben inyectarse </a:t>
            </a:r>
            <a:br>
              <a:rPr lang="es-ES" sz="1600" dirty="0">
                <a:latin typeface="Ebrima" panose="02000000000000000000" pitchFamily="2" charset="0"/>
                <a:ea typeface="Ebrima" panose="02000000000000000000" pitchFamily="2" charset="0"/>
                <a:cs typeface="Ebrima" panose="02000000000000000000" pitchFamily="2" charset="0"/>
              </a:rPr>
            </a:br>
            <a:r>
              <a:rPr lang="es-ES" sz="1600" dirty="0">
                <a:latin typeface="Ebrima" panose="02000000000000000000" pitchFamily="2" charset="0"/>
                <a:ea typeface="Ebrima" panose="02000000000000000000" pitchFamily="2" charset="0"/>
                <a:cs typeface="Ebrima" panose="02000000000000000000" pitchFamily="2" charset="0"/>
              </a:rPr>
              <a:t>en </a:t>
            </a:r>
            <a:r>
              <a:rPr lang="es-ES" sz="1600" b="1" dirty="0">
                <a:latin typeface="Ebrima" panose="02000000000000000000" pitchFamily="2" charset="0"/>
                <a:ea typeface="Ebrima" panose="02000000000000000000" pitchFamily="2" charset="0"/>
                <a:cs typeface="Ebrima" panose="02000000000000000000" pitchFamily="2" charset="0"/>
              </a:rPr>
              <a:t>lugares separados, preferiblemente en diferentes extremidades. </a:t>
            </a:r>
          </a:p>
          <a:p>
            <a:pPr>
              <a:lnSpc>
                <a:spcPct val="100000"/>
              </a:lnSpc>
              <a:spcBef>
                <a:spcPts val="400"/>
              </a:spcBef>
              <a:spcAft>
                <a:spcPts val="400"/>
              </a:spcAft>
            </a:pPr>
            <a:endParaRPr lang="es-ES" sz="1800" dirty="0">
              <a:latin typeface="Ebrima" panose="02000000000000000000" pitchFamily="2" charset="0"/>
              <a:ea typeface="Ebrima" panose="02000000000000000000" pitchFamily="2" charset="0"/>
              <a:cs typeface="Ebrima" panose="02000000000000000000" pitchFamily="2" charset="0"/>
            </a:endParaRPr>
          </a:p>
          <a:p>
            <a:endParaRPr lang="es-ES" sz="1800" dirty="0">
              <a:latin typeface="Ebrima" panose="02000000000000000000" pitchFamily="2" charset="0"/>
              <a:ea typeface="Ebrima" panose="02000000000000000000" pitchFamily="2" charset="0"/>
              <a:cs typeface="Ebrima" panose="02000000000000000000" pitchFamily="2" charset="0"/>
            </a:endParaRPr>
          </a:p>
          <a:p>
            <a:pPr marL="488315" lvl="1" indent="-285750">
              <a:buFontTx/>
              <a:buChar char="-"/>
            </a:pPr>
            <a:endParaRPr lang="es-ES" sz="1600" dirty="0">
              <a:latin typeface="Ebrima" panose="02000000000000000000" pitchFamily="2" charset="0"/>
              <a:ea typeface="Ebrima" panose="02000000000000000000" pitchFamily="2" charset="0"/>
              <a:cs typeface="Ebrima" panose="02000000000000000000" pitchFamily="2" charset="0"/>
            </a:endParaRPr>
          </a:p>
          <a:p>
            <a:pPr marL="488315" lvl="1" indent="-285750">
              <a:buFontTx/>
              <a:buChar char="-"/>
            </a:pPr>
            <a:endParaRPr lang="es-ES" dirty="0">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0AB34A37-775F-44CF-995A-9D20441321AB}"/>
              </a:ext>
            </a:extLst>
          </p:cNvPr>
          <p:cNvSpPr>
            <a:spLocks noGrp="1"/>
          </p:cNvSpPr>
          <p:nvPr>
            <p:ph type="sldNum" sz="quarter" idx="16"/>
          </p:nvPr>
        </p:nvSpPr>
        <p:spPr/>
        <p:txBody>
          <a:bodyPr/>
          <a:lstStyle/>
          <a:p>
            <a:fld id="{A74CE0EA-F3B5-4684-BA10-C594598FDB9C}" type="slidenum">
              <a:rPr lang="es-ES" smtClean="0"/>
              <a:t>30</a:t>
            </a:fld>
            <a:endParaRPr lang="es-ES" dirty="0"/>
          </a:p>
        </p:txBody>
      </p:sp>
      <p:sp>
        <p:nvSpPr>
          <p:cNvPr id="9" name="Título 8">
            <a:extLst>
              <a:ext uri="{FF2B5EF4-FFF2-40B4-BE49-F238E27FC236}">
                <a16:creationId xmlns:a16="http://schemas.microsoft.com/office/drawing/2014/main" id="{7A346CC2-02C4-4020-AE67-7C7122E4AE80}"/>
              </a:ext>
            </a:extLst>
          </p:cNvPr>
          <p:cNvSpPr>
            <a:spLocks noGrp="1"/>
          </p:cNvSpPr>
          <p:nvPr>
            <p:ph type="title"/>
          </p:nvPr>
        </p:nvSpPr>
        <p:spPr>
          <a:xfrm>
            <a:off x="546230" y="359999"/>
            <a:ext cx="9132160" cy="720000"/>
          </a:xfrm>
        </p:spPr>
        <p:txBody>
          <a:bodyPr/>
          <a:lstStyle/>
          <a:p>
            <a:r>
              <a:rPr lang="es-ES" dirty="0"/>
              <a:t>Coadministración de las vacunas contra la COVID-19 con otras vacunas </a:t>
            </a:r>
          </a:p>
        </p:txBody>
      </p:sp>
      <p:sp>
        <p:nvSpPr>
          <p:cNvPr id="2" name="Rectángulo 1">
            <a:extLst>
              <a:ext uri="{FF2B5EF4-FFF2-40B4-BE49-F238E27FC236}">
                <a16:creationId xmlns:a16="http://schemas.microsoft.com/office/drawing/2014/main" id="{8E57E03C-011F-457F-AF7B-D8C2ADD2BB25}"/>
              </a:ext>
            </a:extLst>
          </p:cNvPr>
          <p:cNvSpPr/>
          <p:nvPr/>
        </p:nvSpPr>
        <p:spPr>
          <a:xfrm>
            <a:off x="564995" y="1799999"/>
            <a:ext cx="2929054" cy="19996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Ebrima" panose="02000000000000000000" pitchFamily="2" charset="0"/>
                <a:ea typeface="Ebrima" panose="02000000000000000000" pitchFamily="2" charset="0"/>
                <a:cs typeface="Ebrima" panose="02000000000000000000" pitchFamily="2" charset="0"/>
              </a:rPr>
              <a:t>Población adulta</a:t>
            </a:r>
          </a:p>
        </p:txBody>
      </p:sp>
      <p:sp>
        <p:nvSpPr>
          <p:cNvPr id="13" name="Rectángulo 12">
            <a:extLst>
              <a:ext uri="{FF2B5EF4-FFF2-40B4-BE49-F238E27FC236}">
                <a16:creationId xmlns:a16="http://schemas.microsoft.com/office/drawing/2014/main" id="{AFBF49F6-5C6E-4181-AE3B-6E0070F6C400}"/>
              </a:ext>
            </a:extLst>
          </p:cNvPr>
          <p:cNvSpPr/>
          <p:nvPr/>
        </p:nvSpPr>
        <p:spPr>
          <a:xfrm>
            <a:off x="564995" y="4101484"/>
            <a:ext cx="2929054" cy="1068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Ebrima" panose="02000000000000000000" pitchFamily="2" charset="0"/>
                <a:ea typeface="Ebrima" panose="02000000000000000000" pitchFamily="2" charset="0"/>
                <a:cs typeface="Ebrima" panose="02000000000000000000" pitchFamily="2" charset="0"/>
              </a:rPr>
              <a:t>Población infantil y adolescente</a:t>
            </a:r>
          </a:p>
        </p:txBody>
      </p:sp>
      <p:cxnSp>
        <p:nvCxnSpPr>
          <p:cNvPr id="15" name="Conector recto 14">
            <a:extLst>
              <a:ext uri="{FF2B5EF4-FFF2-40B4-BE49-F238E27FC236}">
                <a16:creationId xmlns:a16="http://schemas.microsoft.com/office/drawing/2014/main" id="{F2493978-6AF2-4072-A7DE-C606F2C6BCD7}"/>
              </a:ext>
            </a:extLst>
          </p:cNvPr>
          <p:cNvCxnSpPr/>
          <p:nvPr/>
        </p:nvCxnSpPr>
        <p:spPr>
          <a:xfrm>
            <a:off x="564995" y="3997170"/>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B309B653-4305-4433-8DE6-FD0CAE7CADEF}"/>
              </a:ext>
            </a:extLst>
          </p:cNvPr>
          <p:cNvSpPr txBox="1"/>
          <p:nvPr/>
        </p:nvSpPr>
        <p:spPr>
          <a:xfrm>
            <a:off x="3420902" y="4283973"/>
            <a:ext cx="7995531" cy="830997"/>
          </a:xfrm>
          <a:prstGeom prst="rect">
            <a:avLst/>
          </a:prstGeom>
          <a:noFill/>
        </p:spPr>
        <p:txBody>
          <a:bodyPr wrap="square">
            <a:spAutoFit/>
          </a:bodyPr>
          <a:lstStyle/>
          <a:p>
            <a:pPr marL="488315" lvl="1" indent="-285750">
              <a:buFont typeface="Arial" panose="020B0604020202020204" pitchFamily="34" charset="0"/>
              <a:buChar char="•"/>
            </a:pPr>
            <a:r>
              <a:rPr lang="es-ES" sz="1600" dirty="0">
                <a:latin typeface="Ebrima" panose="02000000000000000000" pitchFamily="2" charset="0"/>
                <a:ea typeface="Ebrima" panose="02000000000000000000" pitchFamily="2" charset="0"/>
                <a:cs typeface="Ebrima" panose="02000000000000000000" pitchFamily="2" charset="0"/>
              </a:rPr>
              <a:t>La evidencia procedente de estudios de coadministración es </a:t>
            </a:r>
            <a:r>
              <a:rPr lang="es-ES" sz="1600" b="1" dirty="0">
                <a:latin typeface="Ebrima" panose="02000000000000000000" pitchFamily="2" charset="0"/>
                <a:ea typeface="Ebrima" panose="02000000000000000000" pitchFamily="2" charset="0"/>
                <a:cs typeface="Ebrima" panose="02000000000000000000" pitchFamily="2" charset="0"/>
              </a:rPr>
              <a:t>actualmente insuficiente para hacer una recomendación sobre la administración concomitante con vacunas contra la COVID-19</a:t>
            </a:r>
            <a:r>
              <a:rPr lang="es-ES" sz="1600" dirty="0">
                <a:latin typeface="Ebrima" panose="02000000000000000000" pitchFamily="2" charset="0"/>
                <a:ea typeface="Ebrima" panose="02000000000000000000" pitchFamily="2" charset="0"/>
                <a:cs typeface="Ebrima" panose="02000000000000000000" pitchFamily="2" charset="0"/>
              </a:rPr>
              <a:t>.</a:t>
            </a:r>
          </a:p>
        </p:txBody>
      </p:sp>
      <p:sp>
        <p:nvSpPr>
          <p:cNvPr id="14" name="Elipse 13">
            <a:extLst>
              <a:ext uri="{FF2B5EF4-FFF2-40B4-BE49-F238E27FC236}">
                <a16:creationId xmlns:a16="http://schemas.microsoft.com/office/drawing/2014/main" id="{FDB3EB9F-9283-4045-9212-0D6FC0B8F238}"/>
              </a:ext>
            </a:extLst>
          </p:cNvPr>
          <p:cNvSpPr/>
          <p:nvPr/>
        </p:nvSpPr>
        <p:spPr>
          <a:xfrm>
            <a:off x="168573" y="35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schemeClr val="bg1"/>
                </a:solidFill>
              </a:rPr>
              <a:t>K</a:t>
            </a:r>
          </a:p>
        </p:txBody>
      </p:sp>
      <p:sp>
        <p:nvSpPr>
          <p:cNvPr id="17" name="CuadroTexto 16">
            <a:extLst>
              <a:ext uri="{FF2B5EF4-FFF2-40B4-BE49-F238E27FC236}">
                <a16:creationId xmlns:a16="http://schemas.microsoft.com/office/drawing/2014/main" id="{60F6BDAF-41B9-4806-8671-DBE7833C7DD3}"/>
              </a:ext>
            </a:extLst>
          </p:cNvPr>
          <p:cNvSpPr txBox="1"/>
          <p:nvPr/>
        </p:nvSpPr>
        <p:spPr>
          <a:xfrm>
            <a:off x="614673" y="6440919"/>
            <a:ext cx="6094520" cy="215444"/>
          </a:xfrm>
          <a:prstGeom prst="rect">
            <a:avLst/>
          </a:prstGeom>
          <a:noFill/>
        </p:spPr>
        <p:txBody>
          <a:bodyPr wrap="square">
            <a:spAutoFit/>
          </a:bodyPr>
          <a:lstStyle/>
          <a:p>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Recomendaciones provisionales del SAGE de la OMS.</a:t>
            </a:r>
            <a:endParaRPr lang="es-ES" sz="800" dirty="0"/>
          </a:p>
        </p:txBody>
      </p:sp>
    </p:spTree>
    <p:extLst>
      <p:ext uri="{BB962C8B-B14F-4D97-AF65-F5344CB8AC3E}">
        <p14:creationId xmlns:p14="http://schemas.microsoft.com/office/powerpoint/2010/main" val="3251931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a:extLst>
              <a:ext uri="{FF2B5EF4-FFF2-40B4-BE49-F238E27FC236}">
                <a16:creationId xmlns:a16="http://schemas.microsoft.com/office/drawing/2014/main" id="{C6EA387C-E197-453A-B2CE-AA30B4B4DF5C}"/>
              </a:ext>
            </a:extLst>
          </p:cNvPr>
          <p:cNvSpPr>
            <a:spLocks noGrp="1"/>
          </p:cNvSpPr>
          <p:nvPr>
            <p:ph idx="1"/>
          </p:nvPr>
        </p:nvSpPr>
        <p:spPr>
          <a:xfrm>
            <a:off x="3543728" y="1482856"/>
            <a:ext cx="8281651" cy="1077296"/>
          </a:xfrm>
        </p:spPr>
        <p:txBody>
          <a:bodyPr vert="horz" lIns="18000" tIns="0" rIns="18000" bIns="0" rtlCol="0" anchor="t">
            <a:noAutofit/>
          </a:bodyPr>
          <a:lstStyle/>
          <a:p>
            <a:pPr marL="488315" lvl="1"/>
            <a:r>
              <a:rPr lang="es-ES" sz="1200" dirty="0">
                <a:latin typeface="Ebrima" panose="02000000000000000000" pitchFamily="2" charset="0"/>
                <a:ea typeface="Ebrima" panose="02000000000000000000" pitchFamily="2" charset="0"/>
                <a:cs typeface="Ebrima" panose="02000000000000000000" pitchFamily="2" charset="0"/>
              </a:rPr>
              <a:t>La vacunación debe ofrecerse </a:t>
            </a:r>
            <a:r>
              <a:rPr lang="es-ES" sz="1200" b="1" dirty="0">
                <a:latin typeface="Ebrima" panose="02000000000000000000" pitchFamily="2" charset="0"/>
                <a:ea typeface="Ebrima" panose="02000000000000000000" pitchFamily="2" charset="0"/>
                <a:cs typeface="Ebrima" panose="02000000000000000000" pitchFamily="2" charset="0"/>
              </a:rPr>
              <a:t>independientemente de los antecedentes de infección sintomática o asintomática por el SARS-CoV-2</a:t>
            </a:r>
            <a:r>
              <a:rPr lang="es-ES" sz="1200" dirty="0">
                <a:latin typeface="Ebrima" panose="02000000000000000000" pitchFamily="2" charset="0"/>
                <a:ea typeface="Ebrima" panose="02000000000000000000" pitchFamily="2" charset="0"/>
                <a:cs typeface="Ebrima" panose="02000000000000000000" pitchFamily="2" charset="0"/>
              </a:rPr>
              <a:t>. </a:t>
            </a:r>
          </a:p>
          <a:p>
            <a:pPr marL="488315" lvl="1"/>
            <a:r>
              <a:rPr lang="es-ES" sz="1200" b="1" dirty="0">
                <a:latin typeface="Ebrima" panose="02000000000000000000" pitchFamily="2" charset="0"/>
                <a:ea typeface="Ebrima" panose="02000000000000000000" pitchFamily="2" charset="0"/>
                <a:cs typeface="Ebrima" panose="02000000000000000000" pitchFamily="2" charset="0"/>
              </a:rPr>
              <a:t>No se recomienda hacer pruebas virales o serológicas para detectar una infección previa con el fin de tomar decisiones sobre la vacunación.</a:t>
            </a:r>
          </a:p>
          <a:p>
            <a:pPr marL="488315" lvl="1"/>
            <a:r>
              <a:rPr lang="es-ES" sz="1200" dirty="0">
                <a:latin typeface="Ebrima" panose="02000000000000000000" pitchFamily="2" charset="0"/>
                <a:ea typeface="Ebrima" panose="02000000000000000000" pitchFamily="2" charset="0"/>
                <a:cs typeface="Ebrima" panose="02000000000000000000" pitchFamily="2" charset="0"/>
              </a:rPr>
              <a:t>Los datos de los análisis conjuntos indican que la vacuna es </a:t>
            </a:r>
            <a:r>
              <a:rPr lang="es-ES" sz="1200" b="1" dirty="0">
                <a:latin typeface="Ebrima" panose="02000000000000000000" pitchFamily="2" charset="0"/>
                <a:ea typeface="Ebrima" panose="02000000000000000000" pitchFamily="2" charset="0"/>
                <a:cs typeface="Ebrima" panose="02000000000000000000" pitchFamily="2" charset="0"/>
              </a:rPr>
              <a:t>segura en las personas con evidencia de infección anterior por el SARS-CoV 2</a:t>
            </a:r>
            <a:r>
              <a:rPr lang="es-ES" sz="1200" dirty="0">
                <a:latin typeface="Ebrima" panose="02000000000000000000" pitchFamily="2" charset="0"/>
                <a:ea typeface="Ebrima" panose="02000000000000000000" pitchFamily="2" charset="0"/>
                <a:cs typeface="Ebrima" panose="02000000000000000000" pitchFamily="2" charset="0"/>
              </a:rPr>
              <a:t>. </a:t>
            </a:r>
          </a:p>
          <a:p>
            <a:pPr marL="488315" lvl="1"/>
            <a:r>
              <a:rPr lang="es-ES" sz="1200" b="1" dirty="0">
                <a:latin typeface="Ebrima" panose="02000000000000000000" pitchFamily="2" charset="0"/>
                <a:ea typeface="Ebrima" panose="02000000000000000000" pitchFamily="2" charset="0"/>
                <a:cs typeface="Ebrima" panose="02000000000000000000" pitchFamily="2" charset="0"/>
              </a:rPr>
              <a:t>Con la aparición de la variante ómicron</a:t>
            </a:r>
            <a:r>
              <a:rPr lang="es-ES" sz="1200" dirty="0">
                <a:latin typeface="Ebrima" panose="02000000000000000000" pitchFamily="2" charset="0"/>
                <a:ea typeface="Ebrima" panose="02000000000000000000" pitchFamily="2" charset="0"/>
                <a:cs typeface="Ebrima" panose="02000000000000000000" pitchFamily="2" charset="0"/>
              </a:rPr>
              <a:t>, las</a:t>
            </a:r>
            <a:r>
              <a:rPr lang="es-ES" sz="1200" b="1" dirty="0">
                <a:latin typeface="Ebrima" panose="02000000000000000000" pitchFamily="2" charset="0"/>
                <a:ea typeface="Ebrima" panose="02000000000000000000" pitchFamily="2" charset="0"/>
                <a:cs typeface="Ebrima" panose="02000000000000000000" pitchFamily="2" charset="0"/>
              </a:rPr>
              <a:t> </a:t>
            </a:r>
            <a:r>
              <a:rPr lang="es-ES" sz="1200" dirty="0">
                <a:latin typeface="Ebrima" panose="02000000000000000000" pitchFamily="2" charset="0"/>
                <a:ea typeface="Ebrima" panose="02000000000000000000" pitchFamily="2" charset="0"/>
                <a:cs typeface="Ebrima" panose="02000000000000000000" pitchFamily="2" charset="0"/>
              </a:rPr>
              <a:t>reinfecciones tras una infección anterior parecen ser más frecuentes. </a:t>
            </a:r>
            <a:br>
              <a:rPr lang="es-ES" sz="1200" dirty="0">
                <a:latin typeface="Ebrima" panose="02000000000000000000" pitchFamily="2" charset="0"/>
                <a:ea typeface="Ebrima" panose="02000000000000000000" pitchFamily="2" charset="0"/>
                <a:cs typeface="Ebrima" panose="02000000000000000000" pitchFamily="2" charset="0"/>
              </a:rPr>
            </a:br>
            <a:r>
              <a:rPr lang="es-ES" sz="1200" dirty="0">
                <a:latin typeface="Ebrima" panose="02000000000000000000" pitchFamily="2" charset="0"/>
                <a:ea typeface="Ebrima" panose="02000000000000000000" pitchFamily="2" charset="0"/>
                <a:cs typeface="Ebrima" panose="02000000000000000000" pitchFamily="2" charset="0"/>
              </a:rPr>
              <a:t>La inmunidad híbrida es superior a la inmunidad inducida por la vacuna o la infección solas. </a:t>
            </a:r>
          </a:p>
          <a:p>
            <a:pPr marL="488315" lvl="1"/>
            <a:r>
              <a:rPr lang="es-ES" sz="1200" dirty="0">
                <a:latin typeface="Ebrima" panose="02000000000000000000" pitchFamily="2" charset="0"/>
                <a:ea typeface="Ebrima" panose="02000000000000000000" pitchFamily="2" charset="0"/>
                <a:cs typeface="Ebrima" panose="02000000000000000000" pitchFamily="2" charset="0"/>
              </a:rPr>
              <a:t>Todavía no se conoce el intervalo de tiempo óptimo entre la infección y la vacunación. </a:t>
            </a:r>
          </a:p>
          <a:p>
            <a:pPr marL="848677" lvl="2"/>
            <a:r>
              <a:rPr lang="es-ES" sz="1200" dirty="0">
                <a:latin typeface="Ebrima" panose="02000000000000000000" pitchFamily="2" charset="0"/>
                <a:ea typeface="Ebrima" panose="02000000000000000000" pitchFamily="2" charset="0"/>
                <a:cs typeface="Ebrima" panose="02000000000000000000" pitchFamily="2" charset="0"/>
              </a:rPr>
              <a:t>Las personas con </a:t>
            </a:r>
            <a:r>
              <a:rPr lang="es-ES" sz="1200" b="1" u="sng" dirty="0">
                <a:latin typeface="Ebrima" panose="02000000000000000000" pitchFamily="2" charset="0"/>
                <a:ea typeface="Ebrima" panose="02000000000000000000" pitchFamily="2" charset="0"/>
                <a:cs typeface="Ebrima" panose="02000000000000000000" pitchFamily="2" charset="0"/>
              </a:rPr>
              <a:t>infección por el SARS-CoV 2 confirmada por laboratorio antes de la vacunación </a:t>
            </a:r>
            <a:br>
              <a:rPr lang="es-ES" sz="1200" b="1" u="sng" dirty="0">
                <a:latin typeface="Ebrima" panose="02000000000000000000" pitchFamily="2" charset="0"/>
                <a:ea typeface="Ebrima" panose="02000000000000000000" pitchFamily="2" charset="0"/>
                <a:cs typeface="Ebrima" panose="02000000000000000000" pitchFamily="2" charset="0"/>
              </a:rPr>
            </a:br>
            <a:r>
              <a:rPr lang="es-ES" sz="1200" b="1" u="sng" dirty="0">
                <a:latin typeface="Ebrima" panose="02000000000000000000" pitchFamily="2" charset="0"/>
                <a:ea typeface="Ebrima" panose="02000000000000000000" pitchFamily="2" charset="0"/>
                <a:cs typeface="Ebrima" panose="02000000000000000000" pitchFamily="2" charset="0"/>
              </a:rPr>
              <a:t>de la serie básica</a:t>
            </a:r>
            <a:r>
              <a:rPr lang="es-ES" sz="1200" b="1" dirty="0">
                <a:latin typeface="Ebrima" panose="02000000000000000000" pitchFamily="2" charset="0"/>
                <a:ea typeface="Ebrima" panose="02000000000000000000" pitchFamily="2" charset="0"/>
                <a:cs typeface="Ebrima" panose="02000000000000000000" pitchFamily="2" charset="0"/>
              </a:rPr>
              <a:t> </a:t>
            </a:r>
            <a:r>
              <a:rPr lang="es-ES" sz="1200" dirty="0">
                <a:latin typeface="Ebrima" panose="02000000000000000000" pitchFamily="2" charset="0"/>
                <a:ea typeface="Ebrima" panose="02000000000000000000" pitchFamily="2" charset="0"/>
                <a:cs typeface="Ebrima" panose="02000000000000000000" pitchFamily="2" charset="0"/>
              </a:rPr>
              <a:t>pueden optar por retrasar la vacunación </a:t>
            </a:r>
            <a:r>
              <a:rPr lang="es-ES" sz="1200" b="1" dirty="0">
                <a:latin typeface="Ebrima" panose="02000000000000000000" pitchFamily="2" charset="0"/>
                <a:ea typeface="Ebrima" panose="02000000000000000000" pitchFamily="2" charset="0"/>
                <a:cs typeface="Ebrima" panose="02000000000000000000" pitchFamily="2" charset="0"/>
              </a:rPr>
              <a:t>durante 3 meses</a:t>
            </a:r>
            <a:r>
              <a:rPr lang="es-ES" sz="1200" dirty="0">
                <a:latin typeface="Ebrima" panose="02000000000000000000" pitchFamily="2" charset="0"/>
                <a:ea typeface="Ebrima" panose="02000000000000000000" pitchFamily="2" charset="0"/>
                <a:cs typeface="Ebrima" panose="02000000000000000000" pitchFamily="2" charset="0"/>
              </a:rPr>
              <a:t>. </a:t>
            </a:r>
          </a:p>
          <a:p>
            <a:pPr marL="848677" lvl="2"/>
            <a:r>
              <a:rPr lang="es-ES" sz="1200" dirty="0">
                <a:latin typeface="Ebrima" panose="02000000000000000000" pitchFamily="2" charset="0"/>
                <a:ea typeface="Ebrima" panose="02000000000000000000" pitchFamily="2" charset="0"/>
                <a:cs typeface="Ebrima" panose="02000000000000000000" pitchFamily="2" charset="0"/>
              </a:rPr>
              <a:t>Las personas que presenten </a:t>
            </a:r>
            <a:r>
              <a:rPr lang="es-ES" sz="1200" b="1" u="sng" dirty="0">
                <a:latin typeface="Ebrima" panose="02000000000000000000" pitchFamily="2" charset="0"/>
                <a:ea typeface="Ebrima" panose="02000000000000000000" pitchFamily="2" charset="0"/>
                <a:cs typeface="Ebrima" panose="02000000000000000000" pitchFamily="2" charset="0"/>
              </a:rPr>
              <a:t>infecciones intercurrentes</a:t>
            </a:r>
            <a:r>
              <a:rPr lang="es-ES" sz="1200" b="1" dirty="0">
                <a:latin typeface="Ebrima" panose="02000000000000000000" pitchFamily="2" charset="0"/>
                <a:ea typeface="Ebrima" panose="02000000000000000000" pitchFamily="2" charset="0"/>
                <a:cs typeface="Ebrima" panose="02000000000000000000" pitchFamily="2" charset="0"/>
              </a:rPr>
              <a:t> </a:t>
            </a:r>
            <a:r>
              <a:rPr lang="es-ES" sz="1200" dirty="0">
                <a:latin typeface="Ebrima" panose="02000000000000000000" pitchFamily="2" charset="0"/>
                <a:ea typeface="Ebrima" panose="02000000000000000000" pitchFamily="2" charset="0"/>
                <a:cs typeface="Ebrima" panose="02000000000000000000" pitchFamily="2" charset="0"/>
              </a:rPr>
              <a:t>después de cualquier dosis también podrían considerar la posibilidad de retrasar </a:t>
            </a:r>
            <a:r>
              <a:rPr lang="es-ES" sz="1200" b="1" dirty="0">
                <a:latin typeface="Ebrima" panose="02000000000000000000" pitchFamily="2" charset="0"/>
                <a:ea typeface="Ebrima" panose="02000000000000000000" pitchFamily="2" charset="0"/>
                <a:cs typeface="Ebrima" panose="02000000000000000000" pitchFamily="2" charset="0"/>
              </a:rPr>
              <a:t>3 meses la</a:t>
            </a:r>
            <a:r>
              <a:rPr lang="es-ES" sz="1200" dirty="0">
                <a:latin typeface="Ebrima" panose="02000000000000000000" pitchFamily="2" charset="0"/>
                <a:ea typeface="Ebrima" panose="02000000000000000000" pitchFamily="2" charset="0"/>
                <a:cs typeface="Ebrima" panose="02000000000000000000" pitchFamily="2" charset="0"/>
              </a:rPr>
              <a:t> </a:t>
            </a:r>
            <a:r>
              <a:rPr lang="es-ES" sz="1200" b="1" dirty="0">
                <a:latin typeface="Ebrima" panose="02000000000000000000" pitchFamily="2" charset="0"/>
                <a:ea typeface="Ebrima" panose="02000000000000000000" pitchFamily="2" charset="0"/>
                <a:cs typeface="Ebrima" panose="02000000000000000000" pitchFamily="2" charset="0"/>
              </a:rPr>
              <a:t>siguiente dosis</a:t>
            </a:r>
            <a:r>
              <a:rPr lang="es-ES" sz="1200" dirty="0">
                <a:latin typeface="Ebrima" panose="02000000000000000000" pitchFamily="2" charset="0"/>
                <a:ea typeface="Ebrima" panose="02000000000000000000" pitchFamily="2" charset="0"/>
                <a:cs typeface="Ebrima" panose="02000000000000000000" pitchFamily="2" charset="0"/>
              </a:rPr>
              <a:t>.</a:t>
            </a:r>
          </a:p>
          <a:p>
            <a:endParaRPr lang="es-ES" sz="1800" dirty="0">
              <a:latin typeface="Ebrima" panose="02000000000000000000" pitchFamily="2" charset="0"/>
              <a:ea typeface="Ebrima" panose="02000000000000000000" pitchFamily="2" charset="0"/>
              <a:cs typeface="Ebrima" panose="02000000000000000000" pitchFamily="2" charset="0"/>
            </a:endParaRPr>
          </a:p>
          <a:p>
            <a:pPr marL="488315" lvl="1" indent="-285750">
              <a:buFontTx/>
              <a:buChar char="-"/>
            </a:pPr>
            <a:endParaRPr lang="es-ES" sz="1600" dirty="0">
              <a:latin typeface="Ebrima" panose="02000000000000000000" pitchFamily="2" charset="0"/>
              <a:ea typeface="Ebrima" panose="02000000000000000000" pitchFamily="2" charset="0"/>
              <a:cs typeface="Ebrima" panose="02000000000000000000" pitchFamily="2" charset="0"/>
            </a:endParaRPr>
          </a:p>
          <a:p>
            <a:pPr marL="488315" lvl="1" indent="-285750">
              <a:buFontTx/>
              <a:buChar char="-"/>
            </a:pPr>
            <a:endParaRPr lang="es-ES" dirty="0">
              <a:latin typeface="Ebrima" panose="02000000000000000000" pitchFamily="2" charset="0"/>
              <a:ea typeface="Ebrima" panose="02000000000000000000" pitchFamily="2" charset="0"/>
              <a:cs typeface="Ebrima" panose="02000000000000000000" pitchFamily="2" charset="0"/>
            </a:endParaRPr>
          </a:p>
        </p:txBody>
      </p:sp>
      <p:sp>
        <p:nvSpPr>
          <p:cNvPr id="5" name="Marcador de número de diapositiva 4">
            <a:extLst>
              <a:ext uri="{FF2B5EF4-FFF2-40B4-BE49-F238E27FC236}">
                <a16:creationId xmlns:a16="http://schemas.microsoft.com/office/drawing/2014/main" id="{0AB34A37-775F-44CF-995A-9D20441321AB}"/>
              </a:ext>
            </a:extLst>
          </p:cNvPr>
          <p:cNvSpPr>
            <a:spLocks noGrp="1"/>
          </p:cNvSpPr>
          <p:nvPr>
            <p:ph type="sldNum" sz="quarter" idx="16"/>
          </p:nvPr>
        </p:nvSpPr>
        <p:spPr/>
        <p:txBody>
          <a:bodyPr/>
          <a:lstStyle/>
          <a:p>
            <a:fld id="{A74CE0EA-F3B5-4684-BA10-C594598FDB9C}" type="slidenum">
              <a:rPr lang="es-ES" smtClean="0"/>
              <a:t>31</a:t>
            </a:fld>
            <a:endParaRPr lang="es-ES" dirty="0"/>
          </a:p>
        </p:txBody>
      </p:sp>
      <p:sp>
        <p:nvSpPr>
          <p:cNvPr id="9" name="Título 8">
            <a:extLst>
              <a:ext uri="{FF2B5EF4-FFF2-40B4-BE49-F238E27FC236}">
                <a16:creationId xmlns:a16="http://schemas.microsoft.com/office/drawing/2014/main" id="{7A346CC2-02C4-4020-AE67-7C7122E4AE80}"/>
              </a:ext>
            </a:extLst>
          </p:cNvPr>
          <p:cNvSpPr>
            <a:spLocks noGrp="1"/>
          </p:cNvSpPr>
          <p:nvPr>
            <p:ph type="title"/>
          </p:nvPr>
        </p:nvSpPr>
        <p:spPr>
          <a:xfrm>
            <a:off x="479999" y="359999"/>
            <a:ext cx="8928696" cy="720000"/>
          </a:xfrm>
        </p:spPr>
        <p:txBody>
          <a:bodyPr/>
          <a:lstStyle/>
          <a:p>
            <a:r>
              <a:rPr lang="es-ES" dirty="0"/>
              <a:t>Personas con infección anterior por el SARS-CoV-2 o con COVID-19 aguda actual</a:t>
            </a:r>
          </a:p>
        </p:txBody>
      </p:sp>
      <p:sp>
        <p:nvSpPr>
          <p:cNvPr id="2" name="Rectángulo 1">
            <a:extLst>
              <a:ext uri="{FF2B5EF4-FFF2-40B4-BE49-F238E27FC236}">
                <a16:creationId xmlns:a16="http://schemas.microsoft.com/office/drawing/2014/main" id="{8E57E03C-011F-457F-AF7B-D8C2ADD2BB25}"/>
              </a:ext>
            </a:extLst>
          </p:cNvPr>
          <p:cNvSpPr/>
          <p:nvPr/>
        </p:nvSpPr>
        <p:spPr>
          <a:xfrm>
            <a:off x="614673" y="1504772"/>
            <a:ext cx="2937563" cy="34279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Ebrima" panose="02000000000000000000" pitchFamily="2" charset="0"/>
                <a:ea typeface="Ebrima" panose="02000000000000000000" pitchFamily="2" charset="0"/>
                <a:cs typeface="Ebrima" panose="02000000000000000000" pitchFamily="2" charset="0"/>
              </a:rPr>
              <a:t>Personas que han tenido anteriormente </a:t>
            </a:r>
            <a:br>
              <a:rPr lang="es-ES" dirty="0">
                <a:latin typeface="Ebrima" panose="02000000000000000000" pitchFamily="2" charset="0"/>
                <a:ea typeface="Ebrima" panose="02000000000000000000" pitchFamily="2" charset="0"/>
                <a:cs typeface="Ebrima" panose="02000000000000000000" pitchFamily="2" charset="0"/>
              </a:rPr>
            </a:br>
            <a:r>
              <a:rPr lang="es-ES" dirty="0">
                <a:latin typeface="Ebrima" panose="02000000000000000000" pitchFamily="2" charset="0"/>
                <a:ea typeface="Ebrima" panose="02000000000000000000" pitchFamily="2" charset="0"/>
                <a:cs typeface="Ebrima" panose="02000000000000000000" pitchFamily="2" charset="0"/>
              </a:rPr>
              <a:t>una infección </a:t>
            </a:r>
            <a:br>
              <a:rPr lang="es-ES" dirty="0">
                <a:latin typeface="Ebrima" panose="02000000000000000000" pitchFamily="2" charset="0"/>
                <a:ea typeface="Ebrima" panose="02000000000000000000" pitchFamily="2" charset="0"/>
                <a:cs typeface="Ebrima" panose="02000000000000000000" pitchFamily="2" charset="0"/>
              </a:rPr>
            </a:br>
            <a:r>
              <a:rPr lang="es-ES" dirty="0">
                <a:latin typeface="Ebrima" panose="02000000000000000000" pitchFamily="2" charset="0"/>
                <a:ea typeface="Ebrima" panose="02000000000000000000" pitchFamily="2" charset="0"/>
                <a:cs typeface="Ebrima" panose="02000000000000000000" pitchFamily="2" charset="0"/>
              </a:rPr>
              <a:t>por el SARS-CoV-2</a:t>
            </a:r>
          </a:p>
        </p:txBody>
      </p:sp>
      <p:sp>
        <p:nvSpPr>
          <p:cNvPr id="13" name="Rectángulo 12">
            <a:extLst>
              <a:ext uri="{FF2B5EF4-FFF2-40B4-BE49-F238E27FC236}">
                <a16:creationId xmlns:a16="http://schemas.microsoft.com/office/drawing/2014/main" id="{AFBF49F6-5C6E-4181-AE3B-6E0070F6C400}"/>
              </a:ext>
            </a:extLst>
          </p:cNvPr>
          <p:cNvSpPr/>
          <p:nvPr/>
        </p:nvSpPr>
        <p:spPr>
          <a:xfrm>
            <a:off x="623183" y="5131496"/>
            <a:ext cx="2929054" cy="1210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Ebrima" panose="02000000000000000000" pitchFamily="2" charset="0"/>
                <a:ea typeface="Ebrima" panose="02000000000000000000" pitchFamily="2" charset="0"/>
                <a:cs typeface="Ebrima" panose="02000000000000000000" pitchFamily="2" charset="0"/>
              </a:rPr>
              <a:t>Personas con COVID-19 aguda actual</a:t>
            </a:r>
          </a:p>
        </p:txBody>
      </p:sp>
      <p:cxnSp>
        <p:nvCxnSpPr>
          <p:cNvPr id="15" name="Conector recto 14">
            <a:extLst>
              <a:ext uri="{FF2B5EF4-FFF2-40B4-BE49-F238E27FC236}">
                <a16:creationId xmlns:a16="http://schemas.microsoft.com/office/drawing/2014/main" id="{F2493978-6AF2-4072-A7DE-C606F2C6BCD7}"/>
              </a:ext>
            </a:extLst>
          </p:cNvPr>
          <p:cNvCxnSpPr/>
          <p:nvPr/>
        </p:nvCxnSpPr>
        <p:spPr>
          <a:xfrm>
            <a:off x="623183" y="5032096"/>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B309B653-4305-4433-8DE6-FD0CAE7CADEF}"/>
              </a:ext>
            </a:extLst>
          </p:cNvPr>
          <p:cNvSpPr txBox="1"/>
          <p:nvPr/>
        </p:nvSpPr>
        <p:spPr>
          <a:xfrm>
            <a:off x="3420902" y="5188776"/>
            <a:ext cx="8404477" cy="1200329"/>
          </a:xfrm>
          <a:prstGeom prst="rect">
            <a:avLst/>
          </a:prstGeom>
          <a:noFill/>
        </p:spPr>
        <p:txBody>
          <a:bodyPr wrap="square">
            <a:spAutoFit/>
          </a:bodyPr>
          <a:lstStyle/>
          <a:p>
            <a:pPr marL="488315" lvl="1" indent="-285750">
              <a:buFont typeface="Arial" panose="020B0604020202020204" pitchFamily="34" charset="0"/>
              <a:buChar char="•"/>
            </a:pPr>
            <a:r>
              <a:rPr lang="es-ES" sz="1200" dirty="0">
                <a:latin typeface="Ebrima" panose="02000000000000000000" pitchFamily="2" charset="0"/>
                <a:ea typeface="Ebrima" panose="02000000000000000000" pitchFamily="2" charset="0"/>
                <a:cs typeface="Ebrima" panose="02000000000000000000" pitchFamily="2" charset="0"/>
              </a:rPr>
              <a:t>Las personas con COVID-19 aguda confirmada por PCR, incluidas las personas que estén entre dosis, no deben vacunarse hasta que se hayan recuperado de la enfermedad aguda y se hayan cumplido los criterios para concluir el aislamiento según las recomendaciones del gobierno. </a:t>
            </a:r>
          </a:p>
          <a:p>
            <a:pPr marL="202565" lvl="1"/>
            <a:endParaRPr lang="es-ES" sz="1200" dirty="0">
              <a:latin typeface="Ebrima" panose="02000000000000000000" pitchFamily="2" charset="0"/>
              <a:ea typeface="Ebrima" panose="02000000000000000000" pitchFamily="2" charset="0"/>
              <a:cs typeface="Ebrima" panose="02000000000000000000" pitchFamily="2" charset="0"/>
            </a:endParaRPr>
          </a:p>
          <a:p>
            <a:pPr marL="488315" lvl="1" indent="-285750">
              <a:buFont typeface="Arial" panose="020B0604020202020204" pitchFamily="34" charset="0"/>
              <a:buChar char="•"/>
            </a:pPr>
            <a:r>
              <a:rPr lang="es-ES" sz="1200" dirty="0">
                <a:latin typeface="Ebrima" panose="02000000000000000000" pitchFamily="2" charset="0"/>
                <a:ea typeface="Ebrima" panose="02000000000000000000" pitchFamily="2" charset="0"/>
                <a:cs typeface="Ebrima" panose="02000000000000000000" pitchFamily="2" charset="0"/>
              </a:rPr>
              <a:t>Todavía no se conoce el intervalo mínimo óptimo entre una infección natural y la vacunación. </a:t>
            </a:r>
            <a:r>
              <a:rPr lang="es-ES" sz="1200" b="1" dirty="0">
                <a:latin typeface="Ebrima" panose="02000000000000000000" pitchFamily="2" charset="0"/>
                <a:ea typeface="Ebrima" panose="02000000000000000000" pitchFamily="2" charset="0"/>
                <a:cs typeface="Ebrima" panose="02000000000000000000" pitchFamily="2" charset="0"/>
              </a:rPr>
              <a:t>Podría considerarse un intervalo de 3 meses</a:t>
            </a:r>
            <a:r>
              <a:rPr lang="es-ES" sz="1200" dirty="0">
                <a:latin typeface="Ebrima" panose="02000000000000000000" pitchFamily="2" charset="0"/>
                <a:ea typeface="Ebrima" panose="02000000000000000000" pitchFamily="2" charset="0"/>
                <a:cs typeface="Ebrima" panose="02000000000000000000" pitchFamily="2" charset="0"/>
              </a:rPr>
              <a:t>.</a:t>
            </a:r>
            <a:endParaRPr lang="es-ES" sz="1200" b="1" dirty="0">
              <a:latin typeface="Ebrima" panose="02000000000000000000" pitchFamily="2" charset="0"/>
              <a:ea typeface="Ebrima" panose="02000000000000000000" pitchFamily="2" charset="0"/>
              <a:cs typeface="Ebrima" panose="02000000000000000000" pitchFamily="2" charset="0"/>
            </a:endParaRPr>
          </a:p>
        </p:txBody>
      </p:sp>
      <p:sp>
        <p:nvSpPr>
          <p:cNvPr id="14" name="Elipse 13">
            <a:extLst>
              <a:ext uri="{FF2B5EF4-FFF2-40B4-BE49-F238E27FC236}">
                <a16:creationId xmlns:a16="http://schemas.microsoft.com/office/drawing/2014/main" id="{D5925B8B-462A-4622-B196-8F3AB3ECF5E7}"/>
              </a:ext>
            </a:extLst>
          </p:cNvPr>
          <p:cNvSpPr/>
          <p:nvPr/>
        </p:nvSpPr>
        <p:spPr>
          <a:xfrm>
            <a:off x="116555" y="359999"/>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schemeClr val="bg1"/>
                </a:solidFill>
              </a:rPr>
              <a:t>L</a:t>
            </a:r>
          </a:p>
        </p:txBody>
      </p:sp>
      <p:cxnSp>
        <p:nvCxnSpPr>
          <p:cNvPr id="17" name="Conector recto 16">
            <a:extLst>
              <a:ext uri="{FF2B5EF4-FFF2-40B4-BE49-F238E27FC236}">
                <a16:creationId xmlns:a16="http://schemas.microsoft.com/office/drawing/2014/main" id="{A64FFE5D-7CC8-4440-B128-0D3FC13549A6}"/>
              </a:ext>
            </a:extLst>
          </p:cNvPr>
          <p:cNvCxnSpPr/>
          <p:nvPr/>
        </p:nvCxnSpPr>
        <p:spPr>
          <a:xfrm>
            <a:off x="623183" y="6423619"/>
            <a:ext cx="1120219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45DD000E-EB82-4CD2-92A1-F5D51E3CFA67}"/>
              </a:ext>
            </a:extLst>
          </p:cNvPr>
          <p:cNvSpPr txBox="1"/>
          <p:nvPr/>
        </p:nvSpPr>
        <p:spPr>
          <a:xfrm>
            <a:off x="614673" y="6440919"/>
            <a:ext cx="6094520" cy="215444"/>
          </a:xfrm>
          <a:prstGeom prst="rect">
            <a:avLst/>
          </a:prstGeom>
          <a:noFill/>
        </p:spPr>
        <p:txBody>
          <a:bodyPr wrap="square">
            <a:spAutoFit/>
          </a:bodyPr>
          <a:lstStyle/>
          <a:p>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Recomendaciones provisionales del SAGE de la OMS.</a:t>
            </a:r>
            <a:endParaRPr lang="es-ES" sz="800" dirty="0"/>
          </a:p>
        </p:txBody>
      </p:sp>
    </p:spTree>
    <p:extLst>
      <p:ext uri="{BB962C8B-B14F-4D97-AF65-F5344CB8AC3E}">
        <p14:creationId xmlns:p14="http://schemas.microsoft.com/office/powerpoint/2010/main" val="3814970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D1A784B-1133-43D8-AA1E-6CFD514F5131}"/>
              </a:ext>
            </a:extLst>
          </p:cNvPr>
          <p:cNvSpPr>
            <a:spLocks noGrp="1"/>
          </p:cNvSpPr>
          <p:nvPr>
            <p:ph type="sldNum" sz="quarter" idx="16"/>
          </p:nvPr>
        </p:nvSpPr>
        <p:spPr/>
        <p:txBody>
          <a:bodyPr/>
          <a:lstStyle/>
          <a:p>
            <a:fld id="{A74CE0EA-F3B5-4684-BA10-C594598FDB9C}" type="slidenum">
              <a:rPr lang="es-ES" noProof="0" smtClean="0"/>
              <a:t>32</a:t>
            </a:fld>
            <a:endParaRPr lang="es-ES" noProof="0" dirty="0"/>
          </a:p>
        </p:txBody>
      </p:sp>
      <p:sp>
        <p:nvSpPr>
          <p:cNvPr id="6" name="Título 5">
            <a:extLst>
              <a:ext uri="{FF2B5EF4-FFF2-40B4-BE49-F238E27FC236}">
                <a16:creationId xmlns:a16="http://schemas.microsoft.com/office/drawing/2014/main" id="{675141DE-9D85-4575-869B-52D6BF87C2D5}"/>
              </a:ext>
            </a:extLst>
          </p:cNvPr>
          <p:cNvSpPr>
            <a:spLocks noGrp="1"/>
          </p:cNvSpPr>
          <p:nvPr>
            <p:ph type="title"/>
          </p:nvPr>
        </p:nvSpPr>
        <p:spPr>
          <a:xfrm>
            <a:off x="535782" y="359999"/>
            <a:ext cx="10383752" cy="720000"/>
          </a:xfrm>
        </p:spPr>
        <p:txBody>
          <a:bodyPr/>
          <a:lstStyle/>
          <a:p>
            <a:r>
              <a:rPr lang="es-ES" sz="2500" dirty="0"/>
              <a:t>Panorama general de los modelos y las herramientas de cálculo </a:t>
            </a:r>
            <a:br>
              <a:rPr lang="es-ES" sz="2500" dirty="0"/>
            </a:br>
            <a:r>
              <a:rPr lang="es-ES" sz="2500" dirty="0"/>
              <a:t>de costos de la vacunación contra la COVID-19</a:t>
            </a:r>
          </a:p>
        </p:txBody>
      </p:sp>
      <p:graphicFrame>
        <p:nvGraphicFramePr>
          <p:cNvPr id="7" name="Table 7">
            <a:extLst>
              <a:ext uri="{FF2B5EF4-FFF2-40B4-BE49-F238E27FC236}">
                <a16:creationId xmlns:a16="http://schemas.microsoft.com/office/drawing/2014/main" id="{3563607B-7FBF-411D-A24B-D0A840A99489}"/>
              </a:ext>
            </a:extLst>
          </p:cNvPr>
          <p:cNvGraphicFramePr>
            <a:graphicFrameLocks noGrp="1"/>
          </p:cNvGraphicFramePr>
          <p:nvPr>
            <p:extLst>
              <p:ext uri="{D42A27DB-BD31-4B8C-83A1-F6EECF244321}">
                <p14:modId xmlns:p14="http://schemas.microsoft.com/office/powerpoint/2010/main" val="3916974502"/>
              </p:ext>
            </p:extLst>
          </p:nvPr>
        </p:nvGraphicFramePr>
        <p:xfrm>
          <a:off x="331306" y="1198530"/>
          <a:ext cx="11375058" cy="4376863"/>
        </p:xfrm>
        <a:graphic>
          <a:graphicData uri="http://schemas.openxmlformats.org/drawingml/2006/table">
            <a:tbl>
              <a:tblPr firstRow="1" bandRow="1">
                <a:tableStyleId>{BC89EF96-8CEA-46FF-86C4-4CE0E7609802}</a:tableStyleId>
              </a:tblPr>
              <a:tblGrid>
                <a:gridCol w="1965610">
                  <a:extLst>
                    <a:ext uri="{9D8B030D-6E8A-4147-A177-3AD203B41FA5}">
                      <a16:colId xmlns:a16="http://schemas.microsoft.com/office/drawing/2014/main" val="3012235967"/>
                    </a:ext>
                  </a:extLst>
                </a:gridCol>
                <a:gridCol w="2352362">
                  <a:extLst>
                    <a:ext uri="{9D8B030D-6E8A-4147-A177-3AD203B41FA5}">
                      <a16:colId xmlns:a16="http://schemas.microsoft.com/office/drawing/2014/main" val="3355946097"/>
                    </a:ext>
                  </a:extLst>
                </a:gridCol>
                <a:gridCol w="2352362">
                  <a:extLst>
                    <a:ext uri="{9D8B030D-6E8A-4147-A177-3AD203B41FA5}">
                      <a16:colId xmlns:a16="http://schemas.microsoft.com/office/drawing/2014/main" val="1619779418"/>
                    </a:ext>
                  </a:extLst>
                </a:gridCol>
                <a:gridCol w="2352362">
                  <a:extLst>
                    <a:ext uri="{9D8B030D-6E8A-4147-A177-3AD203B41FA5}">
                      <a16:colId xmlns:a16="http://schemas.microsoft.com/office/drawing/2014/main" val="1407852695"/>
                    </a:ext>
                  </a:extLst>
                </a:gridCol>
                <a:gridCol w="2352362">
                  <a:extLst>
                    <a:ext uri="{9D8B030D-6E8A-4147-A177-3AD203B41FA5}">
                      <a16:colId xmlns:a16="http://schemas.microsoft.com/office/drawing/2014/main" val="1739809345"/>
                    </a:ext>
                  </a:extLst>
                </a:gridCol>
              </a:tblGrid>
              <a:tr h="247273">
                <a:tc>
                  <a:txBody>
                    <a:bodyPr/>
                    <a:lstStyle/>
                    <a:p>
                      <a:endParaRPr lang="es-ES" sz="950" noProof="0" dirty="0"/>
                    </a:p>
                  </a:txBody>
                  <a:tcPr/>
                </a:tc>
                <a:tc>
                  <a:txBody>
                    <a:bodyPr/>
                    <a:lstStyle/>
                    <a:p>
                      <a:pPr algn="ctr"/>
                      <a:r>
                        <a:rPr lang="es-ES" sz="950" noProof="0" dirty="0"/>
                        <a:t>Cálculo del costo mundial</a:t>
                      </a:r>
                      <a:r>
                        <a:rPr lang="es-ES" sz="950" b="0" baseline="30000" noProof="0" dirty="0"/>
                        <a:t>1</a:t>
                      </a:r>
                    </a:p>
                  </a:txBody>
                  <a:tcPr/>
                </a:tc>
                <a:tc>
                  <a:txBody>
                    <a:bodyPr/>
                    <a:lstStyle/>
                    <a:p>
                      <a:pPr algn="ctr"/>
                      <a:r>
                        <a:rPr lang="es-ES" sz="950" noProof="0" dirty="0"/>
                        <a:t>Plantillas del CDS de Gavi/UNICEF</a:t>
                      </a:r>
                      <a:r>
                        <a:rPr lang="es-ES" sz="950" b="0" baseline="30000" noProof="0" dirty="0"/>
                        <a:t>2</a:t>
                      </a:r>
                    </a:p>
                  </a:txBody>
                  <a:tcPr/>
                </a:tc>
                <a:tc>
                  <a:txBody>
                    <a:bodyPr/>
                    <a:lstStyle/>
                    <a:p>
                      <a:pPr algn="ctr"/>
                      <a:r>
                        <a:rPr lang="es-ES" sz="950" noProof="0" dirty="0"/>
                        <a:t>CVIC</a:t>
                      </a:r>
                      <a:r>
                        <a:rPr lang="es-ES" sz="950" b="0" baseline="30000" noProof="0" dirty="0"/>
                        <a:t>3</a:t>
                      </a:r>
                    </a:p>
                  </a:txBody>
                  <a:tcPr/>
                </a:tc>
                <a:tc>
                  <a:txBody>
                    <a:bodyPr/>
                    <a:lstStyle/>
                    <a:p>
                      <a:pPr algn="ctr"/>
                      <a:r>
                        <a:rPr lang="es-ES" sz="950" noProof="0" dirty="0"/>
                        <a:t>HSRC</a:t>
                      </a:r>
                      <a:r>
                        <a:rPr lang="es-ES" sz="950" b="0" baseline="30000" noProof="0" dirty="0"/>
                        <a:t>4</a:t>
                      </a:r>
                    </a:p>
                  </a:txBody>
                  <a:tcPr/>
                </a:tc>
                <a:extLst>
                  <a:ext uri="{0D108BD9-81ED-4DB2-BD59-A6C34878D82A}">
                    <a16:rowId xmlns:a16="http://schemas.microsoft.com/office/drawing/2014/main" val="2665847324"/>
                  </a:ext>
                </a:extLst>
              </a:tr>
              <a:tr h="347163">
                <a:tc>
                  <a:txBody>
                    <a:bodyPr/>
                    <a:lstStyle/>
                    <a:p>
                      <a:r>
                        <a:rPr lang="es-ES" sz="950" noProof="0" dirty="0"/>
                        <a:t>Propósito</a:t>
                      </a:r>
                    </a:p>
                  </a:txBody>
                  <a:tcPr/>
                </a:tc>
                <a:tc>
                  <a:txBody>
                    <a:bodyPr/>
                    <a:lstStyle/>
                    <a:p>
                      <a:r>
                        <a:rPr lang="es-ES" sz="950" noProof="0" dirty="0">
                          <a:solidFill>
                            <a:schemeClr val="tx1"/>
                          </a:solidFill>
                        </a:rPr>
                        <a:t>Cálculo de costos de 133 países </a:t>
                      </a:r>
                      <a:br>
                        <a:rPr lang="es-ES" sz="950" noProof="0" dirty="0">
                          <a:solidFill>
                            <a:schemeClr val="tx1"/>
                          </a:solidFill>
                        </a:rPr>
                      </a:br>
                      <a:r>
                        <a:rPr lang="es-ES" sz="950" noProof="0" dirty="0">
                          <a:solidFill>
                            <a:schemeClr val="tx1"/>
                          </a:solidFill>
                        </a:rPr>
                        <a:t>de ingresos bajos y medianos para </a:t>
                      </a:r>
                      <a:br>
                        <a:rPr lang="es-ES" sz="950" noProof="0" dirty="0">
                          <a:solidFill>
                            <a:schemeClr val="tx1"/>
                          </a:solidFill>
                        </a:rPr>
                      </a:br>
                      <a:r>
                        <a:rPr lang="es-ES" sz="950" noProof="0" dirty="0">
                          <a:solidFill>
                            <a:schemeClr val="tx1"/>
                          </a:solidFill>
                        </a:rPr>
                        <a:t>la movilización mundial de recursos</a:t>
                      </a:r>
                    </a:p>
                  </a:txBody>
                  <a:tcPr/>
                </a:tc>
                <a:tc>
                  <a:txBody>
                    <a:bodyPr/>
                    <a:lstStyle/>
                    <a:p>
                      <a:pPr marL="179388" indent="-179388">
                        <a:buAutoNum type="arabicPeriod"/>
                      </a:pPr>
                      <a:r>
                        <a:rPr lang="es-ES" sz="950" noProof="0" dirty="0"/>
                        <a:t>Solicitud de financiamiento del CDS. </a:t>
                      </a:r>
                    </a:p>
                    <a:p>
                      <a:pPr marL="179388" indent="-179388">
                        <a:buAutoNum type="arabicPeriod"/>
                      </a:pPr>
                      <a:r>
                        <a:rPr lang="es-ES" sz="950" noProof="0" dirty="0"/>
                        <a:t>Estimaciones de la brecha de financiamiento nacional del 2022 para el suministro de la vacuna contra la COVID-19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50" noProof="0" dirty="0"/>
                        <a:t>Cálculo de costos nacionales </a:t>
                      </a:r>
                      <a:br>
                        <a:rPr lang="es-ES" sz="950" noProof="0" dirty="0"/>
                      </a:br>
                      <a:r>
                        <a:rPr lang="es-ES" sz="950" noProof="0" dirty="0"/>
                        <a:t>para la planificación estratégica </a:t>
                      </a:r>
                      <a:br>
                        <a:rPr lang="es-ES" sz="950" noProof="0" dirty="0"/>
                      </a:br>
                      <a:r>
                        <a:rPr lang="es-ES" sz="950" noProof="0" dirty="0"/>
                        <a:t>y la movilización de recursos a nivel mundial y nacional</a:t>
                      </a:r>
                    </a:p>
                    <a:p>
                      <a:endParaRPr lang="es-ES" sz="950" noProof="0" dirty="0"/>
                    </a:p>
                  </a:txBody>
                  <a:tcPr/>
                </a:tc>
                <a:tc>
                  <a:txBody>
                    <a:bodyPr/>
                    <a:lstStyle/>
                    <a:p>
                      <a:r>
                        <a:rPr lang="es-ES" sz="950" noProof="0" dirty="0"/>
                        <a:t>Cálculo de costos a nivel nacional </a:t>
                      </a:r>
                      <a:br>
                        <a:rPr lang="es-ES" sz="950" noProof="0" dirty="0"/>
                      </a:br>
                      <a:r>
                        <a:rPr lang="es-ES" sz="950" noProof="0" dirty="0"/>
                        <a:t>para la planificación operativa del país </a:t>
                      </a:r>
                      <a:br>
                        <a:rPr lang="es-ES" sz="950" noProof="0" dirty="0"/>
                      </a:br>
                      <a:r>
                        <a:rPr lang="es-ES" sz="950" noProof="0" dirty="0"/>
                        <a:t>y la movilización de recursos nacional</a:t>
                      </a:r>
                    </a:p>
                  </a:txBody>
                  <a:tcPr/>
                </a:tc>
                <a:extLst>
                  <a:ext uri="{0D108BD9-81ED-4DB2-BD59-A6C34878D82A}">
                    <a16:rowId xmlns:a16="http://schemas.microsoft.com/office/drawing/2014/main" val="3834891902"/>
                  </a:ext>
                </a:extLst>
              </a:tr>
              <a:tr h="847238">
                <a:tc>
                  <a:txBody>
                    <a:bodyPr/>
                    <a:lstStyle/>
                    <a:p>
                      <a:r>
                        <a:rPr lang="es-ES" sz="950" noProof="0" dirty="0"/>
                        <a:t>Público destinatario principal</a:t>
                      </a:r>
                    </a:p>
                  </a:txBody>
                  <a:tcPr/>
                </a:tc>
                <a:tc>
                  <a:txBody>
                    <a:bodyPr/>
                    <a:lstStyle/>
                    <a:p>
                      <a:r>
                        <a:rPr lang="es-ES" sz="950" noProof="0" dirty="0"/>
                        <a:t>Interesados directos y donantes a nivel mundial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950" strike="noStrike" baseline="0" noProof="0" dirty="0">
                          <a:solidFill>
                            <a:schemeClr val="tx1"/>
                          </a:solidFill>
                        </a:rPr>
                        <a:t>Comités de revisión de solicitudes </a:t>
                      </a:r>
                      <a:br>
                        <a:rPr lang="es-ES" sz="950" strike="noStrike" baseline="0" noProof="0" dirty="0">
                          <a:solidFill>
                            <a:schemeClr val="tx1"/>
                          </a:solidFill>
                        </a:rPr>
                      </a:br>
                      <a:r>
                        <a:rPr lang="es-ES" sz="950" strike="noStrike" baseline="0" noProof="0" dirty="0">
                          <a:solidFill>
                            <a:schemeClr val="tx1"/>
                          </a:solidFill>
                        </a:rPr>
                        <a:t>de financiamiento del CDS de la Gavi </a:t>
                      </a:r>
                      <a:br>
                        <a:rPr lang="es-ES" sz="950" strike="noStrike" baseline="0" noProof="0" dirty="0">
                          <a:solidFill>
                            <a:schemeClr val="tx1"/>
                          </a:solidFill>
                        </a:rPr>
                      </a:br>
                      <a:r>
                        <a:rPr lang="es-ES" sz="950" strike="noStrike" baseline="0" noProof="0" dirty="0">
                          <a:solidFill>
                            <a:schemeClr val="tx1"/>
                          </a:solidFill>
                        </a:rPr>
                        <a:t>y el UNICEF</a:t>
                      </a:r>
                    </a:p>
                    <a:p>
                      <a:endParaRPr lang="es-ES" sz="950" noProof="0" dirty="0"/>
                    </a:p>
                  </a:txBody>
                  <a:tcPr/>
                </a:tc>
                <a:tc>
                  <a:txBody>
                    <a:bodyPr/>
                    <a:lstStyle/>
                    <a:p>
                      <a:r>
                        <a:rPr lang="es-ES" sz="950" noProof="0" dirty="0"/>
                        <a:t>Gobiernos, interesados directos nacionales y mundiales</a:t>
                      </a:r>
                    </a:p>
                  </a:txBody>
                  <a:tcPr/>
                </a:tc>
                <a:tc>
                  <a:txBody>
                    <a:bodyPr/>
                    <a:lstStyle/>
                    <a:p>
                      <a:r>
                        <a:rPr lang="es-ES" sz="950" noProof="0" dirty="0"/>
                        <a:t>Planificadores operativos de </a:t>
                      </a:r>
                      <a:br>
                        <a:rPr lang="es-ES" sz="950" noProof="0" dirty="0"/>
                      </a:br>
                      <a:r>
                        <a:rPr lang="es-ES" sz="950" noProof="0" dirty="0"/>
                        <a:t>las unidades del PAI y de emergencias a nivel nacional y subnacional</a:t>
                      </a:r>
                    </a:p>
                  </a:txBody>
                  <a:tcPr/>
                </a:tc>
                <a:extLst>
                  <a:ext uri="{0D108BD9-81ED-4DB2-BD59-A6C34878D82A}">
                    <a16:rowId xmlns:a16="http://schemas.microsoft.com/office/drawing/2014/main" val="975917291"/>
                  </a:ext>
                </a:extLst>
              </a:tr>
              <a:tr h="691552">
                <a:tc>
                  <a:txBody>
                    <a:bodyPr/>
                    <a:lstStyle/>
                    <a:p>
                      <a:r>
                        <a:rPr lang="es-ES" sz="950" noProof="0" dirty="0"/>
                        <a:t>Plazo y niveles de notificación</a:t>
                      </a:r>
                    </a:p>
                  </a:txBody>
                  <a:tcPr/>
                </a:tc>
                <a:tc>
                  <a:txBody>
                    <a:bodyPr/>
                    <a:lstStyle/>
                    <a:p>
                      <a:r>
                        <a:rPr lang="es-ES" sz="950" noProof="0" dirty="0"/>
                        <a:t>Costos nacionales y mundiales de 1 año (en el 2022) basados en el suministro y la aceptación de la vacuna previstos. </a:t>
                      </a:r>
                      <a:r>
                        <a:rPr lang="es-ES" sz="950" noProof="0" dirty="0">
                          <a:solidFill>
                            <a:schemeClr val="tx1"/>
                          </a:solidFill>
                        </a:rPr>
                        <a:t>Modelo establecido para estimar los costos hasta fines del 2023</a:t>
                      </a:r>
                    </a:p>
                  </a:txBody>
                  <a:tcPr/>
                </a:tc>
                <a:tc>
                  <a:txBody>
                    <a:bodyPr/>
                    <a:lstStyle/>
                    <a:p>
                      <a:r>
                        <a:rPr lang="es-ES" sz="950" noProof="0" dirty="0"/>
                        <a:t>Costos nacionales de 1 año (en el 2022) basados en la aceptación prevista de la vacuna</a:t>
                      </a:r>
                    </a:p>
                  </a:txBody>
                  <a:tcPr/>
                </a:tc>
                <a:tc>
                  <a:txBody>
                    <a:bodyPr/>
                    <a:lstStyle/>
                    <a:p>
                      <a:r>
                        <a:rPr lang="es-ES" sz="950" noProof="0" dirty="0"/>
                        <a:t>Costos nacionales anuales de 3 años basados en la previsión de la utilización de la vacuna</a:t>
                      </a:r>
                    </a:p>
                  </a:txBody>
                  <a:tcPr/>
                </a:tc>
                <a:tc>
                  <a:txBody>
                    <a:bodyPr/>
                    <a:lstStyle/>
                    <a:p>
                      <a:r>
                        <a:rPr lang="es-ES" sz="950" noProof="0" dirty="0"/>
                        <a:t>Costos mensuales subnacionales y nacionales en el 2022 (o en un año) en función del suministro de vacunas previsto </a:t>
                      </a:r>
                    </a:p>
                  </a:txBody>
                  <a:tcPr/>
                </a:tc>
                <a:extLst>
                  <a:ext uri="{0D108BD9-81ED-4DB2-BD59-A6C34878D82A}">
                    <a16:rowId xmlns:a16="http://schemas.microsoft.com/office/drawing/2014/main" val="790362552"/>
                  </a:ext>
                </a:extLst>
              </a:tr>
              <a:tr h="691552">
                <a:tc>
                  <a:txBody>
                    <a:bodyPr/>
                    <a:lstStyle/>
                    <a:p>
                      <a:r>
                        <a:rPr lang="es-ES" sz="950" noProof="0" dirty="0"/>
                        <a:t>Desglose de los costos</a:t>
                      </a:r>
                    </a:p>
                  </a:txBody>
                  <a:tcPr/>
                </a:tc>
                <a:tc>
                  <a:txBody>
                    <a:bodyPr/>
                    <a:lstStyle/>
                    <a:p>
                      <a:r>
                        <a:rPr lang="es-ES" sz="950" noProof="0" dirty="0">
                          <a:solidFill>
                            <a:schemeClr val="tx1"/>
                          </a:solidFill>
                        </a:rPr>
                        <a:t>Por 16 categorías de costos </a:t>
                      </a:r>
                      <a:br>
                        <a:rPr lang="es-ES" sz="950" noProof="0" dirty="0">
                          <a:solidFill>
                            <a:schemeClr val="tx1"/>
                          </a:solidFill>
                        </a:rPr>
                      </a:br>
                      <a:r>
                        <a:rPr lang="es-ES" sz="950" noProof="0" dirty="0">
                          <a:solidFill>
                            <a:schemeClr val="tx1"/>
                          </a:solidFill>
                        </a:rPr>
                        <a:t>y por 4 modalidades de entrega</a:t>
                      </a:r>
                    </a:p>
                  </a:txBody>
                  <a:tcPr/>
                </a:tc>
                <a:tc>
                  <a:txBody>
                    <a:bodyPr/>
                    <a:lstStyle/>
                    <a:p>
                      <a:r>
                        <a:rPr lang="es-ES" sz="950" noProof="0" dirty="0"/>
                        <a:t>Gavi: 10 categorías de costos de la Gavi con asignación a 9 categorías de costos del PNDV</a:t>
                      </a:r>
                    </a:p>
                    <a:p>
                      <a:r>
                        <a:rPr lang="es-ES" sz="950" noProof="0" dirty="0"/>
                        <a:t>UNICEF: por 18 actividades/partidas con asignación a 9 categorías de costos del PNDV</a:t>
                      </a:r>
                    </a:p>
                  </a:txBody>
                  <a:tcPr/>
                </a:tc>
                <a:tc>
                  <a:txBody>
                    <a:bodyPr/>
                    <a:lstStyle/>
                    <a:p>
                      <a:r>
                        <a:rPr lang="es-ES" sz="950" noProof="0" dirty="0"/>
                        <a:t>Por 9 categorías de costos del PNDV y por 4 modalidades de entrega</a:t>
                      </a:r>
                    </a:p>
                  </a:txBody>
                  <a:tcPr/>
                </a:tc>
                <a:tc>
                  <a:txBody>
                    <a:bodyPr/>
                    <a:lstStyle/>
                    <a:p>
                      <a:r>
                        <a:rPr lang="es-ES" sz="950" noProof="0" dirty="0"/>
                        <a:t>Por costos recurrentes frente a costos de capital y por personal (nacional), suministros, equipos y otros (contratos de servicios, farmacovigilancia y capacitación)</a:t>
                      </a:r>
                    </a:p>
                  </a:txBody>
                  <a:tcPr/>
                </a:tc>
                <a:extLst>
                  <a:ext uri="{0D108BD9-81ED-4DB2-BD59-A6C34878D82A}">
                    <a16:rowId xmlns:a16="http://schemas.microsoft.com/office/drawing/2014/main" val="3343901426"/>
                  </a:ext>
                </a:extLst>
              </a:tr>
              <a:tr h="691552">
                <a:tc>
                  <a:txBody>
                    <a:bodyPr/>
                    <a:lstStyle/>
                    <a:p>
                      <a:r>
                        <a:rPr lang="es-ES" sz="950" noProof="0" dirty="0"/>
                        <a:t>Resultados</a:t>
                      </a:r>
                    </a:p>
                  </a:txBody>
                  <a:tcPr/>
                </a:tc>
                <a:tc>
                  <a:txBody>
                    <a:bodyPr/>
                    <a:lstStyle/>
                    <a:p>
                      <a:r>
                        <a:rPr lang="es-ES" sz="950" noProof="0" dirty="0"/>
                        <a:t>Estimaciones de los costos financieros totales de la entrega y del costo por dosis</a:t>
                      </a:r>
                    </a:p>
                  </a:txBody>
                  <a:tcPr/>
                </a:tc>
                <a:tc>
                  <a:txBody>
                    <a:bodyPr/>
                    <a:lstStyle/>
                    <a:p>
                      <a:r>
                        <a:rPr lang="es-ES" sz="950" noProof="0" dirty="0"/>
                        <a:t>Solicitud total del CDS</a:t>
                      </a:r>
                    </a:p>
                  </a:txBody>
                  <a:tcPr/>
                </a:tc>
                <a:tc>
                  <a:txBody>
                    <a:bodyPr/>
                    <a:lstStyle/>
                    <a:p>
                      <a:r>
                        <a:rPr lang="es-ES" sz="950" noProof="0" dirty="0"/>
                        <a:t>Estimaciones de los costos financieros totales de la entrega y del costo por dosis</a:t>
                      </a:r>
                    </a:p>
                  </a:txBody>
                  <a:tcPr/>
                </a:tc>
                <a:tc>
                  <a:txBody>
                    <a:bodyPr/>
                    <a:lstStyle/>
                    <a:p>
                      <a:r>
                        <a:rPr lang="es-ES" sz="950" noProof="0" dirty="0"/>
                        <a:t>Estimaciones de los costos financieros totales de la entrega y del costo </a:t>
                      </a:r>
                      <a:br>
                        <a:rPr lang="es-ES" sz="950" noProof="0" dirty="0"/>
                      </a:br>
                      <a:r>
                        <a:rPr lang="es-ES" sz="950" noProof="0" dirty="0"/>
                        <a:t>por dosis</a:t>
                      </a:r>
                    </a:p>
                  </a:txBody>
                  <a:tcPr/>
                </a:tc>
                <a:extLst>
                  <a:ext uri="{0D108BD9-81ED-4DB2-BD59-A6C34878D82A}">
                    <a16:rowId xmlns:a16="http://schemas.microsoft.com/office/drawing/2014/main" val="3591943785"/>
                  </a:ext>
                </a:extLst>
              </a:tr>
            </a:tbl>
          </a:graphicData>
        </a:graphic>
      </p:graphicFrame>
      <p:sp>
        <p:nvSpPr>
          <p:cNvPr id="8" name="TextBox 1">
            <a:extLst>
              <a:ext uri="{FF2B5EF4-FFF2-40B4-BE49-F238E27FC236}">
                <a16:creationId xmlns:a16="http://schemas.microsoft.com/office/drawing/2014/main" id="{B6E5445F-FCDB-4CEC-A311-903A083C4249}"/>
              </a:ext>
            </a:extLst>
          </p:cNvPr>
          <p:cNvSpPr txBox="1"/>
          <p:nvPr/>
        </p:nvSpPr>
        <p:spPr>
          <a:xfrm>
            <a:off x="331306" y="5615159"/>
            <a:ext cx="169148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dirty="0">
                <a:ln>
                  <a:noFill/>
                </a:ln>
                <a:solidFill>
                  <a:prstClr val="black"/>
                </a:solidFill>
                <a:effectLst/>
                <a:uLnTx/>
                <a:uFillTx/>
                <a:latin typeface="Calibri" panose="020F0502020204030204"/>
                <a:ea typeface="+mn-ea"/>
                <a:cs typeface="+mn-cs"/>
              </a:rPr>
              <a:t>MR: movilización de recursos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2">
            <a:extLst>
              <a:ext uri="{FF2B5EF4-FFF2-40B4-BE49-F238E27FC236}">
                <a16:creationId xmlns:a16="http://schemas.microsoft.com/office/drawing/2014/main" id="{DAEAA9F3-7DF7-4100-9A3A-95B3BC7912F3}"/>
              </a:ext>
            </a:extLst>
          </p:cNvPr>
          <p:cNvSpPr txBox="1"/>
          <p:nvPr/>
        </p:nvSpPr>
        <p:spPr>
          <a:xfrm>
            <a:off x="402575" y="6085813"/>
            <a:ext cx="8408275" cy="584775"/>
          </a:xfrm>
          <a:prstGeom prst="rect">
            <a:avLst/>
          </a:prstGeom>
          <a:noFill/>
        </p:spPr>
        <p:txBody>
          <a:bodyPr wrap="square" rtlCol="0">
            <a:spAutoFit/>
          </a:bodyPr>
          <a:lstStyle/>
          <a:p>
            <a:pPr marL="228600" indent="-228600">
              <a:buFont typeface="+mj-lt"/>
              <a:buAutoNum type="arabicPeriod"/>
            </a:pPr>
            <a:r>
              <a:rPr lang="es-ES" sz="800" dirty="0">
                <a:latin typeface="+mj-lt"/>
              </a:rPr>
              <a:t>https://www.unicef.org/media/114216/file/Costs-and-Predicted-Financing-Gap-to-Deliver-COVID-19-Vaccines-in-133-Low-and-Middle-Income-Countries.pdf.</a:t>
            </a:r>
          </a:p>
          <a:p>
            <a:pPr marL="228600" indent="-228600">
              <a:buFont typeface="+mj-lt"/>
              <a:buAutoNum type="arabicPeriod"/>
            </a:pPr>
            <a:r>
              <a:rPr lang="es-ES" sz="800" dirty="0">
                <a:latin typeface="+mj-lt"/>
              </a:rPr>
              <a:t>https://www.gavi.org/news/document-library/gavi-covax-cds-budget y https://www.unicef.org/coronavirus/covax.</a:t>
            </a:r>
          </a:p>
          <a:p>
            <a:pPr marL="228600" indent="-228600">
              <a:buFont typeface="+mj-lt"/>
              <a:buAutoNum type="arabicPeriod"/>
            </a:pPr>
            <a:r>
              <a:rPr lang="es-ES" sz="800" dirty="0">
                <a:latin typeface="+mj-lt"/>
              </a:rPr>
              <a:t>https://www.who.int/publications/i/item/who-2019-ncov-vaccine_deployment_tool-2021.1.</a:t>
            </a:r>
          </a:p>
          <a:p>
            <a:pPr marL="228600" indent="-228600">
              <a:buFont typeface="+mj-lt"/>
              <a:buAutoNum type="arabicPeriod"/>
            </a:pPr>
            <a:r>
              <a:rPr lang="es-ES" sz="800" dirty="0">
                <a:latin typeface="+mj-lt"/>
              </a:rPr>
              <a:t>Próximamente.</a:t>
            </a:r>
          </a:p>
        </p:txBody>
      </p:sp>
      <p:sp>
        <p:nvSpPr>
          <p:cNvPr id="9" name="Elipse 8">
            <a:extLst>
              <a:ext uri="{FF2B5EF4-FFF2-40B4-BE49-F238E27FC236}">
                <a16:creationId xmlns:a16="http://schemas.microsoft.com/office/drawing/2014/main" id="{1E7D8D12-8DC0-4188-9C72-94AC47C9B11D}"/>
              </a:ext>
            </a:extLst>
          </p:cNvPr>
          <p:cNvSpPr/>
          <p:nvPr/>
        </p:nvSpPr>
        <p:spPr>
          <a:xfrm>
            <a:off x="168572" y="399185"/>
            <a:ext cx="311426" cy="288925"/>
          </a:xfrm>
          <a:prstGeom prst="ellipse">
            <a:avLst/>
          </a:prstGeom>
          <a:solidFill>
            <a:srgbClr val="EE7D3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solidFill>
                  <a:schemeClr val="bg1"/>
                </a:solidFill>
              </a:rPr>
              <a:t>M</a:t>
            </a:r>
          </a:p>
        </p:txBody>
      </p:sp>
    </p:spTree>
    <p:extLst>
      <p:ext uri="{BB962C8B-B14F-4D97-AF65-F5344CB8AC3E}">
        <p14:creationId xmlns:p14="http://schemas.microsoft.com/office/powerpoint/2010/main" val="2188746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107E3364-FFA6-4883-8F0A-9F6893000639}"/>
              </a:ext>
            </a:extLst>
          </p:cNvPr>
          <p:cNvSpPr>
            <a:spLocks noGrp="1"/>
          </p:cNvSpPr>
          <p:nvPr>
            <p:ph type="body" sz="quarter" idx="18"/>
          </p:nvPr>
        </p:nvSpPr>
        <p:spPr/>
        <p:txBody>
          <a:bodyPr anchor="ctr"/>
          <a:lstStyle/>
          <a:p>
            <a:r>
              <a:rPr lang="es-ES" sz="2000" dirty="0"/>
              <a:t>4. Proceso de planificación de la demanda (proyección) del Mecanismo COVAX</a:t>
            </a:r>
          </a:p>
        </p:txBody>
      </p:sp>
      <p:sp>
        <p:nvSpPr>
          <p:cNvPr id="4" name="Marcador de número de diapositiva 3">
            <a:extLst>
              <a:ext uri="{FF2B5EF4-FFF2-40B4-BE49-F238E27FC236}">
                <a16:creationId xmlns:a16="http://schemas.microsoft.com/office/drawing/2014/main" id="{3D4480CB-4E85-4007-85CA-B7B96107B369}"/>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33</a:t>
            </a:fld>
            <a:endParaRPr kumimoji="0" lang="es-ES" sz="8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sp>
        <p:nvSpPr>
          <p:cNvPr id="10" name="Marcador de posición de imagen 9">
            <a:extLst>
              <a:ext uri="{FF2B5EF4-FFF2-40B4-BE49-F238E27FC236}">
                <a16:creationId xmlns:a16="http://schemas.microsoft.com/office/drawing/2014/main" id="{90517C1A-27DF-4F8F-8D5A-B69BEF22D491}"/>
              </a:ext>
            </a:extLst>
          </p:cNvPr>
          <p:cNvSpPr>
            <a:spLocks noGrp="1"/>
          </p:cNvSpPr>
          <p:nvPr>
            <p:ph type="pic" sz="quarter" idx="24"/>
          </p:nvPr>
        </p:nvSpPr>
        <p:spPr/>
      </p:sp>
    </p:spTree>
    <p:extLst>
      <p:ext uri="{BB962C8B-B14F-4D97-AF65-F5344CB8AC3E}">
        <p14:creationId xmlns:p14="http://schemas.microsoft.com/office/powerpoint/2010/main" val="1470784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64CB649-7DEA-4586-92F5-26F307E65B24}"/>
              </a:ext>
            </a:extLst>
          </p:cNvPr>
          <p:cNvSpPr/>
          <p:nvPr/>
        </p:nvSpPr>
        <p:spPr>
          <a:xfrm>
            <a:off x="142706" y="935821"/>
            <a:ext cx="309472" cy="2762031"/>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Arial"/>
                <a:ea typeface="+mn-ea"/>
                <a:cs typeface="+mn-cs"/>
              </a:rPr>
              <a:t>NIVEL MUNDIAL</a:t>
            </a:r>
          </a:p>
        </p:txBody>
      </p:sp>
      <p:sp>
        <p:nvSpPr>
          <p:cNvPr id="43" name="Rectangle 42">
            <a:extLst>
              <a:ext uri="{FF2B5EF4-FFF2-40B4-BE49-F238E27FC236}">
                <a16:creationId xmlns:a16="http://schemas.microsoft.com/office/drawing/2014/main" id="{A7C3078E-C466-4F59-B826-7206E5DB37BA}"/>
              </a:ext>
            </a:extLst>
          </p:cNvPr>
          <p:cNvSpPr/>
          <p:nvPr/>
        </p:nvSpPr>
        <p:spPr>
          <a:xfrm>
            <a:off x="144472" y="3846591"/>
            <a:ext cx="309472" cy="1648507"/>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s-ES" sz="1600" b="0" i="0" u="none" strike="noStrike" kern="1200" cap="none" spc="0" normalizeH="0" baseline="0" noProof="0" dirty="0">
                <a:ln>
                  <a:noFill/>
                </a:ln>
                <a:solidFill>
                  <a:srgbClr val="FFFFFF"/>
                </a:solidFill>
                <a:effectLst/>
                <a:uLnTx/>
                <a:uFillTx/>
                <a:latin typeface="Arial"/>
                <a:ea typeface="+mn-ea"/>
                <a:cs typeface="+mn-cs"/>
              </a:rPr>
              <a:t>NIVEL DE PAÍS</a:t>
            </a:r>
          </a:p>
        </p:txBody>
      </p:sp>
      <p:graphicFrame>
        <p:nvGraphicFramePr>
          <p:cNvPr id="5" name="Diagram 4">
            <a:extLst>
              <a:ext uri="{FF2B5EF4-FFF2-40B4-BE49-F238E27FC236}">
                <a16:creationId xmlns:a16="http://schemas.microsoft.com/office/drawing/2014/main" id="{0972C2F2-B429-4019-A76A-4A9E93ADF0F5}"/>
              </a:ext>
            </a:extLst>
          </p:cNvPr>
          <p:cNvGraphicFramePr/>
          <p:nvPr>
            <p:extLst>
              <p:ext uri="{D42A27DB-BD31-4B8C-83A1-F6EECF244321}">
                <p14:modId xmlns:p14="http://schemas.microsoft.com/office/powerpoint/2010/main" val="941215362"/>
              </p:ext>
            </p:extLst>
          </p:nvPr>
        </p:nvGraphicFramePr>
        <p:xfrm>
          <a:off x="796324" y="990335"/>
          <a:ext cx="10570527" cy="384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Rectangle 30">
            <a:extLst>
              <a:ext uri="{FF2B5EF4-FFF2-40B4-BE49-F238E27FC236}">
                <a16:creationId xmlns:a16="http://schemas.microsoft.com/office/drawing/2014/main" id="{FF4B0554-C0E9-45A2-BED0-86563245171D}"/>
              </a:ext>
            </a:extLst>
          </p:cNvPr>
          <p:cNvSpPr/>
          <p:nvPr/>
        </p:nvSpPr>
        <p:spPr>
          <a:xfrm>
            <a:off x="707666" y="1557705"/>
            <a:ext cx="1874316" cy="12062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mn-ea"/>
                <a:cs typeface="+mn-cs"/>
              </a:rPr>
              <a:t>El equipo de datos </a:t>
            </a:r>
            <a:br>
              <a:rPr kumimoji="0" lang="es-ES" sz="1100" b="0" i="0" u="none" strike="noStrike" kern="1200" cap="none" spc="0" normalizeH="0" baseline="0" noProof="0" dirty="0">
                <a:ln>
                  <a:noFill/>
                </a:ln>
                <a:solidFill>
                  <a:srgbClr val="000000"/>
                </a:solidFill>
                <a:effectLst/>
                <a:uLnTx/>
                <a:uFillTx/>
                <a:latin typeface="Arial"/>
                <a:ea typeface="+mn-ea"/>
                <a:cs typeface="+mn-cs"/>
              </a:rPr>
            </a:br>
            <a:r>
              <a:rPr kumimoji="0" lang="es-ES" sz="1100" b="0" i="0" u="none" strike="noStrike" kern="1200" cap="none" spc="0" normalizeH="0" baseline="0" noProof="0" dirty="0">
                <a:ln>
                  <a:noFill/>
                </a:ln>
                <a:solidFill>
                  <a:srgbClr val="000000"/>
                </a:solidFill>
                <a:effectLst/>
                <a:uLnTx/>
                <a:uFillTx/>
                <a:latin typeface="Arial"/>
                <a:ea typeface="+mn-ea"/>
                <a:cs typeface="+mn-cs"/>
              </a:rPr>
              <a:t>de planificación </a:t>
            </a:r>
            <a:br>
              <a:rPr kumimoji="0" lang="es-ES" sz="1100" b="0" i="0" u="none" strike="noStrike" kern="1200" cap="none" spc="0" normalizeH="0" baseline="0" noProof="0" dirty="0">
                <a:ln>
                  <a:noFill/>
                </a:ln>
                <a:solidFill>
                  <a:srgbClr val="000000"/>
                </a:solidFill>
                <a:effectLst/>
                <a:uLnTx/>
                <a:uFillTx/>
                <a:latin typeface="Arial"/>
                <a:ea typeface="+mn-ea"/>
                <a:cs typeface="+mn-cs"/>
              </a:rPr>
            </a:br>
            <a:r>
              <a:rPr kumimoji="0" lang="es-ES" sz="1100" b="0" i="0" u="none" strike="noStrike" kern="1200" cap="none" spc="0" normalizeH="0" baseline="0" noProof="0" dirty="0">
                <a:ln>
                  <a:noFill/>
                </a:ln>
                <a:solidFill>
                  <a:srgbClr val="000000"/>
                </a:solidFill>
                <a:effectLst/>
                <a:uLnTx/>
                <a:uFillTx/>
                <a:latin typeface="Arial"/>
                <a:ea typeface="+mn-ea"/>
                <a:cs typeface="+mn-cs"/>
              </a:rPr>
              <a:t>de la demanda (EDPD) coteja la información </a:t>
            </a:r>
            <a:br>
              <a:rPr kumimoji="0" lang="es-ES" sz="1100" b="0" i="0" u="none" strike="noStrike" kern="1200" cap="none" spc="0" normalizeH="0" baseline="0" noProof="0" dirty="0">
                <a:ln>
                  <a:noFill/>
                </a:ln>
                <a:solidFill>
                  <a:srgbClr val="000000"/>
                </a:solidFill>
                <a:effectLst/>
                <a:uLnTx/>
                <a:uFillTx/>
                <a:latin typeface="Arial"/>
                <a:ea typeface="+mn-ea"/>
                <a:cs typeface="+mn-cs"/>
              </a:rPr>
            </a:br>
            <a:r>
              <a:rPr kumimoji="0" lang="es-ES" sz="1100" b="0" i="0" u="none" strike="noStrike" kern="1200" cap="none" spc="0" normalizeH="0" baseline="0" noProof="0" dirty="0">
                <a:ln>
                  <a:noFill/>
                </a:ln>
                <a:solidFill>
                  <a:srgbClr val="000000"/>
                </a:solidFill>
                <a:effectLst/>
                <a:uLnTx/>
                <a:uFillTx/>
                <a:latin typeface="Arial"/>
                <a:ea typeface="+mn-ea"/>
                <a:cs typeface="+mn-cs"/>
              </a:rPr>
              <a:t>en la plantilla de proyección de la demanda del país.</a:t>
            </a:r>
            <a:endParaRPr kumimoji="0" lang="es-ES"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33" name="Rectangle 32">
            <a:extLst>
              <a:ext uri="{FF2B5EF4-FFF2-40B4-BE49-F238E27FC236}">
                <a16:creationId xmlns:a16="http://schemas.microsoft.com/office/drawing/2014/main" id="{E928C6D7-D73B-4FF0-9426-A11052445E78}"/>
              </a:ext>
            </a:extLst>
          </p:cNvPr>
          <p:cNvSpPr/>
          <p:nvPr/>
        </p:nvSpPr>
        <p:spPr>
          <a:xfrm>
            <a:off x="2775174" y="4049960"/>
            <a:ext cx="3303966" cy="1016305"/>
          </a:xfrm>
          <a:prstGeom prst="rect">
            <a:avLst/>
          </a:prstGeom>
          <a:solidFill>
            <a:srgbClr val="FF99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El participante, junto con los principales asociados del país, prepara y firma la proyección </a:t>
            </a:r>
            <a:b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b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de la demanda para el suministro de al menos </a:t>
            </a:r>
            <a:b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b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6 meses del Mecanismo COVAX.</a:t>
            </a:r>
            <a:endParaRPr kumimoji="0" lang="es-ES" sz="1100" b="0" i="0" u="none" strike="noStrike" kern="1200" cap="none" spc="0" normalizeH="0" baseline="0" noProof="0" dirty="0">
              <a:ln>
                <a:noFill/>
              </a:ln>
              <a:solidFill>
                <a:srgbClr val="000000"/>
              </a:solidFill>
              <a:effectLst/>
              <a:uLnTx/>
              <a:uFillTx/>
              <a:latin typeface="Arial"/>
              <a:ea typeface="+mn-ea"/>
              <a:cs typeface="Calibri"/>
            </a:endParaRPr>
          </a:p>
        </p:txBody>
      </p:sp>
      <p:sp>
        <p:nvSpPr>
          <p:cNvPr id="34" name="Rectangle 33">
            <a:extLst>
              <a:ext uri="{FF2B5EF4-FFF2-40B4-BE49-F238E27FC236}">
                <a16:creationId xmlns:a16="http://schemas.microsoft.com/office/drawing/2014/main" id="{AACBCE22-E5B6-4231-B297-AC2CA672700E}"/>
              </a:ext>
            </a:extLst>
          </p:cNvPr>
          <p:cNvSpPr/>
          <p:nvPr/>
        </p:nvSpPr>
        <p:spPr>
          <a:xfrm>
            <a:off x="5800854" y="1620387"/>
            <a:ext cx="1649519" cy="101630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mn-ea"/>
                <a:cs typeface="+mn-cs"/>
              </a:rPr>
              <a:t>El EDPD valida los datos</a:t>
            </a:r>
            <a:r>
              <a:rPr kumimoji="0" lang="es-ES" sz="1100" b="0" i="0" u="none" strike="noStrike" kern="1200" cap="none" spc="0" normalizeH="0" baseline="0" noProof="0" dirty="0">
                <a:ln>
                  <a:noFill/>
                </a:ln>
                <a:solidFill>
                  <a:srgbClr val="000000"/>
                </a:solidFill>
                <a:effectLst/>
                <a:uLnTx/>
                <a:uFillTx/>
                <a:latin typeface="Arial"/>
                <a:ea typeface="+mn-ea"/>
                <a:cs typeface="Calibri"/>
              </a:rPr>
              <a:t>, incluidos los </a:t>
            </a: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controles de calidad, con el participante </a:t>
            </a:r>
            <a:b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b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(si es necesario), </a:t>
            </a:r>
            <a:b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b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y completa el análisis de los datos.</a:t>
            </a:r>
            <a:endParaRPr kumimoji="0" lang="es-ES" sz="1100" b="0" i="0" u="none" strike="noStrike" kern="1200" cap="none" spc="0" normalizeH="0" baseline="0" noProof="0" dirty="0">
              <a:ln>
                <a:noFill/>
              </a:ln>
              <a:solidFill>
                <a:srgbClr val="000000"/>
              </a:solidFill>
              <a:effectLst/>
              <a:uLnTx/>
              <a:uFillTx/>
              <a:latin typeface="Arial"/>
              <a:ea typeface="+mn-ea"/>
              <a:cs typeface="Calibri"/>
            </a:endParaRPr>
          </a:p>
        </p:txBody>
      </p:sp>
      <p:sp>
        <p:nvSpPr>
          <p:cNvPr id="35" name="Rectangle 34">
            <a:extLst>
              <a:ext uri="{FF2B5EF4-FFF2-40B4-BE49-F238E27FC236}">
                <a16:creationId xmlns:a16="http://schemas.microsoft.com/office/drawing/2014/main" id="{F37CE59B-1C4F-4F01-B676-A7C7463BD992}"/>
              </a:ext>
            </a:extLst>
          </p:cNvPr>
          <p:cNvSpPr/>
          <p:nvPr/>
        </p:nvSpPr>
        <p:spPr>
          <a:xfrm>
            <a:off x="9610019" y="1644240"/>
            <a:ext cx="1624212" cy="93796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Asignación de las dosis </a:t>
            </a:r>
            <a:r>
              <a:rPr lang="es-ES" sz="1100" dirty="0">
                <a:solidFill>
                  <a:srgbClr val="000000"/>
                </a:solidFill>
                <a:latin typeface="Arial"/>
                <a:ea typeface="Times New Roman" panose="02020603050405020304" pitchFamily="18" charset="0"/>
                <a:cs typeface="Calibri"/>
              </a:rPr>
              <a:t>del Mecanismo</a:t>
            </a: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 COVAX por el equipo de asignación conjunta </a:t>
            </a:r>
            <a:endParaRPr kumimoji="0" lang="es-ES" sz="1100" b="0" i="0" u="none" strike="noStrike" kern="1200" cap="none" spc="0" normalizeH="0" baseline="0" noProof="0" dirty="0">
              <a:ln>
                <a:noFill/>
              </a:ln>
              <a:solidFill>
                <a:srgbClr val="000000"/>
              </a:solidFill>
              <a:effectLst/>
              <a:uLnTx/>
              <a:uFillTx/>
              <a:latin typeface="Arial"/>
              <a:ea typeface="+mn-ea"/>
              <a:cs typeface="Calibri"/>
            </a:endParaRPr>
          </a:p>
        </p:txBody>
      </p:sp>
      <p:sp>
        <p:nvSpPr>
          <p:cNvPr id="37" name="Rectangle 36">
            <a:extLst>
              <a:ext uri="{FF2B5EF4-FFF2-40B4-BE49-F238E27FC236}">
                <a16:creationId xmlns:a16="http://schemas.microsoft.com/office/drawing/2014/main" id="{BBABED05-55A9-462C-8031-8B398B709A68}"/>
              </a:ext>
            </a:extLst>
          </p:cNvPr>
          <p:cNvSpPr/>
          <p:nvPr/>
        </p:nvSpPr>
        <p:spPr>
          <a:xfrm>
            <a:off x="9622417" y="4049960"/>
            <a:ext cx="1624212" cy="1016305"/>
          </a:xfrm>
          <a:prstGeom prst="rect">
            <a:avLst/>
          </a:prstGeom>
          <a:solidFill>
            <a:srgbClr val="FF99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panose="020F0502020204030204" pitchFamily="34" charset="0"/>
              </a:rPr>
              <a:t>Los participantes aceptan o rechazan las dosis asignadas y actualizan sus perspectivas de demanda</a:t>
            </a:r>
          </a:p>
        </p:txBody>
      </p:sp>
      <p:cxnSp>
        <p:nvCxnSpPr>
          <p:cNvPr id="45" name="Connector: Elbow 44">
            <a:extLst>
              <a:ext uri="{FF2B5EF4-FFF2-40B4-BE49-F238E27FC236}">
                <a16:creationId xmlns:a16="http://schemas.microsoft.com/office/drawing/2014/main" id="{D8AE8CA1-99FB-4ECA-9E59-F8DAA41EB668}"/>
              </a:ext>
            </a:extLst>
          </p:cNvPr>
          <p:cNvCxnSpPr>
            <a:cxnSpLocks/>
            <a:stCxn id="31" idx="3"/>
          </p:cNvCxnSpPr>
          <p:nvPr/>
        </p:nvCxnSpPr>
        <p:spPr>
          <a:xfrm>
            <a:off x="2581982" y="2160807"/>
            <a:ext cx="506597" cy="1894801"/>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25F700B1-D2E2-49FC-8078-2B5A6C26F93A}"/>
              </a:ext>
            </a:extLst>
          </p:cNvPr>
          <p:cNvCxnSpPr>
            <a:cxnSpLocks/>
            <a:stCxn id="33" idx="3"/>
            <a:endCxn id="34" idx="2"/>
          </p:cNvCxnSpPr>
          <p:nvPr/>
        </p:nvCxnSpPr>
        <p:spPr>
          <a:xfrm flipV="1">
            <a:off x="6079140" y="2636692"/>
            <a:ext cx="546474" cy="1921421"/>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933707B-C65C-4EA3-BADC-96B22C8A5F74}"/>
              </a:ext>
            </a:extLst>
          </p:cNvPr>
          <p:cNvCxnSpPr>
            <a:cxnSpLocks/>
            <a:stCxn id="35" idx="2"/>
            <a:endCxn id="37" idx="0"/>
          </p:cNvCxnSpPr>
          <p:nvPr/>
        </p:nvCxnSpPr>
        <p:spPr>
          <a:xfrm>
            <a:off x="10422125" y="2582203"/>
            <a:ext cx="12398" cy="1467757"/>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125A448F-2B3E-4F17-9D4D-3142D9414FC0}"/>
              </a:ext>
            </a:extLst>
          </p:cNvPr>
          <p:cNvCxnSpPr>
            <a:cxnSpLocks/>
            <a:stCxn id="37" idx="2"/>
            <a:endCxn id="33" idx="2"/>
          </p:cNvCxnSpPr>
          <p:nvPr/>
        </p:nvCxnSpPr>
        <p:spPr>
          <a:xfrm rot="5400000">
            <a:off x="7430840" y="2062582"/>
            <a:ext cx="12700" cy="6007366"/>
          </a:xfrm>
          <a:prstGeom prst="bentConnector3">
            <a:avLst>
              <a:gd name="adj1" fmla="val 180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779C878B-5B18-4460-B627-523E785F9695}"/>
              </a:ext>
            </a:extLst>
          </p:cNvPr>
          <p:cNvSpPr/>
          <p:nvPr/>
        </p:nvSpPr>
        <p:spPr>
          <a:xfrm>
            <a:off x="2810187" y="3070168"/>
            <a:ext cx="580428" cy="384204"/>
          </a:xfrm>
          <a:prstGeom prst="hexagon">
            <a:avLst/>
          </a:prstGeom>
          <a:solidFill>
            <a:srgbClr val="C00000"/>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s-ES" sz="1600" b="0" i="0" u="none" strike="noStrike" kern="1200" cap="none" spc="0" normalizeH="0" baseline="0" noProof="0" dirty="0">
                <a:ln>
                  <a:noFill/>
                </a:ln>
                <a:solidFill>
                  <a:srgbClr val="FFFFFF"/>
                </a:solidFill>
                <a:effectLst/>
                <a:uLnTx/>
                <a:uFillTx/>
                <a:latin typeface="Arial"/>
                <a:ea typeface="+mn-ea"/>
                <a:cs typeface="+mn-cs"/>
              </a:rPr>
              <a:t>1</a:t>
            </a:r>
          </a:p>
        </p:txBody>
      </p:sp>
      <p:sp>
        <p:nvSpPr>
          <p:cNvPr id="67" name="Rectangle 66">
            <a:extLst>
              <a:ext uri="{FF2B5EF4-FFF2-40B4-BE49-F238E27FC236}">
                <a16:creationId xmlns:a16="http://schemas.microsoft.com/office/drawing/2014/main" id="{7BA6BB12-AC1B-4EA9-9C01-088BD033856A}"/>
              </a:ext>
            </a:extLst>
          </p:cNvPr>
          <p:cNvSpPr/>
          <p:nvPr/>
        </p:nvSpPr>
        <p:spPr>
          <a:xfrm>
            <a:off x="7671627" y="1620510"/>
            <a:ext cx="1559837" cy="96169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a:rPr>
              <a:t>Alineación con el SWAT de la demanda y la oferta</a:t>
            </a:r>
            <a:endParaRPr kumimoji="0" lang="es-ES" sz="1100" b="0" i="0" u="none" strike="noStrike" kern="1200" cap="none" spc="0" normalizeH="0" baseline="0" noProof="0" dirty="0">
              <a:ln>
                <a:noFill/>
              </a:ln>
              <a:solidFill>
                <a:srgbClr val="000000"/>
              </a:solidFill>
              <a:effectLst/>
              <a:uLnTx/>
              <a:uFillTx/>
              <a:latin typeface="Arial"/>
              <a:ea typeface="+mn-ea"/>
              <a:cs typeface="Calibri"/>
            </a:endParaRPr>
          </a:p>
        </p:txBody>
      </p:sp>
      <p:sp>
        <p:nvSpPr>
          <p:cNvPr id="74" name="Hexagon 73">
            <a:extLst>
              <a:ext uri="{FF2B5EF4-FFF2-40B4-BE49-F238E27FC236}">
                <a16:creationId xmlns:a16="http://schemas.microsoft.com/office/drawing/2014/main" id="{1F466620-2625-4B3B-A02D-0725393275DB}"/>
              </a:ext>
            </a:extLst>
          </p:cNvPr>
          <p:cNvSpPr/>
          <p:nvPr/>
        </p:nvSpPr>
        <p:spPr>
          <a:xfrm>
            <a:off x="10159093" y="3136967"/>
            <a:ext cx="580428" cy="384204"/>
          </a:xfrm>
          <a:prstGeom prst="hexagon">
            <a:avLst/>
          </a:prstGeom>
          <a:solidFill>
            <a:srgbClr val="C00000"/>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s-ES" sz="1600" b="0" i="0" u="none" strike="noStrike" kern="1200" cap="none" spc="0" normalizeH="0" baseline="0" noProof="0" dirty="0">
                <a:ln>
                  <a:noFill/>
                </a:ln>
                <a:solidFill>
                  <a:srgbClr val="FFFFFF"/>
                </a:solidFill>
                <a:effectLst/>
                <a:uLnTx/>
                <a:uFillTx/>
                <a:latin typeface="Arial"/>
                <a:ea typeface="+mn-ea"/>
                <a:cs typeface="+mn-cs"/>
              </a:rPr>
              <a:t>2</a:t>
            </a:r>
          </a:p>
        </p:txBody>
      </p:sp>
      <p:sp>
        <p:nvSpPr>
          <p:cNvPr id="75" name="Hexagon 74">
            <a:extLst>
              <a:ext uri="{FF2B5EF4-FFF2-40B4-BE49-F238E27FC236}">
                <a16:creationId xmlns:a16="http://schemas.microsoft.com/office/drawing/2014/main" id="{18493BEC-FE53-4F44-87A7-D7BD8DA8289E}"/>
              </a:ext>
            </a:extLst>
          </p:cNvPr>
          <p:cNvSpPr/>
          <p:nvPr/>
        </p:nvSpPr>
        <p:spPr>
          <a:xfrm>
            <a:off x="7793008" y="5847773"/>
            <a:ext cx="580428" cy="384204"/>
          </a:xfrm>
          <a:prstGeom prst="hexagon">
            <a:avLst/>
          </a:prstGeom>
          <a:solidFill>
            <a:srgbClr val="C00000"/>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s-E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76" name="TextBox 75">
            <a:extLst>
              <a:ext uri="{FF2B5EF4-FFF2-40B4-BE49-F238E27FC236}">
                <a16:creationId xmlns:a16="http://schemas.microsoft.com/office/drawing/2014/main" id="{80C3F051-00CA-4844-A33C-857B727F951E}"/>
              </a:ext>
            </a:extLst>
          </p:cNvPr>
          <p:cNvSpPr txBox="1"/>
          <p:nvPr/>
        </p:nvSpPr>
        <p:spPr>
          <a:xfrm>
            <a:off x="8451236" y="5961106"/>
            <a:ext cx="2391599" cy="384204"/>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s-ES" sz="1000" b="0" i="0" u="none" strike="noStrike" kern="1200" cap="none" spc="0" normalizeH="0" baseline="0" noProof="0" dirty="0">
                <a:ln>
                  <a:noFill/>
                </a:ln>
                <a:solidFill>
                  <a:srgbClr val="000000"/>
                </a:solidFill>
                <a:effectLst/>
                <a:uLnTx/>
                <a:uFillTx/>
                <a:latin typeface="Arial"/>
                <a:ea typeface="+mn-ea"/>
                <a:cs typeface="+mn-cs"/>
              </a:rPr>
              <a:t>Puntos de contacto con el equipo del país </a:t>
            </a:r>
          </a:p>
        </p:txBody>
      </p:sp>
      <p:sp>
        <p:nvSpPr>
          <p:cNvPr id="38" name="Rectangle 37">
            <a:extLst>
              <a:ext uri="{FF2B5EF4-FFF2-40B4-BE49-F238E27FC236}">
                <a16:creationId xmlns:a16="http://schemas.microsoft.com/office/drawing/2014/main" id="{97F5FACC-9A62-4139-954D-6F07C54C2F95}"/>
              </a:ext>
            </a:extLst>
          </p:cNvPr>
          <p:cNvSpPr/>
          <p:nvPr/>
        </p:nvSpPr>
        <p:spPr>
          <a:xfrm>
            <a:off x="3696471" y="5547259"/>
            <a:ext cx="2018808" cy="41384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mn-ea"/>
                <a:cs typeface="Arial"/>
              </a:rPr>
              <a:t>Trabajo realizado </a:t>
            </a:r>
            <a:br>
              <a:rPr kumimoji="0" lang="es-ES" sz="1100" b="0" i="0" u="none" strike="noStrike" kern="1200" cap="none" spc="0" normalizeH="0" baseline="0" noProof="0" dirty="0">
                <a:ln>
                  <a:noFill/>
                </a:ln>
                <a:solidFill>
                  <a:srgbClr val="000000"/>
                </a:solidFill>
                <a:effectLst/>
                <a:uLnTx/>
                <a:uFillTx/>
                <a:latin typeface="Arial"/>
                <a:ea typeface="+mn-ea"/>
                <a:cs typeface="Arial"/>
              </a:rPr>
            </a:br>
            <a:r>
              <a:rPr kumimoji="0" lang="es-ES" sz="1100" b="0" i="0" u="none" strike="noStrike" kern="1200" cap="none" spc="0" normalizeH="0" baseline="0" noProof="0" dirty="0">
                <a:ln>
                  <a:noFill/>
                </a:ln>
                <a:solidFill>
                  <a:srgbClr val="000000"/>
                </a:solidFill>
                <a:effectLst/>
                <a:uLnTx/>
                <a:uFillTx/>
                <a:latin typeface="Arial"/>
                <a:ea typeface="+mn-ea"/>
                <a:cs typeface="Arial"/>
              </a:rPr>
              <a:t>por el Mecanismo COVAX</a:t>
            </a:r>
          </a:p>
        </p:txBody>
      </p:sp>
      <p:sp>
        <p:nvSpPr>
          <p:cNvPr id="40" name="Rectangle 39">
            <a:extLst>
              <a:ext uri="{FF2B5EF4-FFF2-40B4-BE49-F238E27FC236}">
                <a16:creationId xmlns:a16="http://schemas.microsoft.com/office/drawing/2014/main" id="{B9E9F76E-39DF-4D6B-A82A-6E11514041CE}"/>
              </a:ext>
            </a:extLst>
          </p:cNvPr>
          <p:cNvSpPr/>
          <p:nvPr/>
        </p:nvSpPr>
        <p:spPr>
          <a:xfrm>
            <a:off x="3702158" y="6047994"/>
            <a:ext cx="2013121" cy="333918"/>
          </a:xfrm>
          <a:prstGeom prst="rect">
            <a:avLst/>
          </a:prstGeom>
          <a:solidFill>
            <a:srgbClr val="FF99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mn-ea"/>
                <a:cs typeface="Arial"/>
              </a:rPr>
              <a:t>Trabajo realizado </a:t>
            </a:r>
            <a:br>
              <a:rPr kumimoji="0" lang="es-ES" sz="1100" b="0" i="0" u="none" strike="noStrike" kern="1200" cap="none" spc="0" normalizeH="0" baseline="0" noProof="0" dirty="0">
                <a:ln>
                  <a:noFill/>
                </a:ln>
                <a:solidFill>
                  <a:srgbClr val="000000"/>
                </a:solidFill>
                <a:effectLst/>
                <a:uLnTx/>
                <a:uFillTx/>
                <a:latin typeface="Arial"/>
                <a:ea typeface="+mn-ea"/>
                <a:cs typeface="Arial"/>
              </a:rPr>
            </a:br>
            <a:r>
              <a:rPr kumimoji="0" lang="es-ES" sz="1100" b="0" i="0" u="none" strike="noStrike" kern="1200" cap="none" spc="0" normalizeH="0" baseline="0" noProof="0" dirty="0">
                <a:ln>
                  <a:noFill/>
                </a:ln>
                <a:solidFill>
                  <a:srgbClr val="000000"/>
                </a:solidFill>
                <a:effectLst/>
                <a:uLnTx/>
                <a:uFillTx/>
                <a:latin typeface="Arial"/>
                <a:ea typeface="+mn-ea"/>
                <a:cs typeface="Arial"/>
              </a:rPr>
              <a:t>por el participante</a:t>
            </a:r>
          </a:p>
        </p:txBody>
      </p:sp>
      <p:sp>
        <p:nvSpPr>
          <p:cNvPr id="6" name="TextBox 5">
            <a:extLst>
              <a:ext uri="{FF2B5EF4-FFF2-40B4-BE49-F238E27FC236}">
                <a16:creationId xmlns:a16="http://schemas.microsoft.com/office/drawing/2014/main" id="{273BC1B2-5BFD-4026-BD86-26618F42879C}"/>
              </a:ext>
            </a:extLst>
          </p:cNvPr>
          <p:cNvSpPr txBox="1"/>
          <p:nvPr/>
        </p:nvSpPr>
        <p:spPr>
          <a:xfrm>
            <a:off x="2779074" y="1833071"/>
            <a:ext cx="914400" cy="914400"/>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s-E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EB63BFAA-45E7-4A53-9484-11C153CF31CE}"/>
              </a:ext>
            </a:extLst>
          </p:cNvPr>
          <p:cNvSpPr txBox="1"/>
          <p:nvPr/>
        </p:nvSpPr>
        <p:spPr>
          <a:xfrm>
            <a:off x="2756650" y="1762628"/>
            <a:ext cx="2110320" cy="914400"/>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s-ES" sz="1000" b="0" i="1" u="none" strike="noStrike" kern="1200" cap="none" spc="0" normalizeH="0" baseline="0" noProof="0" dirty="0">
                <a:ln>
                  <a:noFill/>
                </a:ln>
                <a:solidFill>
                  <a:srgbClr val="000000"/>
                </a:solidFill>
                <a:effectLst/>
                <a:uLnTx/>
                <a:uFillTx/>
                <a:latin typeface="Arial"/>
                <a:ea typeface="+mn-ea"/>
                <a:cs typeface="+mn-cs"/>
              </a:rPr>
              <a:t>GCS de la GAVI envía el enlace a </a:t>
            </a:r>
            <a:br>
              <a:rPr kumimoji="0" lang="es-ES" sz="1000" b="0" i="1" u="none" strike="noStrike" kern="1200" cap="none" spc="0" normalizeH="0" baseline="0" noProof="0" dirty="0">
                <a:ln>
                  <a:noFill/>
                </a:ln>
                <a:solidFill>
                  <a:srgbClr val="000000"/>
                </a:solidFill>
                <a:effectLst/>
                <a:uLnTx/>
                <a:uFillTx/>
                <a:latin typeface="Arial"/>
                <a:ea typeface="+mn-ea"/>
                <a:cs typeface="+mn-cs"/>
              </a:rPr>
            </a:br>
            <a:r>
              <a:rPr kumimoji="0" lang="es-ES" sz="1000" b="0" i="1" u="none" strike="noStrike" kern="1200" cap="none" spc="0" normalizeH="0" baseline="0" noProof="0" dirty="0">
                <a:ln>
                  <a:noFill/>
                </a:ln>
                <a:solidFill>
                  <a:srgbClr val="000000"/>
                </a:solidFill>
                <a:effectLst/>
                <a:uLnTx/>
                <a:uFillTx/>
                <a:latin typeface="Arial"/>
                <a:ea typeface="+mn-ea"/>
                <a:cs typeface="+mn-cs"/>
              </a:rPr>
              <a:t>la</a:t>
            </a:r>
            <a:r>
              <a:rPr lang="es-ES" sz="1000" i="1" dirty="0">
                <a:solidFill>
                  <a:srgbClr val="000000"/>
                </a:solidFill>
                <a:latin typeface="Arial"/>
              </a:rPr>
              <a:t> </a:t>
            </a:r>
            <a:r>
              <a:rPr kumimoji="0" lang="es-ES" sz="1000" b="0" i="1" u="none" strike="noStrike" kern="1200" cap="none" spc="0" normalizeH="0" baseline="0" noProof="0" dirty="0">
                <a:ln>
                  <a:noFill/>
                </a:ln>
                <a:solidFill>
                  <a:srgbClr val="000000"/>
                </a:solidFill>
                <a:effectLst/>
                <a:uLnTx/>
                <a:uFillTx/>
                <a:latin typeface="Arial"/>
                <a:ea typeface="+mn-ea"/>
                <a:cs typeface="+mn-cs"/>
              </a:rPr>
              <a:t>plantilla al país participante.</a:t>
            </a: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s-ES" sz="1000" b="0" i="1" u="none" strike="noStrike" kern="1200" cap="none" spc="0" normalizeH="0" baseline="0" noProof="0" dirty="0">
              <a:ln>
                <a:noFill/>
              </a:ln>
              <a:solidFill>
                <a:srgbClr val="000000"/>
              </a:solidFill>
              <a:effectLst/>
              <a:uLnTx/>
              <a:uFillTx/>
              <a:latin typeface="Arial"/>
              <a:ea typeface="+mn-ea"/>
              <a:cs typeface="+mn-cs"/>
            </a:endParaRPr>
          </a:p>
        </p:txBody>
      </p:sp>
      <p:sp>
        <p:nvSpPr>
          <p:cNvPr id="39" name="TextBox 38">
            <a:extLst>
              <a:ext uri="{FF2B5EF4-FFF2-40B4-BE49-F238E27FC236}">
                <a16:creationId xmlns:a16="http://schemas.microsoft.com/office/drawing/2014/main" id="{47DD7D67-DFAE-478F-8D2C-89412F671E2A}"/>
              </a:ext>
            </a:extLst>
          </p:cNvPr>
          <p:cNvSpPr txBox="1"/>
          <p:nvPr/>
        </p:nvSpPr>
        <p:spPr>
          <a:xfrm>
            <a:off x="4670456" y="3205072"/>
            <a:ext cx="1722089" cy="569258"/>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s-ES" sz="1000" b="0" i="1" u="none" strike="noStrike" kern="1200" cap="none" spc="0" normalizeH="0" baseline="0" noProof="0" dirty="0">
                <a:ln>
                  <a:noFill/>
                </a:ln>
                <a:solidFill>
                  <a:srgbClr val="000000"/>
                </a:solidFill>
                <a:effectLst/>
                <a:uLnTx/>
                <a:uFillTx/>
                <a:latin typeface="Arial"/>
                <a:ea typeface="+mn-ea"/>
                <a:cs typeface="+mn-cs"/>
              </a:rPr>
              <a:t>Plantilla cargada en el SharePoint</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s-ES" sz="1000" b="0" i="1" u="none" strike="noStrike" kern="1200" cap="none" spc="0" normalizeH="0" baseline="0" noProof="0" dirty="0">
                <a:ln>
                  <a:noFill/>
                </a:ln>
                <a:solidFill>
                  <a:srgbClr val="000000"/>
                </a:solidFill>
                <a:effectLst/>
                <a:uLnTx/>
                <a:uFillTx/>
                <a:latin typeface="Arial"/>
                <a:ea typeface="+mn-ea"/>
                <a:cs typeface="+mn-cs"/>
              </a:rPr>
              <a:t> </a:t>
            </a:r>
            <a:r>
              <a:rPr lang="es-ES" sz="1000" i="1" dirty="0">
                <a:solidFill>
                  <a:srgbClr val="000000"/>
                </a:solidFill>
                <a:latin typeface="Arial"/>
              </a:rPr>
              <a:t>de p</a:t>
            </a:r>
            <a:r>
              <a:rPr kumimoji="0" lang="es-ES" sz="1000" b="0" i="1" u="none" strike="noStrike" kern="1200" cap="none" spc="0" normalizeH="0" baseline="0" noProof="0" dirty="0">
                <a:ln>
                  <a:noFill/>
                </a:ln>
                <a:solidFill>
                  <a:srgbClr val="000000"/>
                </a:solidFill>
                <a:effectLst/>
                <a:uLnTx/>
                <a:uFillTx/>
                <a:latin typeface="Arial"/>
                <a:ea typeface="+mn-ea"/>
                <a:cs typeface="+mn-cs"/>
              </a:rPr>
              <a:t>lanificación de la demanda</a:t>
            </a:r>
          </a:p>
        </p:txBody>
      </p:sp>
      <p:sp>
        <p:nvSpPr>
          <p:cNvPr id="8" name="Speech Bubble: Rectangle with Corners Rounded 7">
            <a:extLst>
              <a:ext uri="{FF2B5EF4-FFF2-40B4-BE49-F238E27FC236}">
                <a16:creationId xmlns:a16="http://schemas.microsoft.com/office/drawing/2014/main" id="{B9FFE0C2-D5F3-4906-BCC1-305B3016BAA0}"/>
              </a:ext>
            </a:extLst>
          </p:cNvPr>
          <p:cNvSpPr/>
          <p:nvPr/>
        </p:nvSpPr>
        <p:spPr>
          <a:xfrm>
            <a:off x="862255" y="3812248"/>
            <a:ext cx="1583435" cy="1404010"/>
          </a:xfrm>
          <a:prstGeom prst="wedgeRoundRectCallout">
            <a:avLst>
              <a:gd name="adj1" fmla="val 66730"/>
              <a:gd name="adj2" fmla="val -20485"/>
              <a:gd name="adj3" fmla="val 1666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s-ES" sz="1100" b="0" i="0" u="none" strike="noStrike" kern="1200" cap="none" spc="0" normalizeH="0" baseline="0" noProof="0" dirty="0">
                <a:ln>
                  <a:noFill/>
                </a:ln>
                <a:solidFill>
                  <a:srgbClr val="000000"/>
                </a:solidFill>
                <a:effectLst/>
                <a:uLnTx/>
                <a:uFillTx/>
                <a:latin typeface="Arial"/>
                <a:ea typeface="+mn-ea"/>
                <a:cs typeface="+mn-cs"/>
              </a:rPr>
              <a:t>Las oficinas </a:t>
            </a:r>
            <a:r>
              <a:rPr lang="es-ES" sz="1100" dirty="0">
                <a:solidFill>
                  <a:srgbClr val="000000"/>
                </a:solidFill>
                <a:latin typeface="Arial"/>
              </a:rPr>
              <a:t>de país </a:t>
            </a:r>
            <a:r>
              <a:rPr kumimoji="0" lang="es-ES" sz="1100" b="0" i="0" u="none" strike="noStrike" kern="1200" cap="none" spc="0" normalizeH="0" baseline="0" noProof="0" dirty="0">
                <a:ln>
                  <a:noFill/>
                </a:ln>
                <a:solidFill>
                  <a:srgbClr val="000000"/>
                </a:solidFill>
                <a:effectLst/>
                <a:uLnTx/>
                <a:uFillTx/>
                <a:latin typeface="Arial"/>
                <a:ea typeface="+mn-ea"/>
                <a:cs typeface="+mn-cs"/>
              </a:rPr>
              <a:t>del UNICEF y la OPS facilitarán la finalización de la proyección de la demanda.</a:t>
            </a:r>
          </a:p>
        </p:txBody>
      </p:sp>
      <p:cxnSp>
        <p:nvCxnSpPr>
          <p:cNvPr id="41" name="Straight Arrow Connector 40">
            <a:extLst>
              <a:ext uri="{FF2B5EF4-FFF2-40B4-BE49-F238E27FC236}">
                <a16:creationId xmlns:a16="http://schemas.microsoft.com/office/drawing/2014/main" id="{043CA086-6D98-44D2-A6C9-207DD9D16BA3}"/>
              </a:ext>
            </a:extLst>
          </p:cNvPr>
          <p:cNvCxnSpPr>
            <a:cxnSpLocks/>
          </p:cNvCxnSpPr>
          <p:nvPr/>
        </p:nvCxnSpPr>
        <p:spPr>
          <a:xfrm>
            <a:off x="7450373" y="2014717"/>
            <a:ext cx="238429" cy="5345"/>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A7E30FE4-1A74-410E-8FA4-758923F3CEA3}"/>
              </a:ext>
            </a:extLst>
          </p:cNvPr>
          <p:cNvCxnSpPr>
            <a:cxnSpLocks/>
            <a:stCxn id="67" idx="2"/>
            <a:endCxn id="35" idx="1"/>
          </p:cNvCxnSpPr>
          <p:nvPr/>
        </p:nvCxnSpPr>
        <p:spPr>
          <a:xfrm rot="5400000" flipH="1" flipV="1">
            <a:off x="8796291" y="1768476"/>
            <a:ext cx="468981" cy="1158473"/>
          </a:xfrm>
          <a:prstGeom prst="bentConnector4">
            <a:avLst>
              <a:gd name="adj1" fmla="val -48744"/>
              <a:gd name="adj2" fmla="val 8366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A9B35B2-974E-444A-B446-9EB6DA89DAB1}"/>
              </a:ext>
            </a:extLst>
          </p:cNvPr>
          <p:cNvSpPr txBox="1"/>
          <p:nvPr/>
        </p:nvSpPr>
        <p:spPr>
          <a:xfrm>
            <a:off x="8455195" y="2848486"/>
            <a:ext cx="914400" cy="914400"/>
          </a:xfrm>
          <a:prstGeom prst="rect">
            <a:avLst/>
          </a:prstGeom>
          <a:ln w="6350">
            <a:noFill/>
            <a:miter lim="800000"/>
          </a:ln>
        </p:spPr>
        <p:txBody>
          <a:bodyPr vert="horz" wrap="non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s-ES" sz="1000" b="0" i="1" u="none" strike="noStrike" kern="1200" cap="none" spc="0" normalizeH="0" baseline="0" noProof="0" dirty="0">
                <a:ln>
                  <a:noFill/>
                </a:ln>
                <a:solidFill>
                  <a:srgbClr val="000000"/>
                </a:solidFill>
                <a:effectLst/>
                <a:uLnTx/>
                <a:uFillTx/>
                <a:latin typeface="Arial"/>
                <a:ea typeface="+mn-ea"/>
                <a:cs typeface="+mn-cs"/>
              </a:rPr>
              <a:t>Presentación </a:t>
            </a:r>
            <a:br>
              <a:rPr kumimoji="0" lang="es-ES" sz="1000" b="0" i="1" u="none" strike="noStrike" kern="1200" cap="none" spc="0" normalizeH="0" baseline="0" noProof="0" dirty="0">
                <a:ln>
                  <a:noFill/>
                </a:ln>
                <a:solidFill>
                  <a:srgbClr val="000000"/>
                </a:solidFill>
                <a:effectLst/>
                <a:uLnTx/>
                <a:uFillTx/>
                <a:latin typeface="Arial"/>
                <a:ea typeface="+mn-ea"/>
                <a:cs typeface="+mn-cs"/>
              </a:rPr>
            </a:br>
            <a:r>
              <a:rPr kumimoji="0" lang="es-ES" sz="1000" b="0" i="1" u="none" strike="noStrike" kern="1200" cap="none" spc="0" normalizeH="0" baseline="0" noProof="0" dirty="0">
                <a:ln>
                  <a:noFill/>
                </a:ln>
                <a:solidFill>
                  <a:srgbClr val="000000"/>
                </a:solidFill>
                <a:effectLst/>
                <a:uLnTx/>
                <a:uFillTx/>
                <a:latin typeface="Arial"/>
                <a:ea typeface="+mn-ea"/>
                <a:cs typeface="+mn-cs"/>
              </a:rPr>
              <a:t>al equipo </a:t>
            </a:r>
            <a:br>
              <a:rPr kumimoji="0" lang="es-ES" sz="1000" b="0" i="1" u="none" strike="noStrike" kern="1200" cap="none" spc="0" normalizeH="0" baseline="0" noProof="0" dirty="0">
                <a:ln>
                  <a:noFill/>
                </a:ln>
                <a:solidFill>
                  <a:srgbClr val="000000"/>
                </a:solidFill>
                <a:effectLst/>
                <a:uLnTx/>
                <a:uFillTx/>
                <a:latin typeface="Arial"/>
                <a:ea typeface="+mn-ea"/>
                <a:cs typeface="+mn-cs"/>
              </a:rPr>
            </a:br>
            <a:r>
              <a:rPr kumimoji="0" lang="es-ES" sz="1000" b="0" i="1" u="none" strike="noStrike" kern="1200" cap="none" spc="0" normalizeH="0" baseline="0" noProof="0" dirty="0">
                <a:ln>
                  <a:noFill/>
                </a:ln>
                <a:solidFill>
                  <a:srgbClr val="000000"/>
                </a:solidFill>
                <a:effectLst/>
                <a:uLnTx/>
                <a:uFillTx/>
                <a:latin typeface="Arial"/>
                <a:ea typeface="+mn-ea"/>
                <a:cs typeface="+mn-cs"/>
              </a:rPr>
              <a:t>de asignación </a:t>
            </a:r>
            <a:br>
              <a:rPr kumimoji="0" lang="es-ES" sz="1000" b="0" i="1" u="none" strike="noStrike" kern="1200" cap="none" spc="0" normalizeH="0" baseline="0" noProof="0" dirty="0">
                <a:ln>
                  <a:noFill/>
                </a:ln>
                <a:solidFill>
                  <a:srgbClr val="000000"/>
                </a:solidFill>
                <a:effectLst/>
                <a:uLnTx/>
                <a:uFillTx/>
                <a:latin typeface="Arial"/>
                <a:ea typeface="+mn-ea"/>
                <a:cs typeface="+mn-cs"/>
              </a:rPr>
            </a:br>
            <a:r>
              <a:rPr kumimoji="0" lang="es-ES" sz="1000" b="0" i="1" u="none" strike="noStrike" kern="1200" cap="none" spc="0" normalizeH="0" baseline="0" noProof="0" dirty="0">
                <a:ln>
                  <a:noFill/>
                </a:ln>
                <a:solidFill>
                  <a:srgbClr val="000000"/>
                </a:solidFill>
                <a:effectLst/>
                <a:uLnTx/>
                <a:uFillTx/>
                <a:latin typeface="Arial"/>
                <a:ea typeface="+mn-ea"/>
                <a:cs typeface="+mn-cs"/>
              </a:rPr>
              <a:t>conjunta</a:t>
            </a:r>
          </a:p>
        </p:txBody>
      </p:sp>
      <p:sp>
        <p:nvSpPr>
          <p:cNvPr id="53" name="TextBox 52">
            <a:extLst>
              <a:ext uri="{FF2B5EF4-FFF2-40B4-BE49-F238E27FC236}">
                <a16:creationId xmlns:a16="http://schemas.microsoft.com/office/drawing/2014/main" id="{C91746C1-5F4D-4FBE-BE00-270FA96447BE}"/>
              </a:ext>
            </a:extLst>
          </p:cNvPr>
          <p:cNvSpPr txBox="1"/>
          <p:nvPr/>
        </p:nvSpPr>
        <p:spPr>
          <a:xfrm>
            <a:off x="10842835" y="3070168"/>
            <a:ext cx="914400" cy="914400"/>
          </a:xfrm>
          <a:prstGeom prst="rect">
            <a:avLst/>
          </a:prstGeom>
          <a:ln w="6350">
            <a:noFill/>
            <a:miter lim="800000"/>
          </a:ln>
        </p:spPr>
        <p:txBody>
          <a:bodyPr vert="horz" wrap="none" lIns="0" tIns="0" rIns="0" bIns="0" rtlCol="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s-ES" sz="10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panose="020F0502020204030204" pitchFamily="34" charset="0"/>
              </a:rPr>
              <a:t>Asignación </a:t>
            </a:r>
          </a:p>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s-ES" sz="10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panose="020F0502020204030204" pitchFamily="34" charset="0"/>
              </a:rPr>
              <a:t>comunicada </a:t>
            </a:r>
          </a:p>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s-ES" sz="1000" b="0"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Calibri" panose="020F0502020204030204" pitchFamily="34" charset="0"/>
              </a:rPr>
              <a:t>por GCS</a:t>
            </a:r>
            <a:endParaRPr kumimoji="0" lang="es-E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Title 1">
            <a:extLst>
              <a:ext uri="{FF2B5EF4-FFF2-40B4-BE49-F238E27FC236}">
                <a16:creationId xmlns:a16="http://schemas.microsoft.com/office/drawing/2014/main" id="{061DC196-54C5-46E2-9317-4BB572FF8A3C}"/>
              </a:ext>
            </a:extLst>
          </p:cNvPr>
          <p:cNvSpPr txBox="1">
            <a:spLocks/>
          </p:cNvSpPr>
          <p:nvPr/>
        </p:nvSpPr>
        <p:spPr bwMode="invGray">
          <a:xfrm>
            <a:off x="537876" y="294158"/>
            <a:ext cx="11082528" cy="3877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en-US" sz="2800" b="1" kern="1200" dirty="0">
                <a:solidFill>
                  <a:schemeClr val="tx2"/>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009CDE"/>
                </a:solidFill>
                <a:effectLst/>
                <a:uLnTx/>
                <a:uFillTx/>
                <a:latin typeface="Ebrima"/>
                <a:ea typeface="+mj-ea"/>
                <a:cs typeface="+mj-cs"/>
              </a:rPr>
              <a:t>Panorama del proceso para proyectar la demanda </a:t>
            </a:r>
          </a:p>
        </p:txBody>
      </p:sp>
      <p:sp>
        <p:nvSpPr>
          <p:cNvPr id="11" name="Rectangle 10">
            <a:extLst>
              <a:ext uri="{FF2B5EF4-FFF2-40B4-BE49-F238E27FC236}">
                <a16:creationId xmlns:a16="http://schemas.microsoft.com/office/drawing/2014/main" id="{6C9667AF-4A33-4C80-AE09-11D11A401FB8}"/>
              </a:ext>
            </a:extLst>
          </p:cNvPr>
          <p:cNvSpPr/>
          <p:nvPr/>
        </p:nvSpPr>
        <p:spPr>
          <a:xfrm>
            <a:off x="143435" y="0"/>
            <a:ext cx="1174377" cy="286871"/>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s-E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3A87A286-42B8-4880-9B5C-6964F95A7D0A}"/>
              </a:ext>
            </a:extLst>
          </p:cNvPr>
          <p:cNvSpPr/>
          <p:nvPr/>
        </p:nvSpPr>
        <p:spPr>
          <a:xfrm>
            <a:off x="10184445" y="241737"/>
            <a:ext cx="1764297" cy="437621"/>
          </a:xfrm>
          <a:prstGeom prst="rect">
            <a:avLst/>
          </a:prstGeom>
          <a:solidFill>
            <a:srgbClr val="00B050"/>
          </a:solidFill>
          <a:ln w="6350"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marL="0" marR="0" lvl="0" indent="0" algn="ctr" defTabSz="554492" rtl="0" eaLnBrk="1" fontAlgn="auto" latinLnBrk="0" hangingPunct="1">
              <a:lnSpc>
                <a:spcPct val="100000"/>
              </a:lnSpc>
              <a:spcBef>
                <a:spcPts val="182"/>
              </a:spcBef>
              <a:spcAft>
                <a:spcPts val="182"/>
              </a:spcAft>
              <a:buClrTx/>
              <a:buSzTx/>
              <a:buFontTx/>
              <a:buNone/>
              <a:tabLst/>
              <a:defRPr/>
            </a:pPr>
            <a:r>
              <a:rPr kumimoji="0" lang="es-ES" sz="1092" b="1" i="0" u="none" strike="noStrike" kern="1200" cap="none" spc="0" normalizeH="0" baseline="0" noProof="0" dirty="0">
                <a:ln>
                  <a:noFill/>
                </a:ln>
                <a:solidFill>
                  <a:srgbClr val="FFFFFF"/>
                </a:solidFill>
                <a:effectLst/>
                <a:uLnTx/>
                <a:uFillTx/>
                <a:latin typeface="Arial"/>
                <a:ea typeface="+mn-ea"/>
                <a:cs typeface="+mn-cs"/>
              </a:rPr>
              <a:t>Actualizado </a:t>
            </a:r>
            <a:br>
              <a:rPr kumimoji="0" lang="es-ES" sz="1092" b="1" i="0" u="none" strike="noStrike" kern="1200" cap="none" spc="0" normalizeH="0" baseline="0" noProof="0" dirty="0">
                <a:ln>
                  <a:noFill/>
                </a:ln>
                <a:solidFill>
                  <a:srgbClr val="FFFFFF"/>
                </a:solidFill>
                <a:effectLst/>
                <a:uLnTx/>
                <a:uFillTx/>
                <a:latin typeface="Arial"/>
                <a:ea typeface="+mn-ea"/>
                <a:cs typeface="+mn-cs"/>
              </a:rPr>
            </a:br>
            <a:r>
              <a:rPr kumimoji="0" lang="es-ES" sz="1092" b="1" i="0" u="none" strike="noStrike" kern="1200" cap="none" spc="0" normalizeH="0" baseline="0" noProof="0" dirty="0">
                <a:ln>
                  <a:noFill/>
                </a:ln>
                <a:solidFill>
                  <a:srgbClr val="FFFFFF"/>
                </a:solidFill>
                <a:effectLst/>
                <a:uLnTx/>
                <a:uFillTx/>
                <a:latin typeface="Arial"/>
                <a:ea typeface="+mn-ea"/>
                <a:cs typeface="+mn-cs"/>
              </a:rPr>
              <a:t>el 16 de marzo del 2022</a:t>
            </a:r>
          </a:p>
        </p:txBody>
      </p:sp>
    </p:spTree>
    <p:extLst>
      <p:ext uri="{BB962C8B-B14F-4D97-AF65-F5344CB8AC3E}">
        <p14:creationId xmlns:p14="http://schemas.microsoft.com/office/powerpoint/2010/main" val="1386436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33F979-5A41-4BBC-A29B-529C187D1CC6}"/>
              </a:ext>
            </a:extLst>
          </p:cNvPr>
          <p:cNvSpPr txBox="1">
            <a:spLocks/>
          </p:cNvSpPr>
          <p:nvPr/>
        </p:nvSpPr>
        <p:spPr>
          <a:xfrm>
            <a:off x="286871" y="126402"/>
            <a:ext cx="3781851" cy="14630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pPr defTabSz="914400">
              <a:spcAft>
                <a:spcPts val="600"/>
              </a:spcAft>
              <a:defRPr/>
            </a:pPr>
            <a:r>
              <a:rPr lang="es-ES" sz="2000" b="1" dirty="0">
                <a:ln w="6350" cap="flat">
                  <a:noFill/>
                  <a:miter lim="800000"/>
                </a:ln>
                <a:solidFill>
                  <a:srgbClr val="009CDE"/>
                </a:solidFill>
                <a:latin typeface="Ebrima"/>
              </a:rPr>
              <a:t>Plantilla para proyectar la demanda de las vacunas contra la COVID-19 </a:t>
            </a:r>
            <a:br>
              <a:rPr lang="es-ES" sz="2000" b="1" dirty="0">
                <a:ln w="6350" cap="flat">
                  <a:noFill/>
                  <a:miter lim="800000"/>
                </a:ln>
                <a:solidFill>
                  <a:srgbClr val="009CDE"/>
                </a:solidFill>
                <a:latin typeface="Ebrima"/>
              </a:rPr>
            </a:br>
            <a:r>
              <a:rPr lang="es-ES" sz="2000" b="1" dirty="0">
                <a:ln w="6350" cap="flat">
                  <a:noFill/>
                  <a:miter lim="800000"/>
                </a:ln>
                <a:solidFill>
                  <a:srgbClr val="009CDE"/>
                </a:solidFill>
                <a:latin typeface="Ebrima"/>
              </a:rPr>
              <a:t>(marzo del 2022)</a:t>
            </a:r>
          </a:p>
        </p:txBody>
      </p:sp>
      <p:sp>
        <p:nvSpPr>
          <p:cNvPr id="6" name="TextBox 9">
            <a:extLst>
              <a:ext uri="{FF2B5EF4-FFF2-40B4-BE49-F238E27FC236}">
                <a16:creationId xmlns:a16="http://schemas.microsoft.com/office/drawing/2014/main" id="{6ED46E32-9AB8-4ADA-8C01-C83682BF2F8A}"/>
              </a:ext>
            </a:extLst>
          </p:cNvPr>
          <p:cNvSpPr txBox="1"/>
          <p:nvPr/>
        </p:nvSpPr>
        <p:spPr>
          <a:xfrm>
            <a:off x="4654295" y="251011"/>
            <a:ext cx="6892246" cy="1846729"/>
          </a:xfrm>
          <a:prstGeom prst="rect">
            <a:avLst/>
          </a:prstGeom>
        </p:spPr>
        <p:txBody>
          <a:bodyPr vert="horz" lIns="91440" tIns="45720" rIns="91440" bIns="45720" rtlCol="0" anchor="ctr">
            <a:normAutofit fontScale="62500" lnSpcReduction="20000"/>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s-ES" sz="1600" b="0" i="0" u="none" strike="noStrike" kern="0" cap="none" spc="0" normalizeH="0" baseline="0" dirty="0">
                <a:ln>
                  <a:noFill/>
                </a:ln>
                <a:solidFill>
                  <a:srgbClr val="009CDE"/>
                </a:solidFill>
                <a:effectLst/>
                <a:uLnTx/>
                <a:uFillTx/>
              </a:rPr>
              <a:t>Cuadro 1: Metas de cobertura</a:t>
            </a:r>
          </a:p>
          <a:p>
            <a:pPr marL="0" marR="0" lvl="0" indent="0" defTabSz="914400" eaLnBrk="1" fontAlgn="auto" latinLnBrk="0" hangingPunct="1">
              <a:lnSpc>
                <a:spcPct val="90000"/>
              </a:lnSpc>
              <a:spcBef>
                <a:spcPts val="0"/>
              </a:spcBef>
              <a:spcAft>
                <a:spcPts val="600"/>
              </a:spcAft>
              <a:buClrTx/>
              <a:buSzTx/>
              <a:buFontTx/>
              <a:buNone/>
              <a:tabLst/>
              <a:defRPr/>
            </a:pPr>
            <a:r>
              <a:rPr kumimoji="0" lang="es-ES" sz="1500" b="0" i="0" u="none" strike="noStrike" kern="0" cap="none" spc="0" normalizeH="0" baseline="0" dirty="0">
                <a:ln>
                  <a:noFill/>
                </a:ln>
                <a:solidFill>
                  <a:prstClr val="black"/>
                </a:solidFill>
                <a:effectLst/>
                <a:uLnTx/>
                <a:uFillTx/>
              </a:rPr>
              <a:t> Fecha prevista del país para alcanzar la meta de cobertura </a:t>
            </a:r>
          </a:p>
          <a:p>
            <a:pPr marL="0" marR="0" lvl="0" indent="0" defTabSz="914400" eaLnBrk="1" fontAlgn="auto" latinLnBrk="0" hangingPunct="1">
              <a:lnSpc>
                <a:spcPct val="90000"/>
              </a:lnSpc>
              <a:spcBef>
                <a:spcPts val="0"/>
              </a:spcBef>
              <a:spcAft>
                <a:spcPts val="600"/>
              </a:spcAft>
              <a:buClrTx/>
              <a:buSzTx/>
              <a:buFontTx/>
              <a:buNone/>
              <a:tabLst/>
              <a:defRPr/>
            </a:pPr>
            <a:r>
              <a:rPr kumimoji="0" lang="es-ES" sz="1500" b="0" i="0" u="none" strike="noStrike" kern="0" cap="none" spc="0" normalizeH="0" baseline="0" dirty="0">
                <a:ln>
                  <a:noFill/>
                </a:ln>
                <a:solidFill>
                  <a:prstClr val="black"/>
                </a:solidFill>
                <a:effectLst/>
                <a:uLnTx/>
                <a:uFillTx/>
              </a:rPr>
              <a:t>% de cobertura (población total</a:t>
            </a:r>
            <a:r>
              <a:rPr kumimoji="0" lang="es-ES" sz="1150" b="0" i="0" u="none" strike="noStrike" kern="0" cap="none" spc="0" normalizeH="0" baseline="0" dirty="0">
                <a:ln>
                  <a:noFill/>
                </a:ln>
                <a:solidFill>
                  <a:prstClr val="black"/>
                </a:solidFill>
                <a:effectLst/>
                <a:uLnTx/>
                <a:uFillTx/>
              </a:rPr>
              <a:t>)</a:t>
            </a:r>
          </a:p>
          <a:p>
            <a:pPr marL="0" marR="0" lvl="0" indent="0" defTabSz="914400" eaLnBrk="1" fontAlgn="auto" latinLnBrk="0" hangingPunct="1">
              <a:lnSpc>
                <a:spcPct val="90000"/>
              </a:lnSpc>
              <a:spcBef>
                <a:spcPts val="0"/>
              </a:spcBef>
              <a:spcAft>
                <a:spcPts val="600"/>
              </a:spcAft>
              <a:buClrTx/>
              <a:buSzTx/>
              <a:buFontTx/>
              <a:buNone/>
              <a:tabLst/>
              <a:defRPr/>
            </a:pPr>
            <a:endParaRPr kumimoji="0" lang="es-ES" sz="1150" b="0" i="0" u="none" strike="noStrike" kern="0" cap="none" spc="0" normalizeH="0" baseline="0" dirty="0">
              <a:ln>
                <a:noFill/>
              </a:ln>
              <a:solidFill>
                <a:prstClr val="black"/>
              </a:solidFill>
              <a:effectLst/>
              <a:uLnTx/>
              <a:uFillTx/>
            </a:endParaRPr>
          </a:p>
          <a:p>
            <a:pPr marL="0" marR="0" lvl="0" indent="-228600" defTabSz="914400" eaLnBrk="1" fontAlgn="auto" latinLnBrk="0" hangingPunct="1">
              <a:lnSpc>
                <a:spcPct val="90000"/>
              </a:lnSpc>
              <a:spcBef>
                <a:spcPts val="0"/>
              </a:spcBef>
              <a:spcAft>
                <a:spcPts val="600"/>
              </a:spcAft>
              <a:buClrTx/>
              <a:buSzTx/>
              <a:buFontTx/>
              <a:buNone/>
              <a:tabLst/>
              <a:defRPr/>
            </a:pPr>
            <a:r>
              <a:rPr kumimoji="0" lang="es-ES" sz="1600" b="0" i="0" u="none" strike="noStrike" kern="0" cap="none" spc="0" normalizeH="0" baseline="0" dirty="0">
                <a:ln>
                  <a:noFill/>
                </a:ln>
                <a:solidFill>
                  <a:srgbClr val="009CDE"/>
                </a:solidFill>
                <a:effectLst/>
                <a:uLnTx/>
                <a:uFillTx/>
              </a:rPr>
              <a:t>Cuadro 2: Hitos de cobertura </a:t>
            </a:r>
          </a:p>
          <a:p>
            <a:pPr marL="0" marR="0" lvl="0" indent="0" defTabSz="914400" eaLnBrk="1" fontAlgn="auto" latinLnBrk="0" hangingPunct="1">
              <a:lnSpc>
                <a:spcPct val="90000"/>
              </a:lnSpc>
              <a:spcBef>
                <a:spcPts val="0"/>
              </a:spcBef>
              <a:spcAft>
                <a:spcPts val="600"/>
              </a:spcAft>
              <a:buClrTx/>
              <a:buSzTx/>
              <a:buFontTx/>
              <a:buNone/>
              <a:tabLst/>
              <a:defRPr/>
            </a:pPr>
            <a:r>
              <a:rPr kumimoji="0" lang="es-ES" sz="1500" b="0" i="0" u="none" strike="noStrike" kern="0" cap="none" spc="0" normalizeH="0" baseline="0" dirty="0">
                <a:ln>
                  <a:noFill/>
                </a:ln>
                <a:solidFill>
                  <a:prstClr val="black"/>
                </a:solidFill>
                <a:effectLst/>
                <a:uLnTx/>
                <a:uFillTx/>
              </a:rPr>
              <a:t>Porcentaje de cobertura desglosado (población total) para la primera, la segunda y la tercera dosis</a:t>
            </a:r>
          </a:p>
          <a:p>
            <a:pPr marL="0" marR="0" lvl="0" indent="0" defTabSz="914400" eaLnBrk="1" fontAlgn="auto" latinLnBrk="0" hangingPunct="1">
              <a:lnSpc>
                <a:spcPct val="90000"/>
              </a:lnSpc>
              <a:spcBef>
                <a:spcPts val="0"/>
              </a:spcBef>
              <a:spcAft>
                <a:spcPts val="600"/>
              </a:spcAft>
              <a:buClrTx/>
              <a:buSzTx/>
              <a:buFontTx/>
              <a:buNone/>
              <a:tabLst/>
              <a:defRPr/>
            </a:pPr>
            <a:r>
              <a:rPr kumimoji="0" lang="es-ES" sz="1500" b="0" i="0" u="none" strike="noStrike" kern="0" cap="none" spc="0" normalizeH="0" baseline="0" dirty="0">
                <a:ln>
                  <a:noFill/>
                </a:ln>
                <a:solidFill>
                  <a:prstClr val="black"/>
                </a:solidFill>
                <a:effectLst/>
                <a:uLnTx/>
                <a:uFillTx/>
              </a:rPr>
              <a:t>Hitos: junio del 2022, diciembre del 2022 y diciembre del 2022</a:t>
            </a:r>
          </a:p>
          <a:p>
            <a:pPr marL="0" marR="0" lvl="0" indent="0" defTabSz="914400" eaLnBrk="1" fontAlgn="auto" latinLnBrk="0" hangingPunct="1">
              <a:lnSpc>
                <a:spcPct val="90000"/>
              </a:lnSpc>
              <a:spcBef>
                <a:spcPts val="0"/>
              </a:spcBef>
              <a:spcAft>
                <a:spcPts val="600"/>
              </a:spcAft>
              <a:buClrTx/>
              <a:buSzTx/>
              <a:buFontTx/>
              <a:buNone/>
              <a:tabLst/>
              <a:defRPr/>
            </a:pPr>
            <a:endParaRPr kumimoji="0" lang="es-ES" sz="1500" b="0" i="0" u="none" strike="noStrike" kern="0" cap="none" spc="0" normalizeH="0" baseline="0" dirty="0">
              <a:ln>
                <a:noFill/>
              </a:ln>
              <a:solidFill>
                <a:prstClr val="black"/>
              </a:solidFill>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s-ES" sz="1600" b="0" i="0" u="none" strike="noStrike" kern="0" cap="none" spc="0" normalizeH="0" baseline="0" dirty="0">
                <a:ln>
                  <a:noFill/>
                </a:ln>
                <a:solidFill>
                  <a:srgbClr val="009CDE"/>
                </a:solidFill>
                <a:effectLst/>
                <a:uLnTx/>
                <a:uFillTx/>
              </a:rPr>
              <a:t>Cuadro 3 (en amarillo): Demanda presentada anteriormente</a:t>
            </a:r>
          </a:p>
          <a:p>
            <a:pPr marL="0" marR="0" lvl="0" indent="0" defTabSz="914400" eaLnBrk="1" fontAlgn="auto" latinLnBrk="0" hangingPunct="1">
              <a:lnSpc>
                <a:spcPct val="90000"/>
              </a:lnSpc>
              <a:spcBef>
                <a:spcPts val="0"/>
              </a:spcBef>
              <a:spcAft>
                <a:spcPts val="600"/>
              </a:spcAft>
              <a:buClrTx/>
              <a:buSzTx/>
              <a:buFontTx/>
              <a:buNone/>
              <a:tabLst/>
              <a:defRPr/>
            </a:pPr>
            <a:r>
              <a:rPr kumimoji="0" lang="es-ES" sz="1400" b="0" i="0" u="none" strike="noStrike" kern="0" cap="none" spc="0" normalizeH="0" baseline="0" dirty="0">
                <a:ln>
                  <a:noFill/>
                </a:ln>
                <a:solidFill>
                  <a:prstClr val="black"/>
                </a:solidFill>
                <a:effectLst/>
                <a:uLnTx/>
                <a:uFillTx/>
              </a:rPr>
              <a:t>Incluye la demanda anterior de los países y se utiliza como referencia para actualizar la demanda actual</a:t>
            </a:r>
            <a:r>
              <a:rPr lang="es-ES" sz="1400" kern="0" dirty="0">
                <a:solidFill>
                  <a:prstClr val="black"/>
                </a:solidFill>
              </a:rPr>
              <a:t>.</a:t>
            </a:r>
            <a:endParaRPr kumimoji="0" lang="es-ES" sz="1400" b="0" i="0" u="none" strike="noStrike" kern="0" cap="none" spc="0" normalizeH="0" baseline="0" noProof="0" dirty="0">
              <a:ln>
                <a:noFill/>
              </a:ln>
              <a:solidFill>
                <a:prstClr val="black"/>
              </a:solidFill>
              <a:effectLst/>
              <a:uLnTx/>
              <a:uFillTx/>
            </a:endParaRPr>
          </a:p>
          <a:p>
            <a:pPr marL="228600" marR="0" lvl="1" indent="0" defTabSz="914400" eaLnBrk="1" fontAlgn="auto" latinLnBrk="0" hangingPunct="1">
              <a:lnSpc>
                <a:spcPct val="90000"/>
              </a:lnSpc>
              <a:spcBef>
                <a:spcPts val="0"/>
              </a:spcBef>
              <a:spcAft>
                <a:spcPts val="600"/>
              </a:spcAft>
              <a:buClrTx/>
              <a:buSzTx/>
              <a:buFontTx/>
              <a:buNone/>
              <a:tabLst/>
              <a:defRPr/>
            </a:pPr>
            <a:endParaRPr kumimoji="0" lang="es-ES" sz="1400" b="0" i="0" u="none" strike="noStrike" kern="0" cap="none" spc="0" normalizeH="0" baseline="0" noProof="0" dirty="0">
              <a:ln>
                <a:noFill/>
              </a:ln>
              <a:solidFill>
                <a:prstClr val="black"/>
              </a:solidFill>
              <a:effectLst/>
              <a:uLnTx/>
              <a:uFillTx/>
            </a:endParaRPr>
          </a:p>
        </p:txBody>
      </p:sp>
      <p:pic>
        <p:nvPicPr>
          <p:cNvPr id="7" name="Picture 7" descr="Graphical user interface&#10;&#10;Description automatically generated">
            <a:extLst>
              <a:ext uri="{FF2B5EF4-FFF2-40B4-BE49-F238E27FC236}">
                <a16:creationId xmlns:a16="http://schemas.microsoft.com/office/drawing/2014/main" id="{9724651C-E20A-4A6A-9509-5FAF6B2F9162}"/>
              </a:ext>
            </a:extLst>
          </p:cNvPr>
          <p:cNvPicPr>
            <a:picLocks noChangeAspect="1"/>
          </p:cNvPicPr>
          <p:nvPr/>
        </p:nvPicPr>
        <p:blipFill>
          <a:blip r:embed="rId3"/>
          <a:stretch>
            <a:fillRect/>
          </a:stretch>
        </p:blipFill>
        <p:spPr>
          <a:xfrm>
            <a:off x="863657" y="2070848"/>
            <a:ext cx="10593238" cy="4242194"/>
          </a:xfrm>
          <a:prstGeom prst="rect">
            <a:avLst/>
          </a:prstGeom>
        </p:spPr>
      </p:pic>
      <p:sp>
        <p:nvSpPr>
          <p:cNvPr id="8" name="Rectangle 8">
            <a:extLst>
              <a:ext uri="{FF2B5EF4-FFF2-40B4-BE49-F238E27FC236}">
                <a16:creationId xmlns:a16="http://schemas.microsoft.com/office/drawing/2014/main" id="{49D72D4D-2115-459F-BD65-65C3115243E8}"/>
              </a:ext>
            </a:extLst>
          </p:cNvPr>
          <p:cNvSpPr/>
          <p:nvPr/>
        </p:nvSpPr>
        <p:spPr>
          <a:xfrm>
            <a:off x="9953218" y="136634"/>
            <a:ext cx="1764297" cy="437621"/>
          </a:xfrm>
          <a:prstGeom prst="rect">
            <a:avLst/>
          </a:prstGeom>
          <a:solidFill>
            <a:srgbClr val="00B050"/>
          </a:solidFill>
          <a:ln w="6350" cap="sq" cmpd="sng" algn="ctr">
            <a:solidFill>
              <a:srgbClr val="00B050"/>
            </a:solidFill>
            <a:prstDash val="solid"/>
            <a:miter lim="800000"/>
          </a:ln>
          <a:effectLst/>
        </p:spPr>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182"/>
              </a:spcBef>
              <a:spcAft>
                <a:spcPts val="182"/>
              </a:spcAft>
              <a:buClrTx/>
              <a:buSzTx/>
              <a:buFontTx/>
              <a:buNone/>
              <a:tabLst/>
              <a:defRPr/>
            </a:pPr>
            <a:r>
              <a:rPr kumimoji="0" lang="es-ES" sz="1092" b="1" i="0" u="none" strike="noStrike" kern="0" cap="none" spc="0" normalizeH="0" baseline="0" noProof="0" dirty="0">
                <a:ln>
                  <a:noFill/>
                </a:ln>
                <a:solidFill>
                  <a:srgbClr val="FFFFFF"/>
                </a:solidFill>
                <a:effectLst/>
                <a:uLnTx/>
                <a:uFillTx/>
                <a:latin typeface="Arial"/>
                <a:ea typeface="+mn-ea"/>
                <a:cs typeface="+mn-cs"/>
              </a:rPr>
              <a:t>Actualizado el 16 de marzo del 2022</a:t>
            </a:r>
          </a:p>
        </p:txBody>
      </p:sp>
      <p:cxnSp>
        <p:nvCxnSpPr>
          <p:cNvPr id="9" name="Conector recto 8">
            <a:extLst>
              <a:ext uri="{FF2B5EF4-FFF2-40B4-BE49-F238E27FC236}">
                <a16:creationId xmlns:a16="http://schemas.microsoft.com/office/drawing/2014/main" id="{29446ED0-5C5E-46B1-8C8A-28A4A9AF1804}"/>
              </a:ext>
            </a:extLst>
          </p:cNvPr>
          <p:cNvCxnSpPr/>
          <p:nvPr/>
        </p:nvCxnSpPr>
        <p:spPr>
          <a:xfrm>
            <a:off x="4403324" y="251011"/>
            <a:ext cx="0" cy="1620349"/>
          </a:xfrm>
          <a:prstGeom prst="line">
            <a:avLst/>
          </a:prstGeom>
          <a:ln>
            <a:tailEnd type="none"/>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18C66F4D-E2D6-40A8-803D-5C6E657DE829}"/>
              </a:ext>
            </a:extLst>
          </p:cNvPr>
          <p:cNvCxnSpPr/>
          <p:nvPr/>
        </p:nvCxnSpPr>
        <p:spPr>
          <a:xfrm flipH="1">
            <a:off x="3932807" y="1070864"/>
            <a:ext cx="470517"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413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8D6A42-7A70-4969-AF11-61486E7F2875}"/>
              </a:ext>
            </a:extLst>
          </p:cNvPr>
          <p:cNvSpPr txBox="1">
            <a:spLocks/>
          </p:cNvSpPr>
          <p:nvPr/>
        </p:nvSpPr>
        <p:spPr>
          <a:xfrm>
            <a:off x="630935" y="502920"/>
            <a:ext cx="3539173" cy="14630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pPr defTabSz="914400">
              <a:spcAft>
                <a:spcPts val="600"/>
              </a:spcAft>
              <a:defRPr/>
            </a:pPr>
            <a:r>
              <a:rPr lang="es-ES" sz="2000" b="1" dirty="0">
                <a:ln w="6350" cap="flat">
                  <a:noFill/>
                  <a:miter lim="800000"/>
                </a:ln>
                <a:solidFill>
                  <a:srgbClr val="009CDE"/>
                </a:solidFill>
                <a:latin typeface="Ebrima"/>
              </a:rPr>
              <a:t>Plantilla para proyectar la demanda de las vacunas contra la COVID-19 </a:t>
            </a:r>
            <a:br>
              <a:rPr lang="es-ES" sz="2000" b="1" dirty="0">
                <a:ln w="6350" cap="flat">
                  <a:noFill/>
                  <a:miter lim="800000"/>
                </a:ln>
                <a:solidFill>
                  <a:srgbClr val="009CDE"/>
                </a:solidFill>
                <a:latin typeface="Ebrima"/>
              </a:rPr>
            </a:br>
            <a:r>
              <a:rPr lang="es-ES" sz="2000" b="1" dirty="0">
                <a:ln w="6350" cap="flat">
                  <a:noFill/>
                  <a:miter lim="800000"/>
                </a:ln>
                <a:solidFill>
                  <a:srgbClr val="009CDE"/>
                </a:solidFill>
                <a:latin typeface="Ebrima"/>
              </a:rPr>
              <a:t>(marzo del 2022)</a:t>
            </a:r>
          </a:p>
        </p:txBody>
      </p:sp>
      <p:sp>
        <p:nvSpPr>
          <p:cNvPr id="6" name="TextBox 9">
            <a:extLst>
              <a:ext uri="{FF2B5EF4-FFF2-40B4-BE49-F238E27FC236}">
                <a16:creationId xmlns:a16="http://schemas.microsoft.com/office/drawing/2014/main" id="{8566C9F6-BA98-496C-B5D6-10AF2D3992F1}"/>
              </a:ext>
            </a:extLst>
          </p:cNvPr>
          <p:cNvSpPr txBox="1"/>
          <p:nvPr/>
        </p:nvSpPr>
        <p:spPr>
          <a:xfrm>
            <a:off x="4654295" y="439270"/>
            <a:ext cx="6894576" cy="1428078"/>
          </a:xfrm>
          <a:prstGeom prst="rect">
            <a:avLst/>
          </a:prstGeom>
        </p:spPr>
        <p:txBody>
          <a:bodyPr vert="horz" lIns="91440" tIns="45720" rIns="91440" bIns="45720" rtlCol="0" anchor="ctr">
            <a:normAutofit fontScale="55000" lnSpcReduction="20000"/>
          </a:body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s-ES" sz="1600" b="0" i="0" u="none" strike="noStrike" kern="0" cap="none" spc="0" normalizeH="0" baseline="0" noProof="0" dirty="0">
              <a:ln>
                <a:noFill/>
              </a:ln>
              <a:solidFill>
                <a:srgbClr val="009CDE"/>
              </a:solidFill>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s-ES" sz="1600" b="0" i="0" u="none" strike="noStrike" kern="0" cap="none" spc="0" normalizeH="0" baseline="0" noProof="0" dirty="0">
                <a:ln>
                  <a:noFill/>
                </a:ln>
                <a:solidFill>
                  <a:srgbClr val="009CDE"/>
                </a:solidFill>
                <a:effectLst/>
                <a:uLnTx/>
                <a:uFillTx/>
              </a:rPr>
              <a:t>Cuadro 4: Proyección del Mecanismo COVAX</a:t>
            </a:r>
          </a:p>
          <a:p>
            <a:pPr marL="0" marR="0" lvl="0" indent="0" defTabSz="914400" eaLnBrk="1" fontAlgn="auto" latinLnBrk="0" hangingPunct="1">
              <a:lnSpc>
                <a:spcPct val="120000"/>
              </a:lnSpc>
              <a:spcBef>
                <a:spcPts val="0"/>
              </a:spcBef>
              <a:spcAft>
                <a:spcPts val="600"/>
              </a:spcAft>
              <a:buClrTx/>
              <a:buSzTx/>
              <a:buFontTx/>
              <a:buNone/>
              <a:tabLst/>
              <a:defRPr/>
            </a:pPr>
            <a:r>
              <a:rPr kumimoji="0" lang="es-ES" sz="1400" b="0" i="0" u="none" strike="noStrike" kern="0" cap="none" spc="0" normalizeH="0" baseline="0" noProof="0" dirty="0">
                <a:ln>
                  <a:noFill/>
                </a:ln>
                <a:solidFill>
                  <a:prstClr val="black"/>
                </a:solidFill>
                <a:effectLst/>
                <a:uLnTx/>
                <a:uFillTx/>
              </a:rPr>
              <a:t>Proyección del país de las vacunas contra la COVID-19 por medio del Mecanismo COVAX con la demanda anterior de enero a abril </a:t>
            </a:r>
            <a:br>
              <a:rPr kumimoji="0" lang="es-ES" sz="1400" b="0" i="0" u="none" strike="noStrike" kern="0" cap="none" spc="0" normalizeH="0" baseline="0" noProof="0" dirty="0">
                <a:ln>
                  <a:noFill/>
                </a:ln>
                <a:solidFill>
                  <a:prstClr val="black"/>
                </a:solidFill>
                <a:effectLst/>
                <a:uLnTx/>
                <a:uFillTx/>
              </a:rPr>
            </a:br>
            <a:r>
              <a:rPr kumimoji="0" lang="es-ES" sz="1400" b="0" i="0" u="none" strike="noStrike" kern="0" cap="none" spc="0" normalizeH="0" baseline="0" noProof="0" dirty="0">
                <a:ln>
                  <a:noFill/>
                </a:ln>
                <a:solidFill>
                  <a:prstClr val="black"/>
                </a:solidFill>
                <a:effectLst/>
                <a:uLnTx/>
                <a:uFillTx/>
              </a:rPr>
              <a:t>del 2022 bloqueada</a:t>
            </a:r>
            <a:r>
              <a:rPr kumimoji="0" lang="es-ES" sz="1400" b="0" i="0" u="none" strike="noStrike" kern="0" cap="none" spc="0" normalizeH="0" baseline="0" noProof="0" dirty="0">
                <a:ln>
                  <a:noFill/>
                </a:ln>
                <a:solidFill>
                  <a:srgbClr val="009CDE"/>
                </a:solidFill>
                <a:effectLst/>
                <a:uLnTx/>
                <a:uFillTx/>
              </a:rPr>
              <a:t>.</a:t>
            </a:r>
          </a:p>
          <a:p>
            <a:pPr marL="0" marR="0" lvl="0" indent="0" defTabSz="914400" eaLnBrk="1" fontAlgn="auto" latinLnBrk="0" hangingPunct="1">
              <a:lnSpc>
                <a:spcPct val="90000"/>
              </a:lnSpc>
              <a:spcBef>
                <a:spcPts val="0"/>
              </a:spcBef>
              <a:spcAft>
                <a:spcPts val="600"/>
              </a:spcAft>
              <a:buClrTx/>
              <a:buSzTx/>
              <a:buFontTx/>
              <a:buNone/>
              <a:tabLst/>
              <a:defRPr/>
            </a:pPr>
            <a:r>
              <a:rPr kumimoji="0" lang="es-ES" sz="1600" b="0" i="0" u="none" strike="noStrike" kern="0" cap="none" spc="0" normalizeH="0" baseline="0" noProof="0" dirty="0">
                <a:ln>
                  <a:noFill/>
                </a:ln>
                <a:solidFill>
                  <a:prstClr val="black"/>
                </a:solidFill>
                <a:effectLst/>
                <a:uLnTx/>
                <a:uFillTx/>
              </a:rPr>
              <a:t> </a:t>
            </a:r>
          </a:p>
          <a:p>
            <a:pPr marL="0" marR="0" lvl="0" indent="-228600" defTabSz="914400" eaLnBrk="1" fontAlgn="auto" latinLnBrk="0" hangingPunct="1">
              <a:lnSpc>
                <a:spcPct val="90000"/>
              </a:lnSpc>
              <a:spcBef>
                <a:spcPts val="0"/>
              </a:spcBef>
              <a:spcAft>
                <a:spcPts val="600"/>
              </a:spcAft>
              <a:buClrTx/>
              <a:buSzTx/>
              <a:buFontTx/>
              <a:buNone/>
              <a:tabLst/>
              <a:defRPr/>
            </a:pPr>
            <a:r>
              <a:rPr kumimoji="0" lang="es-ES" sz="1600" b="0" i="0" u="none" strike="noStrike" kern="0" cap="none" spc="0" normalizeH="0" baseline="0" noProof="0" dirty="0">
                <a:ln>
                  <a:noFill/>
                </a:ln>
                <a:solidFill>
                  <a:srgbClr val="009CDE"/>
                </a:solidFill>
                <a:effectLst/>
                <a:uLnTx/>
                <a:uFillTx/>
              </a:rPr>
              <a:t>Cuadro 5: Fuera del Mecanismo COVAX</a:t>
            </a:r>
          </a:p>
          <a:p>
            <a:pPr marL="0" marR="0" lvl="0" indent="0" defTabSz="914400" eaLnBrk="1" fontAlgn="auto" latinLnBrk="0" hangingPunct="1">
              <a:lnSpc>
                <a:spcPct val="120000"/>
              </a:lnSpc>
              <a:spcBef>
                <a:spcPts val="0"/>
              </a:spcBef>
              <a:spcAft>
                <a:spcPts val="600"/>
              </a:spcAft>
              <a:buClrTx/>
              <a:buSzTx/>
              <a:buFontTx/>
              <a:buNone/>
              <a:tabLst/>
              <a:defRPr/>
            </a:pPr>
            <a:r>
              <a:rPr kumimoji="0" lang="es-ES" sz="1400" b="0" i="0" u="none" strike="noStrike" kern="0" cap="none" spc="0" normalizeH="0" baseline="0" noProof="0" dirty="0">
                <a:ln>
                  <a:noFill/>
                </a:ln>
                <a:solidFill>
                  <a:prstClr val="black"/>
                </a:solidFill>
                <a:effectLst/>
                <a:uLnTx/>
                <a:uFillTx/>
              </a:rPr>
              <a:t>Los países pueden especificar cualquier envío de vacunas contra la COVID-19 que prevean recibir fuera del Mecanismo COVAX con el nombre del donante en los comentarios.</a:t>
            </a:r>
          </a:p>
        </p:txBody>
      </p:sp>
      <p:pic>
        <p:nvPicPr>
          <p:cNvPr id="7" name="Picture 5" descr="Calendar&#10;&#10;Description automatically generated">
            <a:extLst>
              <a:ext uri="{FF2B5EF4-FFF2-40B4-BE49-F238E27FC236}">
                <a16:creationId xmlns:a16="http://schemas.microsoft.com/office/drawing/2014/main" id="{748AC6D7-9E04-4234-A885-AA503EC9C38F}"/>
              </a:ext>
            </a:extLst>
          </p:cNvPr>
          <p:cNvPicPr>
            <a:picLocks noChangeAspect="1"/>
          </p:cNvPicPr>
          <p:nvPr/>
        </p:nvPicPr>
        <p:blipFill>
          <a:blip r:embed="rId3"/>
          <a:stretch>
            <a:fillRect/>
          </a:stretch>
        </p:blipFill>
        <p:spPr>
          <a:xfrm>
            <a:off x="171787" y="2309571"/>
            <a:ext cx="11476626" cy="4045509"/>
          </a:xfrm>
          <a:prstGeom prst="rect">
            <a:avLst/>
          </a:prstGeom>
        </p:spPr>
      </p:pic>
      <p:sp>
        <p:nvSpPr>
          <p:cNvPr id="8" name="Rectangle 7">
            <a:extLst>
              <a:ext uri="{FF2B5EF4-FFF2-40B4-BE49-F238E27FC236}">
                <a16:creationId xmlns:a16="http://schemas.microsoft.com/office/drawing/2014/main" id="{E542DA72-D3C4-4D3B-9970-8BEB16523E65}"/>
              </a:ext>
            </a:extLst>
          </p:cNvPr>
          <p:cNvSpPr/>
          <p:nvPr/>
        </p:nvSpPr>
        <p:spPr>
          <a:xfrm>
            <a:off x="9953218" y="136634"/>
            <a:ext cx="1764297" cy="437621"/>
          </a:xfrm>
          <a:prstGeom prst="rect">
            <a:avLst/>
          </a:prstGeom>
          <a:solidFill>
            <a:srgbClr val="00B050"/>
          </a:solidFill>
          <a:ln w="6350" cap="sq" cmpd="sng" algn="ctr">
            <a:solidFill>
              <a:srgbClr val="00B050"/>
            </a:solidFill>
            <a:prstDash val="solid"/>
            <a:miter lim="800000"/>
          </a:ln>
          <a:effectLst/>
        </p:spPr>
        <p:txBody>
          <a:bodyPr rot="0" spcFirstLastPara="0" vertOverflow="overflow" horzOverflow="overflow" vert="horz" wrap="square" lIns="55449" tIns="27725" rIns="55449" bIns="27725"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182"/>
              </a:spcBef>
              <a:spcAft>
                <a:spcPts val="182"/>
              </a:spcAft>
              <a:buClrTx/>
              <a:buSzTx/>
              <a:buFontTx/>
              <a:buNone/>
              <a:tabLst/>
              <a:defRPr/>
            </a:pPr>
            <a:r>
              <a:rPr kumimoji="0" lang="es-ES" sz="1092" b="1" i="0" u="none" strike="noStrike" kern="0" cap="none" spc="0" normalizeH="0" baseline="0" noProof="0" dirty="0">
                <a:ln>
                  <a:noFill/>
                </a:ln>
                <a:solidFill>
                  <a:srgbClr val="FFFFFF"/>
                </a:solidFill>
                <a:effectLst/>
                <a:uLnTx/>
                <a:uFillTx/>
                <a:latin typeface="Arial"/>
                <a:ea typeface="+mn-ea"/>
                <a:cs typeface="+mn-cs"/>
              </a:rPr>
              <a:t>Actualizado a </a:t>
            </a:r>
            <a:br>
              <a:rPr kumimoji="0" lang="es-ES" sz="1092" b="1" i="0" u="none" strike="noStrike" kern="0" cap="none" spc="0" normalizeH="0" baseline="0" noProof="0" dirty="0">
                <a:ln>
                  <a:noFill/>
                </a:ln>
                <a:solidFill>
                  <a:srgbClr val="FFFFFF"/>
                </a:solidFill>
                <a:effectLst/>
                <a:uLnTx/>
                <a:uFillTx/>
                <a:latin typeface="Arial"/>
                <a:ea typeface="+mn-ea"/>
                <a:cs typeface="+mn-cs"/>
              </a:rPr>
            </a:br>
            <a:r>
              <a:rPr kumimoji="0" lang="es-ES" sz="1092" b="1" i="0" u="none" strike="noStrike" kern="0" cap="none" spc="0" normalizeH="0" baseline="0" noProof="0" dirty="0">
                <a:ln>
                  <a:noFill/>
                </a:ln>
                <a:solidFill>
                  <a:srgbClr val="FFFFFF"/>
                </a:solidFill>
                <a:effectLst/>
                <a:uLnTx/>
                <a:uFillTx/>
                <a:latin typeface="Arial"/>
                <a:ea typeface="+mn-ea"/>
                <a:cs typeface="+mn-cs"/>
              </a:rPr>
              <a:t>16 de marzo del 2022</a:t>
            </a:r>
          </a:p>
        </p:txBody>
      </p:sp>
      <p:cxnSp>
        <p:nvCxnSpPr>
          <p:cNvPr id="10" name="Conector recto 9">
            <a:extLst>
              <a:ext uri="{FF2B5EF4-FFF2-40B4-BE49-F238E27FC236}">
                <a16:creationId xmlns:a16="http://schemas.microsoft.com/office/drawing/2014/main" id="{51DDF129-2945-48F2-8A77-2EC487A58A9A}"/>
              </a:ext>
            </a:extLst>
          </p:cNvPr>
          <p:cNvCxnSpPr/>
          <p:nvPr/>
        </p:nvCxnSpPr>
        <p:spPr>
          <a:xfrm>
            <a:off x="4412202" y="502920"/>
            <a:ext cx="0" cy="1620349"/>
          </a:xfrm>
          <a:prstGeom prst="line">
            <a:avLst/>
          </a:prstGeom>
          <a:ln>
            <a:tailEnd type="none"/>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6ABC5BF-0292-457E-BB1F-26A65CEA6510}"/>
              </a:ext>
            </a:extLst>
          </p:cNvPr>
          <p:cNvCxnSpPr/>
          <p:nvPr/>
        </p:nvCxnSpPr>
        <p:spPr>
          <a:xfrm flipH="1">
            <a:off x="3941685" y="1322773"/>
            <a:ext cx="470517" cy="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895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D91D2A-8CC8-4E1D-B7B5-48AB16BA8861}"/>
              </a:ext>
            </a:extLst>
          </p:cNvPr>
          <p:cNvSpPr txBox="1">
            <a:spLocks/>
          </p:cNvSpPr>
          <p:nvPr/>
        </p:nvSpPr>
        <p:spPr>
          <a:xfrm>
            <a:off x="174580" y="270104"/>
            <a:ext cx="11734393" cy="1143000"/>
          </a:xfrm>
          <a:prstGeom prst="rect">
            <a:avLst/>
          </a:prstGeom>
        </p:spPr>
        <p:txBody>
          <a:bodyPr lIns="0" tIns="0" rIns="0" bIns="0"/>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s-ES" sz="2500" b="1" i="0" u="none" strike="noStrike" kern="1200" cap="none" spc="0" normalizeH="0" baseline="0" noProof="0" dirty="0">
                <a:ln w="6350" cap="flat">
                  <a:noFill/>
                  <a:miter lim="800000"/>
                </a:ln>
                <a:solidFill>
                  <a:srgbClr val="000000"/>
                </a:solidFill>
                <a:effectLst/>
                <a:uLnTx/>
                <a:uFillTx/>
                <a:latin typeface="Ebrima"/>
                <a:ea typeface="+mj-ea"/>
                <a:cs typeface="+mj-cs"/>
              </a:rPr>
              <a:t>Vista de los envíos por país: panorama general</a:t>
            </a:r>
          </a:p>
        </p:txBody>
      </p:sp>
      <p:grpSp>
        <p:nvGrpSpPr>
          <p:cNvPr id="7" name="Group 18">
            <a:extLst>
              <a:ext uri="{FF2B5EF4-FFF2-40B4-BE49-F238E27FC236}">
                <a16:creationId xmlns:a16="http://schemas.microsoft.com/office/drawing/2014/main" id="{1B0407D6-3B02-45D3-BB81-FE068D84CB07}"/>
              </a:ext>
            </a:extLst>
          </p:cNvPr>
          <p:cNvGrpSpPr/>
          <p:nvPr/>
        </p:nvGrpSpPr>
        <p:grpSpPr>
          <a:xfrm>
            <a:off x="174580" y="2403686"/>
            <a:ext cx="11842840" cy="3874280"/>
            <a:chOff x="174580" y="1262495"/>
            <a:chExt cx="13419791" cy="4333009"/>
          </a:xfrm>
        </p:grpSpPr>
        <p:grpSp>
          <p:nvGrpSpPr>
            <p:cNvPr id="8" name="Group 12">
              <a:extLst>
                <a:ext uri="{FF2B5EF4-FFF2-40B4-BE49-F238E27FC236}">
                  <a16:creationId xmlns:a16="http://schemas.microsoft.com/office/drawing/2014/main" id="{9E4ED339-9184-4F78-BA12-86F364B7417F}"/>
                </a:ext>
              </a:extLst>
            </p:cNvPr>
            <p:cNvGrpSpPr/>
            <p:nvPr/>
          </p:nvGrpSpPr>
          <p:grpSpPr>
            <a:xfrm>
              <a:off x="174580" y="1262495"/>
              <a:ext cx="7547020" cy="4333009"/>
              <a:chOff x="174580" y="927230"/>
              <a:chExt cx="12192000" cy="7448861"/>
            </a:xfrm>
          </p:grpSpPr>
          <p:pic>
            <p:nvPicPr>
              <p:cNvPr id="12" name="Picture 7">
                <a:extLst>
                  <a:ext uri="{FF2B5EF4-FFF2-40B4-BE49-F238E27FC236}">
                    <a16:creationId xmlns:a16="http://schemas.microsoft.com/office/drawing/2014/main" id="{1E4631BF-0DAF-4AAB-8E21-16FED703C49F}"/>
                  </a:ext>
                </a:extLst>
              </p:cNvPr>
              <p:cNvPicPr>
                <a:picLocks noChangeAspect="1"/>
              </p:cNvPicPr>
              <p:nvPr/>
            </p:nvPicPr>
            <p:blipFill>
              <a:blip r:embed="rId3"/>
              <a:stretch>
                <a:fillRect/>
              </a:stretch>
            </p:blipFill>
            <p:spPr>
              <a:xfrm>
                <a:off x="174580" y="927230"/>
                <a:ext cx="12192000" cy="2270114"/>
              </a:xfrm>
              <a:prstGeom prst="rect">
                <a:avLst/>
              </a:prstGeom>
            </p:spPr>
          </p:pic>
          <p:pic>
            <p:nvPicPr>
              <p:cNvPr id="13" name="Picture 11">
                <a:extLst>
                  <a:ext uri="{FF2B5EF4-FFF2-40B4-BE49-F238E27FC236}">
                    <a16:creationId xmlns:a16="http://schemas.microsoft.com/office/drawing/2014/main" id="{1F844618-172F-483A-B693-AE496F59E858}"/>
                  </a:ext>
                </a:extLst>
              </p:cNvPr>
              <p:cNvPicPr>
                <a:picLocks noChangeAspect="1"/>
              </p:cNvPicPr>
              <p:nvPr/>
            </p:nvPicPr>
            <p:blipFill>
              <a:blip r:embed="rId4"/>
              <a:stretch>
                <a:fillRect/>
              </a:stretch>
            </p:blipFill>
            <p:spPr>
              <a:xfrm>
                <a:off x="174580" y="3197344"/>
                <a:ext cx="12192000" cy="5178747"/>
              </a:xfrm>
              <a:prstGeom prst="rect">
                <a:avLst/>
              </a:prstGeom>
            </p:spPr>
          </p:pic>
        </p:grpSp>
        <p:grpSp>
          <p:nvGrpSpPr>
            <p:cNvPr id="9" name="Group 17">
              <a:extLst>
                <a:ext uri="{FF2B5EF4-FFF2-40B4-BE49-F238E27FC236}">
                  <a16:creationId xmlns:a16="http://schemas.microsoft.com/office/drawing/2014/main" id="{F2FFC80B-B11C-4A84-9F7E-22DE79031FF5}"/>
                </a:ext>
              </a:extLst>
            </p:cNvPr>
            <p:cNvGrpSpPr/>
            <p:nvPr/>
          </p:nvGrpSpPr>
          <p:grpSpPr>
            <a:xfrm>
              <a:off x="7721600" y="1262495"/>
              <a:ext cx="5872771" cy="4029240"/>
              <a:chOff x="330805" y="89252"/>
              <a:chExt cx="11677650" cy="8001000"/>
            </a:xfrm>
          </p:grpSpPr>
          <p:pic>
            <p:nvPicPr>
              <p:cNvPr id="10" name="Picture 14">
                <a:extLst>
                  <a:ext uri="{FF2B5EF4-FFF2-40B4-BE49-F238E27FC236}">
                    <a16:creationId xmlns:a16="http://schemas.microsoft.com/office/drawing/2014/main" id="{7CE29ECD-2F12-4097-B3F8-BA64A6792531}"/>
                  </a:ext>
                </a:extLst>
              </p:cNvPr>
              <p:cNvPicPr>
                <a:picLocks noChangeAspect="1"/>
              </p:cNvPicPr>
              <p:nvPr/>
            </p:nvPicPr>
            <p:blipFill>
              <a:blip r:embed="rId5"/>
              <a:stretch>
                <a:fillRect/>
              </a:stretch>
            </p:blipFill>
            <p:spPr>
              <a:xfrm>
                <a:off x="338107" y="89252"/>
                <a:ext cx="11658600" cy="4238625"/>
              </a:xfrm>
              <a:prstGeom prst="rect">
                <a:avLst/>
              </a:prstGeom>
            </p:spPr>
          </p:pic>
          <p:pic>
            <p:nvPicPr>
              <p:cNvPr id="11" name="Picture 16">
                <a:extLst>
                  <a:ext uri="{FF2B5EF4-FFF2-40B4-BE49-F238E27FC236}">
                    <a16:creationId xmlns:a16="http://schemas.microsoft.com/office/drawing/2014/main" id="{79D0DA55-E59B-4309-991A-EFCBF7E74C2D}"/>
                  </a:ext>
                </a:extLst>
              </p:cNvPr>
              <p:cNvPicPr>
                <a:picLocks noChangeAspect="1"/>
              </p:cNvPicPr>
              <p:nvPr/>
            </p:nvPicPr>
            <p:blipFill>
              <a:blip r:embed="rId6"/>
              <a:stretch>
                <a:fillRect/>
              </a:stretch>
            </p:blipFill>
            <p:spPr>
              <a:xfrm>
                <a:off x="330805" y="4327877"/>
                <a:ext cx="11677650" cy="3762375"/>
              </a:xfrm>
              <a:prstGeom prst="rect">
                <a:avLst/>
              </a:prstGeom>
            </p:spPr>
          </p:pic>
        </p:grpSp>
      </p:grpSp>
      <p:sp>
        <p:nvSpPr>
          <p:cNvPr id="14" name="TextBox 20">
            <a:extLst>
              <a:ext uri="{FF2B5EF4-FFF2-40B4-BE49-F238E27FC236}">
                <a16:creationId xmlns:a16="http://schemas.microsoft.com/office/drawing/2014/main" id="{7350A179-9D1D-408A-AF9E-173A2AD164D6}"/>
              </a:ext>
            </a:extLst>
          </p:cNvPr>
          <p:cNvSpPr txBox="1"/>
          <p:nvPr/>
        </p:nvSpPr>
        <p:spPr>
          <a:xfrm>
            <a:off x="179794" y="841604"/>
            <a:ext cx="11734392" cy="1692771"/>
          </a:xfrm>
          <a:prstGeom prst="rect">
            <a:avLst/>
          </a:prstGeom>
          <a:noFill/>
          <a:ln w="6350">
            <a:noFill/>
            <a:miter lim="800000"/>
          </a:ln>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300" b="1" i="0" u="none" strike="noStrike" kern="0" cap="none" spc="0" normalizeH="0" baseline="0" noProof="0" dirty="0">
                <a:ln>
                  <a:noFill/>
                </a:ln>
                <a:solidFill>
                  <a:srgbClr val="000000">
                    <a:lumMod val="50000"/>
                    <a:lumOff val="50000"/>
                  </a:srgbClr>
                </a:solidFill>
                <a:effectLst/>
                <a:uLnTx/>
                <a:uFillTx/>
              </a:rPr>
              <a:t>Los datos básicos </a:t>
            </a:r>
            <a:r>
              <a:rPr kumimoji="0" lang="es-ES" sz="1300" b="0" i="0" u="none" strike="noStrike" kern="0" cap="none" spc="0" normalizeH="0" baseline="0" noProof="0" dirty="0">
                <a:ln>
                  <a:noFill/>
                </a:ln>
                <a:solidFill>
                  <a:srgbClr val="000000"/>
                </a:solidFill>
                <a:effectLst/>
                <a:uLnTx/>
                <a:uFillTx/>
              </a:rPr>
              <a:t>contienen los principales datos de apoyo relacionados con el participante: nombre, </a:t>
            </a:r>
            <a:r>
              <a:rPr lang="es-ES" sz="1300" kern="0" dirty="0">
                <a:solidFill>
                  <a:srgbClr val="000000"/>
                </a:solidFill>
              </a:rPr>
              <a:t>capacidad</a:t>
            </a:r>
            <a:r>
              <a:rPr kumimoji="0" lang="es-ES" sz="1300" b="0" i="0" u="none" strike="noStrike" kern="0" cap="none" spc="0" normalizeH="0" baseline="0" noProof="0" dirty="0">
                <a:ln>
                  <a:noFill/>
                </a:ln>
                <a:solidFill>
                  <a:srgbClr val="000000"/>
                </a:solidFill>
                <a:effectLst/>
                <a:uLnTx/>
                <a:uFillTx/>
              </a:rPr>
              <a:t> de absorción y cobertura del Mecanismo COVAX. Las fuentes de esta sección son el programa de prevención de la COVID-19 (CPP), la plataforma de colaboración del Mecanismo COVAX (CCP) y los valores calculados.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300" b="1" i="0" u="none" strike="noStrike" kern="0" cap="none" spc="0" normalizeH="0" baseline="0" noProof="0" dirty="0">
                <a:ln>
                  <a:noFill/>
                </a:ln>
                <a:solidFill>
                  <a:srgbClr val="1F4E78"/>
                </a:solidFill>
                <a:effectLst/>
                <a:uLnTx/>
                <a:uFillTx/>
              </a:rPr>
              <a:t>Los datos de envío </a:t>
            </a:r>
            <a:r>
              <a:rPr kumimoji="0" lang="es-ES" sz="1300" b="0" i="0" u="none" strike="noStrike" kern="0" cap="none" spc="0" normalizeH="0" baseline="0" noProof="0" dirty="0">
                <a:ln>
                  <a:noFill/>
                </a:ln>
                <a:solidFill>
                  <a:srgbClr val="000000"/>
                </a:solidFill>
                <a:effectLst/>
                <a:uLnTx/>
                <a:uFillTx/>
              </a:rPr>
              <a:t>contienen datos de las dosis asignadas, pedidas, liberadas y recibidas por un participante, así como una vista histórica de cuatro semanas de las dosis recibidas. Se ha añadido un cuadro detallado de las dosis recibidas por país para facilitar el análisis. Las fuentes de esta sección son el CPP y los valores calculados.</a:t>
            </a:r>
          </a:p>
          <a:p>
            <a:pPr marL="285750" indent="-285750">
              <a:buFont typeface="Arial" panose="020B0604020202020204" pitchFamily="34" charset="0"/>
              <a:buChar char="•"/>
              <a:defRPr/>
            </a:pPr>
            <a:r>
              <a:rPr kumimoji="0" lang="es-ES" sz="1300" b="1" i="0" u="none" strike="noStrike" kern="0" cap="none" spc="0" normalizeH="0" baseline="0" noProof="0" dirty="0">
                <a:ln>
                  <a:noFill/>
                </a:ln>
                <a:solidFill>
                  <a:srgbClr val="FFC000"/>
                </a:solidFill>
                <a:effectLst/>
                <a:uLnTx/>
                <a:uFillTx/>
              </a:rPr>
              <a:t>Las imágenes de apoyo </a:t>
            </a:r>
            <a:r>
              <a:rPr kumimoji="0" lang="es-ES" sz="1300" b="0" i="0" u="none" strike="noStrike" kern="0" cap="none" spc="0" normalizeH="0" baseline="0" noProof="0" dirty="0">
                <a:ln>
                  <a:noFill/>
                </a:ln>
                <a:solidFill>
                  <a:srgbClr val="000000"/>
                </a:solidFill>
                <a:effectLst/>
                <a:uLnTx/>
                <a:uFillTx/>
              </a:rPr>
              <a:t>contienen gráficos basados en los datos de las dos secciones descritas anteriormente.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300" b="0" i="0" u="none" strike="noStrike" kern="0" cap="none" spc="0" normalizeH="0" baseline="0" noProof="0" dirty="0">
              <a:ln>
                <a:noFill/>
              </a:ln>
              <a:solidFill>
                <a:srgbClr val="000000"/>
              </a:solidFill>
              <a:effectLst/>
              <a:uLnTx/>
              <a:uFillTx/>
            </a:endParaRPr>
          </a:p>
        </p:txBody>
      </p:sp>
      <p:sp>
        <p:nvSpPr>
          <p:cNvPr id="15" name="CuadroTexto 14">
            <a:extLst>
              <a:ext uri="{FF2B5EF4-FFF2-40B4-BE49-F238E27FC236}">
                <a16:creationId xmlns:a16="http://schemas.microsoft.com/office/drawing/2014/main" id="{0E1F5309-1049-41B9-8CA2-F9204F8B277A}"/>
              </a:ext>
            </a:extLst>
          </p:cNvPr>
          <p:cNvSpPr txBox="1"/>
          <p:nvPr/>
        </p:nvSpPr>
        <p:spPr>
          <a:xfrm>
            <a:off x="884526" y="6494040"/>
            <a:ext cx="6106884" cy="276999"/>
          </a:xfrm>
          <a:prstGeom prst="rect">
            <a:avLst/>
          </a:prstGeom>
          <a:noFill/>
          <a:ln w="6350">
            <a:noFill/>
            <a:miter lim="800000"/>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dirty="0">
                <a:ln>
                  <a:noFill/>
                </a:ln>
                <a:solidFill>
                  <a:srgbClr val="000000"/>
                </a:solidFill>
                <a:effectLst/>
                <a:uLnTx/>
                <a:uFillTx/>
              </a:rPr>
              <a:t>Si tiene alguna duda, puede escribir a </a:t>
            </a:r>
            <a:r>
              <a:rPr kumimoji="0" lang="es-ES" sz="1200" b="0" i="0" u="none" strike="noStrike" kern="0" cap="none" spc="0" normalizeH="0" baseline="0" dirty="0">
                <a:ln>
                  <a:noFill/>
                </a:ln>
                <a:solidFill>
                  <a:srgbClr val="000000"/>
                </a:solidFill>
                <a:effectLst/>
                <a:uLnTx/>
                <a:uFillTx/>
                <a:hlinkClick r:id="rId7"/>
              </a:rPr>
              <a:t>cphhq-sd.dpf@unicef.org</a:t>
            </a:r>
            <a:r>
              <a:rPr kumimoji="0" lang="es-ES" sz="1200" b="0" i="0" u="none" strike="noStrike" kern="0" cap="none" spc="0" normalizeH="0" baseline="0" dirty="0">
                <a:ln>
                  <a:noFill/>
                </a:ln>
                <a:solidFill>
                  <a:srgbClr val="000000"/>
                </a:solidFill>
                <a:effectLst/>
                <a:uLnTx/>
                <a:uFillTx/>
              </a:rPr>
              <a:t>. </a:t>
            </a:r>
          </a:p>
        </p:txBody>
      </p:sp>
    </p:spTree>
    <p:extLst>
      <p:ext uri="{BB962C8B-B14F-4D97-AF65-F5344CB8AC3E}">
        <p14:creationId xmlns:p14="http://schemas.microsoft.com/office/powerpoint/2010/main" val="210176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107E3364-FFA6-4883-8F0A-9F6893000639}"/>
              </a:ext>
            </a:extLst>
          </p:cNvPr>
          <p:cNvSpPr>
            <a:spLocks noGrp="1"/>
          </p:cNvSpPr>
          <p:nvPr>
            <p:ph type="body" sz="quarter" idx="18"/>
          </p:nvPr>
        </p:nvSpPr>
        <p:spPr>
          <a:xfrm>
            <a:off x="1" y="1800000"/>
            <a:ext cx="4836693" cy="1649446"/>
          </a:xfrm>
        </p:spPr>
        <p:txBody>
          <a:bodyPr anchor="ctr"/>
          <a:lstStyle/>
          <a:p>
            <a:r>
              <a:rPr lang="es-ES" sz="2000" dirty="0"/>
              <a:t>1. </a:t>
            </a:r>
            <a:r>
              <a:rPr lang="es-ES" sz="2000" b="1" dirty="0">
                <a:effectLst/>
                <a:ea typeface="Times New Roman" panose="02020603050405020304" pitchFamily="18" charset="0"/>
              </a:rPr>
              <a:t>Justificación de la planificación de </a:t>
            </a:r>
            <a:r>
              <a:rPr lang="es-ES" sz="2000" dirty="0">
                <a:ea typeface="Times New Roman" panose="02020603050405020304" pitchFamily="18" charset="0"/>
              </a:rPr>
              <a:t>la cartera de los países </a:t>
            </a:r>
            <a:br>
              <a:rPr lang="es-ES" sz="2000" dirty="0">
                <a:ea typeface="Times New Roman" panose="02020603050405020304" pitchFamily="18" charset="0"/>
              </a:rPr>
            </a:br>
            <a:r>
              <a:rPr lang="es-ES" sz="2000" b="1" dirty="0">
                <a:effectLst/>
                <a:ea typeface="Times New Roman" panose="02020603050405020304" pitchFamily="18" charset="0"/>
              </a:rPr>
              <a:t>de vacunas contra la COVID-19</a:t>
            </a:r>
          </a:p>
        </p:txBody>
      </p:sp>
      <p:sp>
        <p:nvSpPr>
          <p:cNvPr id="4" name="Marcador de número de diapositiva 3">
            <a:extLst>
              <a:ext uri="{FF2B5EF4-FFF2-40B4-BE49-F238E27FC236}">
                <a16:creationId xmlns:a16="http://schemas.microsoft.com/office/drawing/2014/main" id="{3D4480CB-4E85-4007-85CA-B7B96107B369}"/>
              </a:ext>
            </a:extLst>
          </p:cNvPr>
          <p:cNvSpPr>
            <a:spLocks noGrp="1"/>
          </p:cNvSpPr>
          <p:nvPr>
            <p:ph type="sldNum" sz="quarter" idx="21"/>
          </p:nvPr>
        </p:nvSpPr>
        <p:spPr/>
        <p:txBody>
          <a:bodyPr/>
          <a:lstStyle/>
          <a:p>
            <a:fld id="{A74CE0EA-F3B5-4684-BA10-C594598FDB9C}" type="slidenum">
              <a:rPr lang="es-ES" smtClean="0"/>
              <a:t>4</a:t>
            </a:fld>
            <a:endParaRPr lang="es-ES" dirty="0"/>
          </a:p>
        </p:txBody>
      </p:sp>
      <p:sp>
        <p:nvSpPr>
          <p:cNvPr id="10" name="Marcador de posición de imagen 9">
            <a:extLst>
              <a:ext uri="{FF2B5EF4-FFF2-40B4-BE49-F238E27FC236}">
                <a16:creationId xmlns:a16="http://schemas.microsoft.com/office/drawing/2014/main" id="{90517C1A-27DF-4F8F-8D5A-B69BEF22D491}"/>
              </a:ext>
            </a:extLst>
          </p:cNvPr>
          <p:cNvSpPr>
            <a:spLocks noGrp="1"/>
          </p:cNvSpPr>
          <p:nvPr>
            <p:ph type="pic" sz="quarter" idx="24"/>
          </p:nvPr>
        </p:nvSpPr>
        <p:spPr/>
      </p:sp>
    </p:spTree>
    <p:extLst>
      <p:ext uri="{BB962C8B-B14F-4D97-AF65-F5344CB8AC3E}">
        <p14:creationId xmlns:p14="http://schemas.microsoft.com/office/powerpoint/2010/main" val="34806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61184F40-6224-4A53-98F8-EC7312E9C008}"/>
              </a:ext>
            </a:extLst>
          </p:cNvPr>
          <p:cNvSpPr>
            <a:spLocks noGrp="1"/>
          </p:cNvSpPr>
          <p:nvPr>
            <p:ph idx="1"/>
          </p:nvPr>
        </p:nvSpPr>
        <p:spPr>
          <a:xfrm>
            <a:off x="480000" y="1770022"/>
            <a:ext cx="7403372" cy="4372362"/>
          </a:xfrm>
        </p:spPr>
        <p:txBody>
          <a:bodyPr/>
          <a:lstStyle/>
          <a:p>
            <a:pPr marL="285750" indent="-285750">
              <a:buFont typeface="Arial" panose="020B0604020202020204" pitchFamily="34" charset="0"/>
              <a:buChar char="•"/>
            </a:pPr>
            <a:r>
              <a:rPr lang="es-ES" sz="1300" dirty="0">
                <a:latin typeface="+mj-lt"/>
                <a:ea typeface="Times New Roman" panose="02020603050405020304" pitchFamily="18" charset="0"/>
              </a:rPr>
              <a:t>Aunque el acceso a los productos vacunales contra la COVID-19 ha mejorado, </a:t>
            </a:r>
            <a:r>
              <a:rPr lang="es-ES" sz="1300" b="1" dirty="0">
                <a:latin typeface="+mj-lt"/>
                <a:ea typeface="Times New Roman" panose="02020603050405020304" pitchFamily="18" charset="0"/>
              </a:rPr>
              <a:t>es posible </a:t>
            </a:r>
            <a:br>
              <a:rPr lang="es-ES" sz="1300" b="1" dirty="0">
                <a:latin typeface="+mj-lt"/>
                <a:ea typeface="Times New Roman" panose="02020603050405020304" pitchFamily="18" charset="0"/>
              </a:rPr>
            </a:br>
            <a:r>
              <a:rPr lang="es-ES" sz="1300" b="1" dirty="0">
                <a:latin typeface="+mj-lt"/>
                <a:ea typeface="Times New Roman" panose="02020603050405020304" pitchFamily="18" charset="0"/>
              </a:rPr>
              <a:t>que los países no puedan acceder a todas las dosis necesarias utilizando un solo producto. Las vacunas contra la COVID-19 disponibles tienen diferentes características: </a:t>
            </a:r>
            <a:r>
              <a:rPr lang="es-ES" sz="1300" dirty="0">
                <a:latin typeface="+mj-lt"/>
                <a:ea typeface="Times New Roman" panose="02020603050405020304" pitchFamily="18" charset="0"/>
              </a:rPr>
              <a:t>presentaciones, requisitos de manipulación y conservación, período de validez (o fechas de caducidad), factor de desperdicio, esquema posológico, recomendaciones para grupos específicos, opciones de esquemas heterólogos para la serie básica y las dosis de refuerzo, y suministro disponible de productos vacunales contra la COVID-19, jeringas y otros accesorios</a:t>
            </a:r>
            <a:r>
              <a:rPr lang="es-ES" sz="1300" i="1" dirty="0">
                <a:latin typeface="+mj-lt"/>
                <a:ea typeface="Times New Roman" panose="02020603050405020304" pitchFamily="18" charset="0"/>
              </a:rPr>
              <a:t>. </a:t>
            </a:r>
          </a:p>
          <a:p>
            <a:pPr marL="285750" indent="-285750">
              <a:buFont typeface="Arial" panose="020B0604020202020204" pitchFamily="34" charset="0"/>
              <a:buChar char="•"/>
            </a:pPr>
            <a:r>
              <a:rPr lang="es-ES" sz="1300" dirty="0">
                <a:latin typeface="+mj-lt"/>
                <a:ea typeface="Times New Roman" panose="02020603050405020304" pitchFamily="18" charset="0"/>
              </a:rPr>
              <a:t>Para </a:t>
            </a:r>
            <a:r>
              <a:rPr lang="es-ES" sz="1300" b="1" dirty="0">
                <a:latin typeface="+mj-lt"/>
                <a:ea typeface="Times New Roman" panose="02020603050405020304" pitchFamily="18" charset="0"/>
              </a:rPr>
              <a:t>optimizar el programa y alcanzar las metas de cobertura, </a:t>
            </a:r>
            <a:r>
              <a:rPr lang="es-ES" sz="1300" dirty="0">
                <a:latin typeface="+mj-lt"/>
                <a:ea typeface="Times New Roman" panose="02020603050405020304" pitchFamily="18" charset="0"/>
              </a:rPr>
              <a:t>los países deberán tener en cuenta diversos factores a la hora de </a:t>
            </a:r>
            <a:r>
              <a:rPr lang="es-ES" sz="1300" b="1" dirty="0">
                <a:latin typeface="+mj-lt"/>
                <a:ea typeface="Times New Roman" panose="02020603050405020304" pitchFamily="18" charset="0"/>
              </a:rPr>
              <a:t>elegir los productos vacunales contra la COVID-19 </a:t>
            </a:r>
            <a:br>
              <a:rPr lang="es-ES" sz="1300" b="1" dirty="0">
                <a:latin typeface="+mj-lt"/>
                <a:ea typeface="Times New Roman" panose="02020603050405020304" pitchFamily="18" charset="0"/>
              </a:rPr>
            </a:br>
            <a:r>
              <a:rPr lang="es-ES" sz="1300" b="1" dirty="0">
                <a:latin typeface="+mj-lt"/>
                <a:ea typeface="Times New Roman" panose="02020603050405020304" pitchFamily="18" charset="0"/>
              </a:rPr>
              <a:t>y el tamaño de la cartera de los distintos productos en función de su ventaja comparativa para diferentes usos. </a:t>
            </a:r>
          </a:p>
          <a:p>
            <a:pPr marL="285750" indent="-285750">
              <a:buFont typeface="Arial" panose="020B0604020202020204" pitchFamily="34" charset="0"/>
              <a:buChar char="•"/>
            </a:pPr>
            <a:r>
              <a:rPr lang="es-ES" sz="1300" b="1" dirty="0">
                <a:latin typeface="+mj-lt"/>
                <a:ea typeface="Times New Roman" panose="02020603050405020304" pitchFamily="18" charset="0"/>
                <a:cs typeface="Calibri" panose="020F0502020204030204" pitchFamily="34" charset="0"/>
              </a:rPr>
              <a:t>En el 2022, la asignación por medio del Mecanismo COVAX se basa en la demanda, según las elecciones de los países respecto a las metas de cobertura, los grupos poblacionales prioritarios y los productos vacunales contra la </a:t>
            </a:r>
            <a:r>
              <a:rPr lang="es-ES" sz="1300" b="1" dirty="0">
                <a:solidFill>
                  <a:srgbClr val="000000"/>
                </a:solidFill>
                <a:latin typeface="+mj-lt"/>
                <a:ea typeface="Times New Roman" panose="02020603050405020304" pitchFamily="18" charset="0"/>
                <a:cs typeface="Calibri" panose="020F0502020204030204" pitchFamily="34" charset="0"/>
              </a:rPr>
              <a:t>COVID-19 para alcanzar esas metas. </a:t>
            </a:r>
            <a:r>
              <a:rPr lang="es-ES" sz="1300" dirty="0">
                <a:solidFill>
                  <a:srgbClr val="000000"/>
                </a:solidFill>
                <a:latin typeface="+mj-lt"/>
                <a:ea typeface="Times New Roman" panose="02020603050405020304" pitchFamily="18" charset="0"/>
                <a:cs typeface="Calibri" panose="020F0502020204030204" pitchFamily="34" charset="0"/>
              </a:rPr>
              <a:t>Por ello, el Mecanismo COVAX ha iniciado un proceso de planificación mensual de la demanda en el que los países pueden indicar sus necesidades para los seis próximos meses. </a:t>
            </a:r>
          </a:p>
          <a:p>
            <a:pPr marL="285750" indent="-285750">
              <a:buFont typeface="Arial" panose="020B0604020202020204" pitchFamily="34" charset="0"/>
              <a:buChar char="•"/>
            </a:pPr>
            <a:r>
              <a:rPr lang="es-ES" sz="1300" b="1" dirty="0">
                <a:solidFill>
                  <a:srgbClr val="000000"/>
                </a:solidFill>
                <a:latin typeface="+mj-lt"/>
                <a:ea typeface="Times New Roman" panose="02020603050405020304" pitchFamily="18" charset="0"/>
                <a:cs typeface="Calibri" panose="020F0502020204030204" pitchFamily="34" charset="0"/>
              </a:rPr>
              <a:t>La planificación intencionada de la cartera de productos vacunales contra la COVID-19 </a:t>
            </a:r>
            <a:br>
              <a:rPr lang="es-ES" sz="1300" b="1" dirty="0">
                <a:solidFill>
                  <a:srgbClr val="000000"/>
                </a:solidFill>
                <a:latin typeface="+mj-lt"/>
                <a:ea typeface="Times New Roman" panose="02020603050405020304" pitchFamily="18" charset="0"/>
                <a:cs typeface="Calibri" panose="020F0502020204030204" pitchFamily="34" charset="0"/>
              </a:rPr>
            </a:br>
            <a:r>
              <a:rPr lang="es-ES" sz="1300" dirty="0">
                <a:solidFill>
                  <a:srgbClr val="000000"/>
                </a:solidFill>
                <a:latin typeface="+mj-lt"/>
                <a:ea typeface="Times New Roman" panose="02020603050405020304" pitchFamily="18" charset="0"/>
                <a:cs typeface="Calibri" panose="020F0502020204030204" pitchFamily="34" charset="0"/>
              </a:rPr>
              <a:t>es esencial para alcanzar con éxito los objetivos y las metas de los países. Esperamos que esta presentación pueda ayudar a tomar estas decisiones. </a:t>
            </a:r>
          </a:p>
          <a:p>
            <a:endParaRPr lang="es-ES" sz="1600" dirty="0">
              <a:effectLst/>
              <a:latin typeface="+mj-lt"/>
              <a:ea typeface="Times New Roman" panose="02020603050405020304" pitchFamily="18" charset="0"/>
            </a:endParaRPr>
          </a:p>
          <a:p>
            <a:pPr marL="285750" indent="-285750">
              <a:buFont typeface="Arial" panose="020B0604020202020204" pitchFamily="34" charset="0"/>
              <a:buChar char="•"/>
            </a:pPr>
            <a:endParaRPr lang="es-ES" dirty="0">
              <a:effectLst/>
              <a:latin typeface="Calibri" panose="020F0502020204030204" pitchFamily="34" charset="0"/>
              <a:ea typeface="Times New Roman" panose="02020603050405020304" pitchFamily="18" charset="0"/>
            </a:endParaRPr>
          </a:p>
          <a:p>
            <a:endParaRPr lang="es-ES" sz="1100" dirty="0"/>
          </a:p>
        </p:txBody>
      </p:sp>
      <p:sp>
        <p:nvSpPr>
          <p:cNvPr id="4" name="Marcador de número de diapositiva 3">
            <a:extLst>
              <a:ext uri="{FF2B5EF4-FFF2-40B4-BE49-F238E27FC236}">
                <a16:creationId xmlns:a16="http://schemas.microsoft.com/office/drawing/2014/main" id="{79263BC4-2F9F-4CA7-8690-7F6D85FEA550}"/>
              </a:ext>
            </a:extLst>
          </p:cNvPr>
          <p:cNvSpPr>
            <a:spLocks noGrp="1"/>
          </p:cNvSpPr>
          <p:nvPr>
            <p:ph type="sldNum" sz="quarter" idx="12"/>
          </p:nvPr>
        </p:nvSpPr>
        <p:spPr/>
        <p:txBody>
          <a:bodyPr/>
          <a:lstStyle/>
          <a:p>
            <a:fld id="{A74CE0EA-F3B5-4684-BA10-C594598FDB9C}" type="slidenum">
              <a:rPr lang="es-ES" smtClean="0"/>
              <a:t>5</a:t>
            </a:fld>
            <a:endParaRPr lang="es-ES" dirty="0"/>
          </a:p>
        </p:txBody>
      </p:sp>
      <p:sp>
        <p:nvSpPr>
          <p:cNvPr id="5" name="Título 4">
            <a:extLst>
              <a:ext uri="{FF2B5EF4-FFF2-40B4-BE49-F238E27FC236}">
                <a16:creationId xmlns:a16="http://schemas.microsoft.com/office/drawing/2014/main" id="{CC7C810B-9396-4A48-A497-1D436A69820E}"/>
              </a:ext>
            </a:extLst>
          </p:cNvPr>
          <p:cNvSpPr>
            <a:spLocks noGrp="1"/>
          </p:cNvSpPr>
          <p:nvPr>
            <p:ph type="title"/>
          </p:nvPr>
        </p:nvSpPr>
        <p:spPr>
          <a:xfrm>
            <a:off x="480000" y="415593"/>
            <a:ext cx="9983918" cy="720000"/>
          </a:xfrm>
        </p:spPr>
        <p:txBody>
          <a:bodyPr/>
          <a:lstStyle/>
          <a:p>
            <a:r>
              <a:rPr lang="es-ES" dirty="0"/>
              <a:t>Justificación de la planificación de la cartera de los países de vacunas contra la COVID-19</a:t>
            </a:r>
          </a:p>
        </p:txBody>
      </p:sp>
      <p:pic>
        <p:nvPicPr>
          <p:cNvPr id="6" name="Imagen 5">
            <a:extLst>
              <a:ext uri="{FF2B5EF4-FFF2-40B4-BE49-F238E27FC236}">
                <a16:creationId xmlns:a16="http://schemas.microsoft.com/office/drawing/2014/main" id="{51F0906F-7C34-41F5-8C5F-09D0DFF9DE1B}"/>
              </a:ext>
            </a:extLst>
          </p:cNvPr>
          <p:cNvPicPr>
            <a:picLocks noChangeAspect="1"/>
          </p:cNvPicPr>
          <p:nvPr/>
        </p:nvPicPr>
        <p:blipFill>
          <a:blip r:embed="rId3"/>
          <a:stretch>
            <a:fillRect/>
          </a:stretch>
        </p:blipFill>
        <p:spPr>
          <a:xfrm>
            <a:off x="8209006" y="2706725"/>
            <a:ext cx="3761053" cy="2498955"/>
          </a:xfrm>
          <a:prstGeom prst="rect">
            <a:avLst/>
          </a:prstGeom>
        </p:spPr>
      </p:pic>
    </p:spTree>
    <p:extLst>
      <p:ext uri="{BB962C8B-B14F-4D97-AF65-F5344CB8AC3E}">
        <p14:creationId xmlns:p14="http://schemas.microsoft.com/office/powerpoint/2010/main" val="247823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107E3364-FFA6-4883-8F0A-9F6893000639}"/>
              </a:ext>
            </a:extLst>
          </p:cNvPr>
          <p:cNvSpPr>
            <a:spLocks noGrp="1"/>
          </p:cNvSpPr>
          <p:nvPr>
            <p:ph type="body" sz="quarter" idx="18"/>
          </p:nvPr>
        </p:nvSpPr>
        <p:spPr>
          <a:xfrm>
            <a:off x="1" y="1800000"/>
            <a:ext cx="4954771" cy="1649446"/>
          </a:xfrm>
        </p:spPr>
        <p:txBody>
          <a:bodyPr anchor="ctr"/>
          <a:lstStyle/>
          <a:p>
            <a:r>
              <a:rPr lang="es-ES" sz="2000" dirty="0"/>
              <a:t>2. Consideraciones para optimizar </a:t>
            </a:r>
            <a:br>
              <a:rPr lang="es-ES" sz="2000" dirty="0"/>
            </a:br>
            <a:r>
              <a:rPr lang="es-ES" sz="2000" dirty="0"/>
              <a:t>la cartera de los países </a:t>
            </a:r>
            <a:br>
              <a:rPr lang="es-ES" sz="2000" dirty="0"/>
            </a:br>
            <a:r>
              <a:rPr lang="es-ES" sz="2000" dirty="0"/>
              <a:t>de vacunas contra la COVID-19</a:t>
            </a:r>
          </a:p>
        </p:txBody>
      </p:sp>
      <p:sp>
        <p:nvSpPr>
          <p:cNvPr id="4" name="Marcador de número de diapositiva 3">
            <a:extLst>
              <a:ext uri="{FF2B5EF4-FFF2-40B4-BE49-F238E27FC236}">
                <a16:creationId xmlns:a16="http://schemas.microsoft.com/office/drawing/2014/main" id="{3D4480CB-4E85-4007-85CA-B7B96107B369}"/>
              </a:ext>
            </a:extLst>
          </p:cNvPr>
          <p:cNvSpPr>
            <a:spLocks noGrp="1"/>
          </p:cNvSpPr>
          <p:nvPr>
            <p:ph type="sldNum" sz="quarter" idx="21"/>
          </p:nvPr>
        </p:nvSpPr>
        <p:spPr/>
        <p:txBody>
          <a:bodyPr/>
          <a:lstStyle/>
          <a:p>
            <a:fld id="{A74CE0EA-F3B5-4684-BA10-C594598FDB9C}" type="slidenum">
              <a:rPr lang="es-ES" smtClean="0"/>
              <a:t>6</a:t>
            </a:fld>
            <a:endParaRPr lang="es-ES" dirty="0"/>
          </a:p>
        </p:txBody>
      </p:sp>
      <p:sp>
        <p:nvSpPr>
          <p:cNvPr id="10" name="Marcador de posición de imagen 9">
            <a:extLst>
              <a:ext uri="{FF2B5EF4-FFF2-40B4-BE49-F238E27FC236}">
                <a16:creationId xmlns:a16="http://schemas.microsoft.com/office/drawing/2014/main" id="{90517C1A-27DF-4F8F-8D5A-B69BEF22D491}"/>
              </a:ext>
            </a:extLst>
          </p:cNvPr>
          <p:cNvSpPr>
            <a:spLocks noGrp="1"/>
          </p:cNvSpPr>
          <p:nvPr>
            <p:ph type="pic" sz="quarter" idx="24"/>
          </p:nvPr>
        </p:nvSpPr>
        <p:spPr/>
      </p:sp>
    </p:spTree>
    <p:extLst>
      <p:ext uri="{BB962C8B-B14F-4D97-AF65-F5344CB8AC3E}">
        <p14:creationId xmlns:p14="http://schemas.microsoft.com/office/powerpoint/2010/main" val="351667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200A-C5B6-4A78-A714-DA3E691FDBEA}"/>
              </a:ext>
            </a:extLst>
          </p:cNvPr>
          <p:cNvSpPr>
            <a:spLocks noGrp="1"/>
          </p:cNvSpPr>
          <p:nvPr>
            <p:ph type="title"/>
          </p:nvPr>
        </p:nvSpPr>
        <p:spPr>
          <a:xfrm>
            <a:off x="612771" y="0"/>
            <a:ext cx="10223380" cy="720000"/>
          </a:xfrm>
        </p:spPr>
        <p:txBody>
          <a:bodyPr/>
          <a:lstStyle/>
          <a:p>
            <a:r>
              <a:rPr lang="es-ES" sz="1650" b="1" dirty="0"/>
              <a:t>El SAGE de la OMS recomienda todas las vacunas contra la COVID-19 incluidas en la lista de la OMS para uso de emergencia y la mayoría también forman parte de la cartera del Mecanismo COVAX</a:t>
            </a:r>
          </a:p>
        </p:txBody>
      </p:sp>
      <p:sp>
        <p:nvSpPr>
          <p:cNvPr id="4" name="Slide Number Placeholder 3">
            <a:extLst>
              <a:ext uri="{FF2B5EF4-FFF2-40B4-BE49-F238E27FC236}">
                <a16:creationId xmlns:a16="http://schemas.microsoft.com/office/drawing/2014/main" id="{72664DD8-1B0C-4C47-AA40-5ED39766F533}"/>
              </a:ext>
            </a:extLst>
          </p:cNvPr>
          <p:cNvSpPr>
            <a:spLocks noGrp="1"/>
          </p:cNvSpPr>
          <p:nvPr>
            <p:ph type="sldNum" sz="quarter" idx="12"/>
          </p:nvPr>
        </p:nvSpPr>
        <p:spPr>
          <a:xfrm>
            <a:off x="11416433" y="6580588"/>
            <a:ext cx="289931"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s-ES"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t>7</a:t>
            </a:fld>
            <a:endParaRPr kumimoji="0" lang="es-ES" sz="10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graphicFrame>
        <p:nvGraphicFramePr>
          <p:cNvPr id="8" name="Table 8">
            <a:extLst>
              <a:ext uri="{FF2B5EF4-FFF2-40B4-BE49-F238E27FC236}">
                <a16:creationId xmlns:a16="http://schemas.microsoft.com/office/drawing/2014/main" id="{1104BF02-3527-4FE1-A0E6-FEF56944ADED}"/>
              </a:ext>
            </a:extLst>
          </p:cNvPr>
          <p:cNvGraphicFramePr>
            <a:graphicFrameLocks noGrp="1"/>
          </p:cNvGraphicFramePr>
          <p:nvPr>
            <p:ph idx="1"/>
            <p:extLst>
              <p:ext uri="{D42A27DB-BD31-4B8C-83A1-F6EECF244321}">
                <p14:modId xmlns:p14="http://schemas.microsoft.com/office/powerpoint/2010/main" val="3293652409"/>
              </p:ext>
            </p:extLst>
          </p:nvPr>
        </p:nvGraphicFramePr>
        <p:xfrm>
          <a:off x="612771" y="801748"/>
          <a:ext cx="10668408" cy="5006340"/>
        </p:xfrm>
        <a:graphic>
          <a:graphicData uri="http://schemas.openxmlformats.org/drawingml/2006/table">
            <a:tbl>
              <a:tblPr firstRow="1" bandRow="1">
                <a:tableStyleId>{5C22544A-7EE6-4342-B048-85BDC9FD1C3A}</a:tableStyleId>
              </a:tblPr>
              <a:tblGrid>
                <a:gridCol w="2714891">
                  <a:extLst>
                    <a:ext uri="{9D8B030D-6E8A-4147-A177-3AD203B41FA5}">
                      <a16:colId xmlns:a16="http://schemas.microsoft.com/office/drawing/2014/main" val="3841337175"/>
                    </a:ext>
                  </a:extLst>
                </a:gridCol>
                <a:gridCol w="116840">
                  <a:extLst>
                    <a:ext uri="{9D8B030D-6E8A-4147-A177-3AD203B41FA5}">
                      <a16:colId xmlns:a16="http://schemas.microsoft.com/office/drawing/2014/main" val="3104955798"/>
                    </a:ext>
                  </a:extLst>
                </a:gridCol>
                <a:gridCol w="1480825">
                  <a:extLst>
                    <a:ext uri="{9D8B030D-6E8A-4147-A177-3AD203B41FA5}">
                      <a16:colId xmlns:a16="http://schemas.microsoft.com/office/drawing/2014/main" val="2621596918"/>
                    </a:ext>
                  </a:extLst>
                </a:gridCol>
                <a:gridCol w="1552963">
                  <a:extLst>
                    <a:ext uri="{9D8B030D-6E8A-4147-A177-3AD203B41FA5}">
                      <a16:colId xmlns:a16="http://schemas.microsoft.com/office/drawing/2014/main" val="3281704586"/>
                    </a:ext>
                  </a:extLst>
                </a:gridCol>
                <a:gridCol w="3696840">
                  <a:extLst>
                    <a:ext uri="{9D8B030D-6E8A-4147-A177-3AD203B41FA5}">
                      <a16:colId xmlns:a16="http://schemas.microsoft.com/office/drawing/2014/main" val="2113221881"/>
                    </a:ext>
                  </a:extLst>
                </a:gridCol>
                <a:gridCol w="208280">
                  <a:extLst>
                    <a:ext uri="{9D8B030D-6E8A-4147-A177-3AD203B41FA5}">
                      <a16:colId xmlns:a16="http://schemas.microsoft.com/office/drawing/2014/main" val="4102168326"/>
                    </a:ext>
                  </a:extLst>
                </a:gridCol>
                <a:gridCol w="897769">
                  <a:extLst>
                    <a:ext uri="{9D8B030D-6E8A-4147-A177-3AD203B41FA5}">
                      <a16:colId xmlns:a16="http://schemas.microsoft.com/office/drawing/2014/main" val="2055025440"/>
                    </a:ext>
                  </a:extLst>
                </a:gridCol>
              </a:tblGrid>
              <a:tr h="274320">
                <a:tc gridSpan="2">
                  <a:txBody>
                    <a:bodyPr/>
                    <a:lstStyle/>
                    <a:p>
                      <a:r>
                        <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rPr>
                        <a:t>Plataforma/Vacuna/Fabricante</a:t>
                      </a:r>
                    </a:p>
                  </a:txBody>
                  <a:tcPr>
                    <a:noFill/>
                  </a:tcPr>
                </a:tc>
                <a:tc hMerge="1">
                  <a:txBody>
                    <a:bodyPr/>
                    <a:lstStyle/>
                    <a:p>
                      <a:endParaRPr lang="es-ES"/>
                    </a:p>
                  </a:txBody>
                  <a:tcPr/>
                </a:tc>
                <a:tc>
                  <a:txBody>
                    <a:bodyPr/>
                    <a:lstStyle/>
                    <a:p>
                      <a:pPr marL="0" indent="0" algn="l"/>
                      <a:r>
                        <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rPr>
                        <a:t>Fecha de la lista </a:t>
                      </a:r>
                      <a:br>
                        <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rPr>
                        <a:t>de la OMS para uso </a:t>
                      </a:r>
                      <a:br>
                        <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rPr>
                      </a:br>
                      <a:r>
                        <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rPr>
                        <a:t>de emergencia</a:t>
                      </a:r>
                      <a:r>
                        <a:rPr lang="es-ES_tradnl" sz="95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rPr>
                        <a:t>1</a:t>
                      </a:r>
                      <a:endPar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oFill/>
                  </a:tcPr>
                </a:tc>
                <a:tc>
                  <a:txBody>
                    <a:bodyPr/>
                    <a:lstStyle/>
                    <a:p>
                      <a:r>
                        <a:rPr lang="es-ES_tradnl" sz="950" b="1"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Recomendaciones más recientes del SAGE</a:t>
                      </a:r>
                      <a:endPar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oFill/>
                  </a:tcPr>
                </a:tc>
                <a:tc>
                  <a:txBody>
                    <a:bodyPr/>
                    <a:lstStyle/>
                    <a:p>
                      <a:pPr algn="ctr"/>
                      <a:r>
                        <a:rPr lang="es-ES_tradnl" sz="950" noProof="0" dirty="0">
                          <a:solidFill>
                            <a:schemeClr val="tx1"/>
                          </a:solidFill>
                          <a:latin typeface="Ebrima" panose="02000000000000000000" pitchFamily="2" charset="0"/>
                          <a:ea typeface="Ebrima" panose="02000000000000000000" pitchFamily="2" charset="0"/>
                          <a:cs typeface="Ebrima" panose="02000000000000000000" pitchFamily="2" charset="0"/>
                        </a:rPr>
                        <a:t>Enlaces</a:t>
                      </a:r>
                      <a:endParaRPr lang="es-ES_tradnl" sz="950" noProof="0" dirty="0">
                        <a:latin typeface="Ebrima" panose="02000000000000000000" pitchFamily="2" charset="0"/>
                        <a:ea typeface="Ebrima" panose="02000000000000000000" pitchFamily="2" charset="0"/>
                        <a:cs typeface="Ebrima" panose="02000000000000000000" pitchFamily="2" charset="0"/>
                      </a:endParaRPr>
                    </a:p>
                  </a:txBody>
                  <a:tcPr>
                    <a:noFill/>
                  </a:tcPr>
                </a:tc>
                <a:tc gridSpan="2">
                  <a:txBody>
                    <a:bodyPr/>
                    <a:lstStyle/>
                    <a:p>
                      <a:pPr marL="0" algn="ctr" defTabSz="914400" rtl="0" eaLnBrk="1" latinLnBrk="0" hangingPunct="1"/>
                      <a:r>
                        <a:rPr lang="es-ES_tradnl" sz="950" b="1"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Cartera del Mecanismo COVAX</a:t>
                      </a:r>
                    </a:p>
                  </a:txBody>
                  <a:tcPr>
                    <a:noFill/>
                  </a:tcPr>
                </a:tc>
                <a:tc hMerge="1">
                  <a:txBody>
                    <a:bodyPr/>
                    <a:lstStyle/>
                    <a:p>
                      <a:pPr marL="0" algn="ctr" defTabSz="914400" rtl="0" eaLnBrk="1" latinLnBrk="0" hangingPunct="1"/>
                      <a:endPar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oFill/>
                  </a:tcPr>
                </a:tc>
                <a:extLst>
                  <a:ext uri="{0D108BD9-81ED-4DB2-BD59-A6C34878D82A}">
                    <a16:rowId xmlns:a16="http://schemas.microsoft.com/office/drawing/2014/main" val="1348278612"/>
                  </a:ext>
                </a:extLst>
              </a:tr>
              <a:tr h="274320">
                <a:tc gridSpan="7">
                  <a:txBody>
                    <a:bodyPr/>
                    <a:lstStyle/>
                    <a:p>
                      <a:pPr marL="0" algn="l" defTabSz="914400" rtl="0" eaLnBrk="1" latinLnBrk="0" hangingPunct="1"/>
                      <a:r>
                        <a:rPr lang="es-ES_tradnl" sz="950" b="1" kern="1200" dirty="0">
                          <a:solidFill>
                            <a:schemeClr val="tx1"/>
                          </a:solidFill>
                          <a:latin typeface="Ebrima" panose="02000000000000000000" pitchFamily="2" charset="0"/>
                          <a:ea typeface="Ebrima" panose="02000000000000000000" pitchFamily="2" charset="0"/>
                          <a:cs typeface="Ebrima" panose="02000000000000000000" pitchFamily="2" charset="0"/>
                        </a:rPr>
                        <a:t>Ácido ribonucleico mensajero (ARNm)</a:t>
                      </a:r>
                      <a:endParaRPr lang="es-ES_tradnl" sz="950" b="1"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66"/>
                    </a:solidFill>
                  </a:tcPr>
                </a:tc>
                <a:tc hMerge="1">
                  <a:txBody>
                    <a:bodyPr/>
                    <a:lstStyle/>
                    <a:p>
                      <a:endParaRPr lang="es-ES"/>
                    </a:p>
                  </a:txBody>
                  <a:tcPr/>
                </a:tc>
                <a:tc hMerge="1">
                  <a:txBody>
                    <a:bodyPr/>
                    <a:lstStyle/>
                    <a:p>
                      <a:endParaRPr lang="en-GB"/>
                    </a:p>
                  </a:txBody>
                  <a:tcPr/>
                </a:tc>
                <a:tc hMerge="1">
                  <a:txBody>
                    <a:bodyPr/>
                    <a:lstStyle/>
                    <a:p>
                      <a:endParaRPr lang="en-GB"/>
                    </a:p>
                  </a:txBody>
                  <a:tcPr/>
                </a:tc>
                <a:tc hMerge="1">
                  <a:txBody>
                    <a:bodyPr/>
                    <a:lstStyle/>
                    <a:p>
                      <a:endParaRPr lang="es-ES_tradnl"/>
                    </a:p>
                  </a:txBody>
                  <a:tcPr/>
                </a:tc>
                <a:tc hMerge="1">
                  <a:txBody>
                    <a:bodyPr/>
                    <a:lstStyle/>
                    <a:p>
                      <a:pPr marL="0" algn="l" defTabSz="914400" rtl="0" eaLnBrk="1" latinLnBrk="0" hangingPunct="1"/>
                      <a:endPar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66"/>
                    </a:solidFill>
                  </a:tcPr>
                </a:tc>
                <a:tc hMerge="1">
                  <a:txBody>
                    <a:bodyPr/>
                    <a:lstStyle/>
                    <a:p>
                      <a:pPr marL="0" algn="l" defTabSz="914400" rtl="0" eaLnBrk="1" latinLnBrk="0" hangingPunct="1"/>
                      <a:endPar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66"/>
                    </a:solidFill>
                  </a:tcPr>
                </a:tc>
                <a:extLst>
                  <a:ext uri="{0D108BD9-81ED-4DB2-BD59-A6C34878D82A}">
                    <a16:rowId xmlns:a16="http://schemas.microsoft.com/office/drawing/2014/main" val="710391198"/>
                  </a:ext>
                </a:extLst>
              </a:tr>
              <a:tr h="135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noProof="0" dirty="0">
                          <a:solidFill>
                            <a:schemeClr val="tx1"/>
                          </a:solidFill>
                          <a:latin typeface="Ebrima" panose="02000000000000000000" pitchFamily="2" charset="0"/>
                          <a:ea typeface="Ebrima" panose="02000000000000000000" pitchFamily="2" charset="0"/>
                          <a:cs typeface="Ebrima" panose="02000000000000000000" pitchFamily="2" charset="0"/>
                        </a:rPr>
                        <a:t>COMIRNATY</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_tradnl" sz="950" i="0" noProof="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rPr>
                        <a:t>Pfizer BioNTech</a:t>
                      </a:r>
                      <a:r>
                        <a:rPr lang="es-ES_tradnl" sz="950" b="0" i="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a:t>
                      </a:r>
                      <a:r>
                        <a:rPr lang="es-ES_tradnl" sz="950" b="0" i="0" kern="120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rPr>
                        <a:t>2</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noProof="0" dirty="0">
                          <a:latin typeface="Ebrima" panose="02000000000000000000" pitchFamily="2" charset="0"/>
                          <a:ea typeface="Ebrima" panose="02000000000000000000" pitchFamily="2" charset="0"/>
                          <a:cs typeface="Ebrima" panose="02000000000000000000" pitchFamily="2" charset="0"/>
                        </a:rPr>
                        <a:t>31 de diciembre del 2020</a:t>
                      </a:r>
                      <a:endParaRPr lang="es-ES_tradnl" sz="950" b="0" i="0" kern="120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noProof="0" dirty="0">
                          <a:latin typeface="Ebrima" panose="02000000000000000000" pitchFamily="2" charset="0"/>
                          <a:ea typeface="Ebrima" panose="02000000000000000000" pitchFamily="2" charset="0"/>
                          <a:cs typeface="Ebrima" panose="02000000000000000000" pitchFamily="2" charset="0"/>
                        </a:rPr>
                        <a:t>31 de diciembre del 2020</a:t>
                      </a:r>
                      <a:endParaRPr lang="es-ES_tradnl" sz="950" dirty="0"/>
                    </a:p>
                  </a:txBody>
                  <a:tcPr/>
                </a:tc>
                <a:tc>
                  <a:txBody>
                    <a:bodyPr/>
                    <a:lstStyle/>
                    <a:p>
                      <a:r>
                        <a:rPr lang="es-ES_tradnl"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21 de enero del 2022</a:t>
                      </a:r>
                      <a:endParaRPr lang="es-ES_tradnl" sz="950" dirty="0"/>
                    </a:p>
                  </a:txBody>
                  <a:tcPr/>
                </a:tc>
                <a:tc gridSpan="2">
                  <a:txBody>
                    <a:bodyPr/>
                    <a:lstStyle/>
                    <a:p>
                      <a:r>
                        <a:rPr lang="es-ES_tradnl"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3"/>
                        </a:rPr>
                        <a:t>Recomendación provisional del SAGE de la OMS </a:t>
                      </a:r>
                      <a:r>
                        <a:rPr lang="en-US"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3"/>
                        </a:rPr>
                        <a:t>[</a:t>
                      </a:r>
                      <a:r>
                        <a:rPr lang="en-US" sz="950" b="0" kern="1200" noProof="0" dirty="0" err="1">
                          <a:solidFill>
                            <a:schemeClr val="tx1"/>
                          </a:solidFill>
                          <a:latin typeface="Ebrima" panose="02000000000000000000" pitchFamily="2" charset="0"/>
                          <a:ea typeface="Ebrima" panose="02000000000000000000" pitchFamily="2" charset="0"/>
                          <a:cs typeface="Ebrima" panose="02000000000000000000" pitchFamily="2" charset="0"/>
                          <a:hlinkClick r:id="rId3"/>
                        </a:rPr>
                        <a:t>en</a:t>
                      </a:r>
                      <a:r>
                        <a:rPr lang="en-US"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3"/>
                        </a:rPr>
                        <a:t> </a:t>
                      </a:r>
                      <a:r>
                        <a:rPr lang="en-US" sz="950" b="0" kern="1200" noProof="0" dirty="0" err="1">
                          <a:solidFill>
                            <a:schemeClr val="tx1"/>
                          </a:solidFill>
                          <a:latin typeface="Ebrima" panose="02000000000000000000" pitchFamily="2" charset="0"/>
                          <a:ea typeface="Ebrima" panose="02000000000000000000" pitchFamily="2" charset="0"/>
                          <a:cs typeface="Ebrima" panose="02000000000000000000" pitchFamily="2" charset="0"/>
                          <a:hlinkClick r:id="rId3"/>
                        </a:rPr>
                        <a:t>inglés</a:t>
                      </a:r>
                      <a:r>
                        <a:rPr lang="en-US"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3"/>
                        </a:rPr>
                        <a:t>]</a:t>
                      </a:r>
                      <a:r>
                        <a:rPr lang="es-ES_tradnl"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3"/>
                        </a:rPr>
                        <a:t>; </a:t>
                      </a:r>
                      <a:r>
                        <a:rPr lang="es-ES"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3"/>
                        </a:rPr>
                        <a:t>Explicativo de la OMS de la vacuna</a:t>
                      </a:r>
                      <a:r>
                        <a:rPr lang="es-ES"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 [en inglés]</a:t>
                      </a:r>
                      <a:endParaRPr lang="es-ES_tradnl"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baseline="0" noProof="0">
                          <a:solidFill>
                            <a:schemeClr val="tx1"/>
                          </a:solidFill>
                          <a:latin typeface="Ebrima" panose="02000000000000000000" pitchFamily="2" charset="0"/>
                          <a:ea typeface="Ebrima" panose="02000000000000000000" pitchFamily="2" charset="0"/>
                          <a:cs typeface="Ebrima" panose="02000000000000000000" pitchFamily="2" charset="0"/>
                        </a:rPr>
                        <a:t>Sí</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950" b="0" i="0" kern="1200" baseline="0" noProof="0">
                          <a:solidFill>
                            <a:schemeClr val="tx1"/>
                          </a:solidFill>
                          <a:latin typeface="Ebrima" panose="02000000000000000000" pitchFamily="2" charset="0"/>
                          <a:ea typeface="Ebrima" panose="02000000000000000000" pitchFamily="2" charset="0"/>
                          <a:cs typeface="Ebrima" panose="02000000000000000000" pitchFamily="2" charset="0"/>
                        </a:rPr>
                        <a:t>Sí</a:t>
                      </a:r>
                      <a:endParaRPr lang="es-ES_tradnl" sz="950" b="0" i="0" kern="1200" baseline="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2751478616"/>
                  </a:ext>
                </a:extLst>
              </a:tr>
              <a:tr h="274320">
                <a:tc>
                  <a:txBody>
                    <a:bodyPr/>
                    <a:lstStyle/>
                    <a:p>
                      <a:r>
                        <a:rPr lang="es-ES_tradnl" sz="950" b="1" i="0" noProof="0">
                          <a:latin typeface="Ebrima" panose="02000000000000000000" pitchFamily="2" charset="0"/>
                          <a:ea typeface="Ebrima" panose="02000000000000000000" pitchFamily="2" charset="0"/>
                          <a:cs typeface="Ebrima" panose="02000000000000000000" pitchFamily="2" charset="0"/>
                        </a:rPr>
                        <a:t>SPIKEVAX</a:t>
                      </a:r>
                      <a:r>
                        <a:rPr lang="es-ES_tradnl" sz="950" i="0" kern="1200" baseline="3000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_tradnl" sz="950" i="0" noProof="0">
                          <a:latin typeface="Ebrima" panose="02000000000000000000" pitchFamily="2" charset="0"/>
                          <a:ea typeface="Ebrima" panose="02000000000000000000" pitchFamily="2" charset="0"/>
                          <a:cs typeface="Ebrima" panose="02000000000000000000" pitchFamily="2" charset="0"/>
                        </a:rPr>
                        <a:t> (Moderna)</a:t>
                      </a:r>
                      <a:endParaRPr lang="es-ES_tradnl" sz="950" i="0" noProof="0" dirty="0">
                        <a:latin typeface="Ebrima" panose="02000000000000000000" pitchFamily="2" charset="0"/>
                        <a:ea typeface="Ebrima" panose="02000000000000000000" pitchFamily="2" charset="0"/>
                        <a:cs typeface="Ebrima" panose="02000000000000000000" pitchFamily="2" charset="0"/>
                      </a:endParaRPr>
                    </a:p>
                  </a:txBody>
                  <a:tcPr/>
                </a:tc>
                <a:tc gridSpan="2">
                  <a:txBody>
                    <a:bodyPr/>
                    <a:lstStyle/>
                    <a:p>
                      <a:r>
                        <a:rPr lang="es-ES_tradnl" sz="950" noProof="0" dirty="0">
                          <a:latin typeface="Ebrima" panose="02000000000000000000" pitchFamily="2" charset="0"/>
                          <a:ea typeface="Ebrima" panose="02000000000000000000" pitchFamily="2" charset="0"/>
                          <a:cs typeface="Ebrima" panose="02000000000000000000" pitchFamily="2" charset="0"/>
                        </a:rPr>
                        <a:t>30 de abril del 2021</a:t>
                      </a:r>
                      <a:endParaRPr lang="es-ES_tradnl" sz="950" i="0" noProof="0" dirty="0">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noProof="0">
                          <a:latin typeface="Ebrima" panose="02000000000000000000" pitchFamily="2" charset="0"/>
                          <a:ea typeface="Ebrima" panose="02000000000000000000" pitchFamily="2" charset="0"/>
                          <a:cs typeface="Ebrima" panose="02000000000000000000" pitchFamily="2" charset="0"/>
                        </a:rPr>
                        <a:t>30 de abril del 2021</a:t>
                      </a:r>
                      <a:endParaRPr lang="es-ES_tradnl" sz="950" dirty="0"/>
                    </a:p>
                  </a:txBody>
                  <a:tcPr/>
                </a:tc>
                <a:tc>
                  <a:txBody>
                    <a:bodyPr/>
                    <a:lstStyle/>
                    <a:p>
                      <a:r>
                        <a:rPr lang="es-ES_tradnl" sz="950" noProof="0" dirty="0">
                          <a:latin typeface="Ebrima" panose="02000000000000000000" pitchFamily="2" charset="0"/>
                          <a:ea typeface="Ebrima" panose="02000000000000000000" pitchFamily="2" charset="0"/>
                          <a:cs typeface="Ebrima" panose="02000000000000000000" pitchFamily="2" charset="0"/>
                        </a:rPr>
                        <a:t>23 de febrero del 2022</a:t>
                      </a:r>
                      <a:endParaRPr lang="es-ES_tradnl" sz="950" dirty="0"/>
                    </a:p>
                  </a:txBody>
                  <a:tcPr/>
                </a:tc>
                <a:tc gridSpan="2">
                  <a:txBody>
                    <a:bodyPr/>
                    <a:lstStyle/>
                    <a:p>
                      <a:r>
                        <a:rPr lang="es-ES_tradnl" sz="950" noProof="0" dirty="0">
                          <a:latin typeface="Ebrima" panose="02000000000000000000" pitchFamily="2" charset="0"/>
                          <a:ea typeface="Ebrima" panose="02000000000000000000" pitchFamily="2" charset="0"/>
                          <a:cs typeface="Ebrima" panose="02000000000000000000" pitchFamily="2" charset="0"/>
                          <a:hlinkClick r:id="rId4"/>
                        </a:rPr>
                        <a:t>Recomendación provisional del SAGE de la OMS</a:t>
                      </a:r>
                      <a:r>
                        <a:rPr lang="es-ES_tradnl" sz="950" noProof="0" dirty="0">
                          <a:latin typeface="Ebrima" panose="02000000000000000000" pitchFamily="2" charset="0"/>
                          <a:ea typeface="Ebrima" panose="02000000000000000000" pitchFamily="2" charset="0"/>
                          <a:cs typeface="Ebrima" panose="02000000000000000000" pitchFamily="2" charset="0"/>
                        </a:rPr>
                        <a:t>; </a:t>
                      </a:r>
                      <a:r>
                        <a:rPr lang="es-ES" sz="950" noProof="0" dirty="0">
                          <a:latin typeface="Ebrima" panose="02000000000000000000" pitchFamily="2" charset="0"/>
                          <a:ea typeface="Ebrima" panose="02000000000000000000" pitchFamily="2" charset="0"/>
                          <a:cs typeface="Ebrima" panose="02000000000000000000" pitchFamily="2" charset="0"/>
                          <a:hlinkClick r:id="rId5"/>
                        </a:rPr>
                        <a:t>Explicativo de la OMS de la vacuna</a:t>
                      </a:r>
                      <a:endParaRPr lang="es-ES_tradnl"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5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endParaRPr kumimoji="0" lang="es-ES_tradnl" sz="9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3985049798"/>
                  </a:ext>
                </a:extLst>
              </a:tr>
              <a:tr h="274320">
                <a:tc gridSpan="7">
                  <a:txBody>
                    <a:bodyPr/>
                    <a:lstStyle/>
                    <a:p>
                      <a:pPr marL="0" algn="l" defTabSz="914400" rtl="0" eaLnBrk="1" latinLnBrk="0" hangingPunct="1"/>
                      <a:r>
                        <a:rPr lang="es-ES_tradnl" sz="950" b="1"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Vector viral recombinante</a:t>
                      </a:r>
                    </a:p>
                  </a:txBody>
                  <a:tcPr>
                    <a:solidFill>
                      <a:srgbClr val="FFCCCC"/>
                    </a:solidFill>
                  </a:tcPr>
                </a:tc>
                <a:tc hMerge="1">
                  <a:txBody>
                    <a:bodyPr/>
                    <a:lstStyle/>
                    <a:p>
                      <a:endParaRPr lang="es-ES"/>
                    </a:p>
                  </a:txBody>
                  <a:tcPr/>
                </a:tc>
                <a:tc hMerge="1">
                  <a:txBody>
                    <a:bodyPr/>
                    <a:lstStyle/>
                    <a:p>
                      <a:endParaRPr lang="en-GB"/>
                    </a:p>
                  </a:txBody>
                  <a:tcPr/>
                </a:tc>
                <a:tc hMerge="1">
                  <a:txBody>
                    <a:bodyPr/>
                    <a:lstStyle/>
                    <a:p>
                      <a:endParaRPr lang="en-GB"/>
                    </a:p>
                  </a:txBody>
                  <a:tcPr/>
                </a:tc>
                <a:tc hMerge="1">
                  <a:txBody>
                    <a:bodyPr/>
                    <a:lstStyle/>
                    <a:p>
                      <a:endParaRPr lang="es-ES_tradnl"/>
                    </a:p>
                  </a:txBody>
                  <a:tcPr/>
                </a:tc>
                <a:tc hMerge="1">
                  <a:txBody>
                    <a:bodyPr/>
                    <a:lstStyle/>
                    <a:p>
                      <a:pPr marL="0" algn="l" defTabSz="914400" rtl="0" eaLnBrk="1" latinLnBrk="0" hangingPunct="1"/>
                      <a:endPar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CC"/>
                    </a:solidFill>
                  </a:tcPr>
                </a:tc>
                <a:tc hMerge="1">
                  <a:txBody>
                    <a:bodyPr/>
                    <a:lstStyle/>
                    <a:p>
                      <a:pPr marL="0" algn="l" defTabSz="914400" rtl="0" eaLnBrk="1" latinLnBrk="0" hangingPunct="1"/>
                      <a:endParaRPr lang="en-US" sz="1100" b="1"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FFCCCC"/>
                    </a:solidFill>
                  </a:tcPr>
                </a:tc>
                <a:extLst>
                  <a:ext uri="{0D108BD9-81ED-4DB2-BD59-A6C34878D82A}">
                    <a16:rowId xmlns:a16="http://schemas.microsoft.com/office/drawing/2014/main" val="120622590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kern="1200" dirty="0">
                          <a:solidFill>
                            <a:schemeClr val="tx1"/>
                          </a:solidFill>
                          <a:latin typeface="Ebrima" panose="02000000000000000000" pitchFamily="2" charset="0"/>
                          <a:ea typeface="Ebrima" panose="02000000000000000000" pitchFamily="2" charset="0"/>
                          <a:cs typeface="Ebrima" panose="02000000000000000000" pitchFamily="2" charset="0"/>
                        </a:rPr>
                        <a:t>COVISHIELD</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rPr>
                        <a:t> (Serum Institute of India)</a:t>
                      </a:r>
                      <a:r>
                        <a:rPr lang="es-ES_tradnl" sz="950" b="0" i="0" kern="1200" baseline="30000" dirty="0">
                          <a:solidFill>
                            <a:schemeClr val="tx1"/>
                          </a:solidFill>
                          <a:latin typeface="Ebrima" panose="02000000000000000000" pitchFamily="2" charset="0"/>
                          <a:ea typeface="Ebrima" panose="02000000000000000000" pitchFamily="2" charset="0"/>
                          <a:cs typeface="Ebrima" panose="02000000000000000000" pitchFamily="2" charset="0"/>
                        </a:rPr>
                        <a:t>3</a:t>
                      </a:r>
                      <a:endParaRPr lang="es-ES_tradnl" sz="950" b="0" i="0" kern="120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noProof="0">
                          <a:latin typeface="Ebrima" panose="02000000000000000000" pitchFamily="2" charset="0"/>
                          <a:ea typeface="Ebrima" panose="02000000000000000000" pitchFamily="2" charset="0"/>
                          <a:cs typeface="Ebrima" panose="02000000000000000000" pitchFamily="2" charset="0"/>
                        </a:rPr>
                        <a:t>15 de febrero del 2021</a:t>
                      </a:r>
                      <a:endParaRPr lang="es-ES_tradnl" sz="950" b="0" i="0" kern="120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noProof="0">
                          <a:latin typeface="Ebrima" panose="02000000000000000000" pitchFamily="2" charset="0"/>
                          <a:ea typeface="Ebrima" panose="02000000000000000000" pitchFamily="2" charset="0"/>
                          <a:cs typeface="Ebrima" panose="02000000000000000000" pitchFamily="2" charset="0"/>
                        </a:rPr>
                        <a:t>15 de febrero del 2021</a:t>
                      </a:r>
                      <a:endParaRPr lang="es-ES_tradnl" sz="950" dirty="0"/>
                    </a:p>
                  </a:txBody>
                  <a:tcPr/>
                </a:tc>
                <a:tc rowSpan="2">
                  <a:txBody>
                    <a:bodyPr/>
                    <a:lstStyle/>
                    <a:p>
                      <a:pPr algn="l"/>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15 </a:t>
                      </a:r>
                      <a:r>
                        <a:rPr lang="es-ES_tradnl" sz="950" noProof="0">
                          <a:latin typeface="Ebrima" panose="02000000000000000000" pitchFamily="2" charset="0"/>
                          <a:ea typeface="Ebrima" panose="02000000000000000000" pitchFamily="2" charset="0"/>
                          <a:cs typeface="Ebrima" panose="02000000000000000000" pitchFamily="2" charset="0"/>
                        </a:rPr>
                        <a:t>de marzo del</a:t>
                      </a:r>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 2022</a:t>
                      </a:r>
                      <a:endParaRPr lang="es-ES_tradnl" sz="950" dirty="0"/>
                    </a:p>
                  </a:txBody>
                  <a:tcPr anchor="ctr"/>
                </a:tc>
                <a:tc rowSpan="2" gridSpan="2">
                  <a:txBody>
                    <a:bodyPr/>
                    <a:lstStyle/>
                    <a:p>
                      <a:r>
                        <a:rPr lang="es-ES_tradnl" sz="950" b="0" kern="1200">
                          <a:solidFill>
                            <a:schemeClr val="tx1"/>
                          </a:solidFill>
                          <a:latin typeface="Ebrima" panose="02000000000000000000" pitchFamily="2" charset="0"/>
                          <a:ea typeface="Ebrima" panose="02000000000000000000" pitchFamily="2" charset="0"/>
                          <a:cs typeface="Ebrima" panose="02000000000000000000" pitchFamily="2" charset="0"/>
                          <a:hlinkClick r:id="rId6"/>
                        </a:rPr>
                        <a:t>Recomendación provisional del SAGE de la OMS</a:t>
                      </a:r>
                      <a:r>
                        <a:rPr lang="es-ES_tradnl" sz="950" b="0" kern="1200">
                          <a:solidFill>
                            <a:schemeClr val="tx1"/>
                          </a:solidFill>
                          <a:latin typeface="Ebrima" panose="02000000000000000000" pitchFamily="2" charset="0"/>
                          <a:ea typeface="Ebrima" panose="02000000000000000000" pitchFamily="2" charset="0"/>
                          <a:cs typeface="Ebrima" panose="02000000000000000000" pitchFamily="2" charset="0"/>
                        </a:rPr>
                        <a:t> [en inglés]; </a:t>
                      </a:r>
                      <a:r>
                        <a:rPr lang="es-ES" sz="950" b="0" kern="1200">
                          <a:solidFill>
                            <a:schemeClr val="tx1"/>
                          </a:solidFill>
                          <a:latin typeface="Ebrima" panose="02000000000000000000" pitchFamily="2" charset="0"/>
                          <a:ea typeface="Ebrima" panose="02000000000000000000" pitchFamily="2" charset="0"/>
                          <a:cs typeface="Ebrima" panose="02000000000000000000" pitchFamily="2" charset="0"/>
                          <a:hlinkClick r:id="rId7"/>
                        </a:rPr>
                        <a:t>Explicativo de la OMS de la vacuna</a:t>
                      </a:r>
                      <a:endParaRPr lang="es-ES_tradnl"/>
                    </a:p>
                  </a:txBody>
                  <a:tcPr anchor="ctr"/>
                </a:tc>
                <a:tc rowSpan="2"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5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endParaRPr kumimoji="0" lang="es-ES_tradnl" sz="9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206919439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kern="1200" dirty="0" err="1">
                          <a:solidFill>
                            <a:schemeClr val="tx1"/>
                          </a:solidFill>
                          <a:latin typeface="Ebrima" panose="02000000000000000000" pitchFamily="2" charset="0"/>
                          <a:ea typeface="Ebrima" panose="02000000000000000000" pitchFamily="2" charset="0"/>
                          <a:cs typeface="Ebrima" panose="02000000000000000000" pitchFamily="2" charset="0"/>
                        </a:rPr>
                        <a:t>VAXZEVRIA</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rPr>
                        <a:t> (AstraZeneca)</a:t>
                      </a:r>
                      <a:r>
                        <a:rPr lang="es-ES_tradnl" sz="950" b="0" i="0" kern="1200" baseline="30000" dirty="0">
                          <a:solidFill>
                            <a:schemeClr val="tx1"/>
                          </a:solidFill>
                          <a:latin typeface="Ebrima" panose="02000000000000000000" pitchFamily="2" charset="0"/>
                          <a:ea typeface="Ebrima" panose="02000000000000000000" pitchFamily="2" charset="0"/>
                          <a:cs typeface="Ebrima" panose="02000000000000000000" pitchFamily="2" charset="0"/>
                        </a:rPr>
                        <a:t>3</a:t>
                      </a:r>
                      <a:endParaRPr lang="es-ES_tradnl" sz="950" b="0" i="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noProof="0">
                          <a:latin typeface="Ebrima" panose="02000000000000000000" pitchFamily="2" charset="0"/>
                          <a:ea typeface="Ebrima" panose="02000000000000000000" pitchFamily="2" charset="0"/>
                          <a:cs typeface="Ebrima" panose="02000000000000000000" pitchFamily="2" charset="0"/>
                        </a:rPr>
                        <a:t>16 de abril del 2021</a:t>
                      </a:r>
                      <a:endParaRPr lang="es-ES_tradnl" sz="950" b="0" i="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noProof="0">
                          <a:latin typeface="Ebrima" panose="02000000000000000000" pitchFamily="2" charset="0"/>
                          <a:ea typeface="Ebrima" panose="02000000000000000000" pitchFamily="2" charset="0"/>
                          <a:cs typeface="Ebrima" panose="02000000000000000000" pitchFamily="2" charset="0"/>
                        </a:rPr>
                        <a:t>16 de abril del 2021</a:t>
                      </a:r>
                      <a:endParaRPr lang="es-ES_tradnl" sz="950" dirty="0"/>
                    </a:p>
                  </a:txBody>
                  <a:tcPr/>
                </a:tc>
                <a:tc vMerge="1">
                  <a:txBody>
                    <a:bodyPr/>
                    <a:lstStyle/>
                    <a:p>
                      <a:endParaRPr lang="en-GB"/>
                    </a:p>
                  </a:txBody>
                  <a:tcPr/>
                </a:tc>
                <a:tc gridSpan="2" vMerge="1">
                  <a:txBody>
                    <a:bodyPr/>
                    <a:lstStyle/>
                    <a:p>
                      <a:endParaRPr lang="es-ES_tradnl"/>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3143566002"/>
                  </a:ext>
                </a:extLst>
              </a:tr>
              <a:tr h="251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kern="1200" dirty="0">
                          <a:solidFill>
                            <a:schemeClr val="tx1"/>
                          </a:solidFill>
                          <a:latin typeface="Ebrima" panose="02000000000000000000" pitchFamily="2" charset="0"/>
                          <a:ea typeface="Ebrima" panose="02000000000000000000" pitchFamily="2" charset="0"/>
                          <a:cs typeface="Ebrima" panose="02000000000000000000" pitchFamily="2" charset="0"/>
                        </a:rPr>
                        <a:t>Ad26.COV 2-S</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rPr>
                        <a:t>(Janssen) </a:t>
                      </a:r>
                      <a:endParaRPr lang="es-ES_tradnl" sz="950" b="0" i="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noProof="0" dirty="0">
                          <a:latin typeface="Ebrima" panose="02000000000000000000" pitchFamily="2" charset="0"/>
                          <a:ea typeface="Ebrima" panose="02000000000000000000" pitchFamily="2" charset="0"/>
                          <a:cs typeface="Ebrima" panose="02000000000000000000" pitchFamily="2" charset="0"/>
                        </a:rPr>
                        <a:t>12 de marzo del 2021</a:t>
                      </a:r>
                      <a:endParaRPr lang="es-ES_tradnl" sz="950" b="0" i="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noProof="0">
                          <a:latin typeface="Ebrima" panose="02000000000000000000" pitchFamily="2" charset="0"/>
                          <a:ea typeface="Ebrima" panose="02000000000000000000" pitchFamily="2" charset="0"/>
                          <a:cs typeface="Ebrima" panose="02000000000000000000" pitchFamily="2" charset="0"/>
                        </a:rPr>
                        <a:t>12 mar 2021</a:t>
                      </a:r>
                      <a:endParaRPr lang="es-ES_tradnl" sz="950" dirty="0"/>
                    </a:p>
                  </a:txBody>
                  <a:tcPr/>
                </a:tc>
                <a:tc>
                  <a:txBody>
                    <a:bodyPr/>
                    <a:lstStyle/>
                    <a:p>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9 de diciembre del 2021</a:t>
                      </a:r>
                      <a:endParaRPr lang="es-ES_tradnl" sz="950" dirty="0"/>
                    </a:p>
                  </a:txBody>
                  <a:tcPr/>
                </a:tc>
                <a:tc gridSpan="2">
                  <a:txBody>
                    <a:bodyPr/>
                    <a:lstStyle/>
                    <a:p>
                      <a:r>
                        <a:rPr lang="es-ES_tradnl"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8"/>
                        </a:rPr>
                        <a:t>Recomendación provisional del SAGE de la OMS</a:t>
                      </a:r>
                      <a:r>
                        <a:rPr lang="es-ES_tradnl"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 [en inglés]; </a:t>
                      </a:r>
                      <a:r>
                        <a:rPr lang="es-ES"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9"/>
                        </a:rPr>
                        <a:t>Explicativo de la OMS de la vacuna</a:t>
                      </a:r>
                      <a:endParaRPr lang="es-ES_tradnl"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5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endParaRPr kumimoji="0" lang="es-ES_tradnl" sz="9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1487250748"/>
                  </a:ext>
                </a:extLst>
              </a:tr>
              <a:tr h="274320">
                <a:tc gridSpan="7">
                  <a:txBody>
                    <a:bodyPr/>
                    <a:lstStyle/>
                    <a:p>
                      <a:pPr algn="l"/>
                      <a:r>
                        <a:rPr lang="es-ES_tradnl" sz="950" b="1" i="0" noProof="0" dirty="0">
                          <a:solidFill>
                            <a:schemeClr val="tx1"/>
                          </a:solidFill>
                          <a:latin typeface="Ebrima" panose="02000000000000000000" pitchFamily="2" charset="0"/>
                          <a:ea typeface="Ebrima" panose="02000000000000000000" pitchFamily="2" charset="0"/>
                          <a:cs typeface="Ebrima" panose="02000000000000000000" pitchFamily="2" charset="0"/>
                        </a:rPr>
                        <a:t>Virus inactivado</a:t>
                      </a:r>
                    </a:p>
                  </a:txBody>
                  <a:tcPr>
                    <a:solidFill>
                      <a:srgbClr val="CCFFCC"/>
                    </a:solidFill>
                  </a:tcPr>
                </a:tc>
                <a:tc hMerge="1">
                  <a:txBody>
                    <a:bodyPr/>
                    <a:lstStyle/>
                    <a:p>
                      <a:endParaRPr lang="es-ES"/>
                    </a:p>
                  </a:txBody>
                  <a:tcPr/>
                </a:tc>
                <a:tc hMerge="1">
                  <a:txBody>
                    <a:bodyPr/>
                    <a:lstStyle/>
                    <a:p>
                      <a:endParaRPr lang="en-GB"/>
                    </a:p>
                  </a:txBody>
                  <a:tcPr/>
                </a:tc>
                <a:tc hMerge="1">
                  <a:txBody>
                    <a:bodyPr/>
                    <a:lstStyle/>
                    <a:p>
                      <a:endParaRPr lang="en-GB"/>
                    </a:p>
                  </a:txBody>
                  <a:tcPr/>
                </a:tc>
                <a:tc hMerge="1">
                  <a:txBody>
                    <a:bodyPr/>
                    <a:lstStyle/>
                    <a:p>
                      <a:endParaRPr lang="es-ES_tradnl"/>
                    </a:p>
                  </a:txBody>
                  <a:tcPr/>
                </a:tc>
                <a:tc hMerge="1">
                  <a:txBody>
                    <a:bodyPr/>
                    <a:lstStyle/>
                    <a:p>
                      <a:endParaRPr lang="en-US" sz="1100" b="1" i="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CCFFCC"/>
                    </a:solidFill>
                  </a:tcPr>
                </a:tc>
                <a:tc hMerge="1">
                  <a:txBody>
                    <a:bodyPr/>
                    <a:lstStyle/>
                    <a:p>
                      <a:pPr algn="l"/>
                      <a:endParaRPr lang="en-US" sz="1100" b="1" i="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solidFill>
                      <a:srgbClr val="CCFFCC"/>
                    </a:solidFill>
                  </a:tcPr>
                </a:tc>
                <a:extLst>
                  <a:ext uri="{0D108BD9-81ED-4DB2-BD59-A6C34878D82A}">
                    <a16:rowId xmlns:a16="http://schemas.microsoft.com/office/drawing/2014/main" val="13880635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kern="1200" dirty="0">
                          <a:solidFill>
                            <a:schemeClr val="tx1"/>
                          </a:solidFill>
                          <a:latin typeface="Ebrima" panose="02000000000000000000" pitchFamily="2" charset="0"/>
                          <a:ea typeface="Ebrima" panose="02000000000000000000" pitchFamily="2" charset="0"/>
                          <a:cs typeface="Ebrima" panose="02000000000000000000" pitchFamily="2" charset="0"/>
                        </a:rPr>
                        <a:t>Vacuna de SARS-CoV-2 inactivado</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s-ES_tradnl" sz="950" b="0" i="0" kern="12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_tradnl" sz="950" b="0" i="0" kern="1200" dirty="0" err="1">
                          <a:solidFill>
                            <a:schemeClr val="dk1"/>
                          </a:solidFill>
                          <a:effectLst/>
                          <a:latin typeface="Ebrima" panose="02000000000000000000" pitchFamily="2" charset="0"/>
                          <a:ea typeface="Ebrima" panose="02000000000000000000" pitchFamily="2" charset="0"/>
                          <a:cs typeface="Ebrima" panose="02000000000000000000" pitchFamily="2" charset="0"/>
                        </a:rPr>
                        <a:t>BIBP</a:t>
                      </a:r>
                      <a:r>
                        <a:rPr lang="es-ES_tradnl" sz="950" b="0" i="0" kern="1200" dirty="0">
                          <a:solidFill>
                            <a:schemeClr val="dk1"/>
                          </a:solidFill>
                          <a:effectLst/>
                          <a:latin typeface="Ebrima" panose="02000000000000000000" pitchFamily="2" charset="0"/>
                          <a:ea typeface="Ebrima" panose="02000000000000000000" pitchFamily="2" charset="0"/>
                          <a:cs typeface="Ebrima" panose="02000000000000000000" pitchFamily="2" charset="0"/>
                        </a:rPr>
                        <a:t>/Sinopharm)</a:t>
                      </a:r>
                      <a:endParaRPr lang="es-ES_tradnl" sz="950" b="0" i="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noProof="0">
                          <a:latin typeface="Ebrima" panose="02000000000000000000" pitchFamily="2" charset="0"/>
                          <a:ea typeface="Ebrima" panose="02000000000000000000" pitchFamily="2" charset="0"/>
                          <a:cs typeface="Ebrima" panose="02000000000000000000" pitchFamily="2" charset="0"/>
                        </a:rPr>
                        <a:t>7 de mayo del 2021</a:t>
                      </a:r>
                      <a:endParaRPr lang="es-ES_tradnl" sz="950" b="0" i="0" kern="12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noProof="0">
                          <a:latin typeface="Ebrima" panose="02000000000000000000" pitchFamily="2" charset="0"/>
                          <a:ea typeface="Ebrima" panose="02000000000000000000" pitchFamily="2" charset="0"/>
                          <a:cs typeface="Ebrima" panose="02000000000000000000" pitchFamily="2" charset="0"/>
                        </a:rPr>
                        <a:t>7 de mayo del 2021</a:t>
                      </a:r>
                      <a:endParaRPr lang="es-ES_tradnl" sz="950" dirty="0"/>
                    </a:p>
                  </a:txBody>
                  <a:tcPr/>
                </a:tc>
                <a:tc>
                  <a:txBody>
                    <a:bodyPr/>
                    <a:lstStyle/>
                    <a:p>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15 </a:t>
                      </a:r>
                      <a:r>
                        <a:rPr lang="es-ES_tradnl" sz="950" noProof="0">
                          <a:latin typeface="Ebrima" panose="02000000000000000000" pitchFamily="2" charset="0"/>
                          <a:ea typeface="Ebrima" panose="02000000000000000000" pitchFamily="2" charset="0"/>
                          <a:cs typeface="Ebrima" panose="02000000000000000000" pitchFamily="2" charset="0"/>
                        </a:rPr>
                        <a:t>de marzo del</a:t>
                      </a:r>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 2022</a:t>
                      </a:r>
                      <a:endParaRPr lang="es-ES_tradnl" sz="950" dirty="0"/>
                    </a:p>
                  </a:txBody>
                  <a:tcPr/>
                </a:tc>
                <a:tc gridSpan="2">
                  <a:txBody>
                    <a:bodyPr/>
                    <a:lstStyle/>
                    <a:p>
                      <a:r>
                        <a:rPr lang="es-ES_tradnl"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10"/>
                        </a:rPr>
                        <a:t>Recomendación provisional del SAGE de la OMS</a:t>
                      </a:r>
                      <a:r>
                        <a:rPr lang="es-ES_tradnl"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rPr>
                        <a:t> [en inglés]; </a:t>
                      </a:r>
                      <a:r>
                        <a:rPr lang="es-ES" sz="950" b="0" kern="1200" noProof="0" dirty="0">
                          <a:solidFill>
                            <a:schemeClr val="tx1"/>
                          </a:solidFill>
                          <a:latin typeface="Ebrima" panose="02000000000000000000" pitchFamily="2" charset="0"/>
                          <a:ea typeface="Ebrima" panose="02000000000000000000" pitchFamily="2" charset="0"/>
                          <a:cs typeface="Ebrima" panose="02000000000000000000" pitchFamily="2" charset="0"/>
                          <a:hlinkClick r:id="rId11"/>
                        </a:rPr>
                        <a:t>Explicativo de la OMS de la vacuna</a:t>
                      </a:r>
                      <a:endParaRPr lang="es-ES_tradnl"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5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endParaRPr kumimoji="0" lang="es-ES_tradnl" sz="9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141908416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kern="1200" dirty="0">
                          <a:solidFill>
                            <a:schemeClr val="tx1"/>
                          </a:solidFill>
                          <a:latin typeface="Ebrima" panose="02000000000000000000" pitchFamily="2" charset="0"/>
                          <a:ea typeface="Ebrima" panose="02000000000000000000" pitchFamily="2" charset="0"/>
                          <a:cs typeface="Ebrima" panose="02000000000000000000" pitchFamily="2" charset="0"/>
                        </a:rPr>
                        <a:t>CORONAVAC</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rPr>
                        <a:t>(Sinovac Life Sciences)</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noProof="0">
                          <a:latin typeface="Ebrima" panose="02000000000000000000" pitchFamily="2" charset="0"/>
                          <a:ea typeface="Ebrima" panose="02000000000000000000" pitchFamily="2" charset="0"/>
                          <a:cs typeface="Ebrima" panose="02000000000000000000" pitchFamily="2" charset="0"/>
                        </a:rPr>
                        <a:t>1 de junio del 2021</a:t>
                      </a:r>
                      <a:endPar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noProof="0">
                          <a:latin typeface="Ebrima" panose="02000000000000000000" pitchFamily="2" charset="0"/>
                          <a:ea typeface="Ebrima" panose="02000000000000000000" pitchFamily="2" charset="0"/>
                          <a:cs typeface="Ebrima" panose="02000000000000000000" pitchFamily="2" charset="0"/>
                        </a:rPr>
                        <a:t>1 de junio del 2021</a:t>
                      </a:r>
                      <a:endParaRPr lang="es-ES_tradnl" sz="950" dirty="0"/>
                    </a:p>
                  </a:txBody>
                  <a:tcPr/>
                </a:tc>
                <a:tc>
                  <a:txBody>
                    <a:bodyPr/>
                    <a:lstStyle/>
                    <a:p>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15 </a:t>
                      </a:r>
                      <a:r>
                        <a:rPr lang="es-ES_tradnl" sz="950" noProof="0">
                          <a:latin typeface="Ebrima" panose="02000000000000000000" pitchFamily="2" charset="0"/>
                          <a:ea typeface="Ebrima" panose="02000000000000000000" pitchFamily="2" charset="0"/>
                          <a:cs typeface="Ebrima" panose="02000000000000000000" pitchFamily="2" charset="0"/>
                        </a:rPr>
                        <a:t>de marzo del</a:t>
                      </a:r>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 2022</a:t>
                      </a:r>
                      <a:endParaRPr lang="es-ES_tradnl" sz="950" dirty="0"/>
                    </a:p>
                  </a:txBody>
                  <a:tcPr/>
                </a:tc>
                <a:tc gridSpan="2">
                  <a:txBody>
                    <a:bodyPr/>
                    <a:lstStyle/>
                    <a:p>
                      <a:r>
                        <a:rPr lang="es-ES_tradnl" sz="950" b="0" kern="1200" dirty="0">
                          <a:solidFill>
                            <a:schemeClr val="tx1"/>
                          </a:solidFill>
                          <a:latin typeface="Ebrima" panose="02000000000000000000" pitchFamily="2" charset="0"/>
                          <a:ea typeface="Ebrima" panose="02000000000000000000" pitchFamily="2" charset="0"/>
                          <a:cs typeface="Ebrima" panose="02000000000000000000" pitchFamily="2" charset="0"/>
                          <a:hlinkClick r:id="rId12"/>
                        </a:rPr>
                        <a:t>Recomendación provisional del SAGE de la OMS</a:t>
                      </a:r>
                      <a:r>
                        <a:rPr lang="es-ES_tradnl" sz="950" b="0" kern="1200" dirty="0">
                          <a:solidFill>
                            <a:schemeClr val="tx1"/>
                          </a:solidFill>
                          <a:latin typeface="Ebrima" panose="02000000000000000000" pitchFamily="2" charset="0"/>
                          <a:ea typeface="Ebrima" panose="02000000000000000000" pitchFamily="2" charset="0"/>
                          <a:cs typeface="Ebrima" panose="02000000000000000000" pitchFamily="2" charset="0"/>
                        </a:rPr>
                        <a:t> [en inglés]; </a:t>
                      </a:r>
                      <a:r>
                        <a:rPr lang="es-ES" sz="950" b="0" kern="1200" dirty="0">
                          <a:solidFill>
                            <a:schemeClr val="tx1"/>
                          </a:solidFill>
                          <a:latin typeface="Ebrima" panose="02000000000000000000" pitchFamily="2" charset="0"/>
                          <a:ea typeface="Ebrima" panose="02000000000000000000" pitchFamily="2" charset="0"/>
                          <a:cs typeface="Ebrima" panose="02000000000000000000" pitchFamily="2" charset="0"/>
                          <a:hlinkClick r:id="rId13"/>
                        </a:rPr>
                        <a:t>Explicativo de la OMS de la vacuna</a:t>
                      </a:r>
                      <a:r>
                        <a:rPr lang="es-ES" sz="950" b="0" kern="1200" dirty="0">
                          <a:solidFill>
                            <a:schemeClr val="tx1"/>
                          </a:solidFill>
                          <a:latin typeface="Ebrima" panose="02000000000000000000" pitchFamily="2" charset="0"/>
                          <a:ea typeface="Ebrima" panose="02000000000000000000" pitchFamily="2" charset="0"/>
                          <a:cs typeface="Ebrima" panose="02000000000000000000" pitchFamily="2" charset="0"/>
                        </a:rPr>
                        <a:t> [en inglés]</a:t>
                      </a:r>
                      <a:endParaRPr lang="es-ES_tradnl"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5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endParaRPr kumimoji="0" lang="es-ES_tradnl" sz="9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108209899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kern="1200" dirty="0">
                          <a:solidFill>
                            <a:schemeClr val="tx1"/>
                          </a:solidFill>
                          <a:latin typeface="Ebrima" panose="02000000000000000000" pitchFamily="2" charset="0"/>
                          <a:ea typeface="Ebrima" panose="02000000000000000000" pitchFamily="2" charset="0"/>
                          <a:cs typeface="Ebrima" panose="02000000000000000000" pitchFamily="2" charset="0"/>
                        </a:rPr>
                        <a:t>COVAXIN</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rPr>
                        <a:t> (Bharat Biotech)</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noProof="0" dirty="0">
                          <a:latin typeface="Ebrima" panose="02000000000000000000" pitchFamily="2" charset="0"/>
                          <a:ea typeface="Ebrima" panose="02000000000000000000" pitchFamily="2" charset="0"/>
                          <a:cs typeface="Ebrima" panose="02000000000000000000" pitchFamily="2" charset="0"/>
                        </a:rPr>
                        <a:t>3 de noviembre del 2021</a:t>
                      </a:r>
                      <a:endPar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noProof="0">
                          <a:latin typeface="Ebrima" panose="02000000000000000000" pitchFamily="2" charset="0"/>
                          <a:ea typeface="Ebrima" panose="02000000000000000000" pitchFamily="2" charset="0"/>
                          <a:cs typeface="Ebrima" panose="02000000000000000000" pitchFamily="2" charset="0"/>
                        </a:rPr>
                        <a:t>3 de noviembre del 2021</a:t>
                      </a:r>
                      <a:endParaRPr lang="es-ES_tradnl" sz="950" dirty="0"/>
                    </a:p>
                  </a:txBody>
                  <a:tcPr/>
                </a:tc>
                <a:tc>
                  <a:txBody>
                    <a:bodyPr/>
                    <a:lstStyle/>
                    <a:p>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15 </a:t>
                      </a:r>
                      <a:r>
                        <a:rPr lang="es-ES_tradnl" sz="950" noProof="0">
                          <a:latin typeface="Ebrima" panose="02000000000000000000" pitchFamily="2" charset="0"/>
                          <a:ea typeface="Ebrima" panose="02000000000000000000" pitchFamily="2" charset="0"/>
                          <a:cs typeface="Ebrima" panose="02000000000000000000" pitchFamily="2" charset="0"/>
                        </a:rPr>
                        <a:t>de marzo del</a:t>
                      </a:r>
                      <a:r>
                        <a:rPr lang="es-ES_tradnl" sz="950" b="0" kern="1200" noProof="0">
                          <a:solidFill>
                            <a:schemeClr val="tx1"/>
                          </a:solidFill>
                          <a:latin typeface="Ebrima" panose="02000000000000000000" pitchFamily="2" charset="0"/>
                          <a:ea typeface="Ebrima" panose="02000000000000000000" pitchFamily="2" charset="0"/>
                          <a:cs typeface="Ebrima" panose="02000000000000000000" pitchFamily="2" charset="0"/>
                        </a:rPr>
                        <a:t> 2022</a:t>
                      </a:r>
                      <a:endParaRPr lang="es-ES_tradnl" sz="950" dirty="0"/>
                    </a:p>
                  </a:txBody>
                  <a:tcPr/>
                </a:tc>
                <a:tc gridSpan="2">
                  <a:txBody>
                    <a:bodyPr/>
                    <a:lstStyle/>
                    <a:p>
                      <a:r>
                        <a:rPr lang="es-ES_tradnl" sz="950" b="0" kern="1200" dirty="0">
                          <a:solidFill>
                            <a:schemeClr val="tx1"/>
                          </a:solidFill>
                          <a:latin typeface="Ebrima" panose="02000000000000000000" pitchFamily="2" charset="0"/>
                          <a:ea typeface="Ebrima" panose="02000000000000000000" pitchFamily="2" charset="0"/>
                          <a:cs typeface="Ebrima" panose="02000000000000000000" pitchFamily="2" charset="0"/>
                          <a:hlinkClick r:id="rId14"/>
                        </a:rPr>
                        <a:t>Recomendación provisional del SAGE de la OMS</a:t>
                      </a:r>
                      <a:r>
                        <a:rPr lang="es-ES_tradnl" sz="950" b="0" kern="1200" dirty="0">
                          <a:solidFill>
                            <a:schemeClr val="tx1"/>
                          </a:solidFill>
                          <a:latin typeface="Ebrima" panose="02000000000000000000" pitchFamily="2" charset="0"/>
                          <a:ea typeface="Ebrima" panose="02000000000000000000" pitchFamily="2" charset="0"/>
                          <a:cs typeface="Ebrima" panose="02000000000000000000" pitchFamily="2" charset="0"/>
                        </a:rPr>
                        <a:t> [en inglés]; </a:t>
                      </a:r>
                      <a:r>
                        <a:rPr lang="es-ES" sz="950" b="0" kern="1200" dirty="0">
                          <a:solidFill>
                            <a:schemeClr val="tx1"/>
                          </a:solidFill>
                          <a:latin typeface="Ebrima" panose="02000000000000000000" pitchFamily="2" charset="0"/>
                          <a:ea typeface="Ebrima" panose="02000000000000000000" pitchFamily="2" charset="0"/>
                          <a:cs typeface="Ebrima" panose="02000000000000000000" pitchFamily="2" charset="0"/>
                          <a:hlinkClick r:id="rId15"/>
                        </a:rPr>
                        <a:t>Explicativo de la OMS de la vacuna</a:t>
                      </a:r>
                      <a:r>
                        <a:rPr lang="es-ES" sz="950" b="0" kern="1200" dirty="0">
                          <a:solidFill>
                            <a:schemeClr val="tx1"/>
                          </a:solidFill>
                          <a:latin typeface="Ebrima" panose="02000000000000000000" pitchFamily="2" charset="0"/>
                          <a:ea typeface="Ebrima" panose="02000000000000000000" pitchFamily="2" charset="0"/>
                          <a:cs typeface="Ebrima" panose="02000000000000000000" pitchFamily="2" charset="0"/>
                        </a:rPr>
                        <a:t> [en inglés]</a:t>
                      </a:r>
                      <a:endParaRPr lang="es-ES_tradnl"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950" b="0" i="0" kern="1200">
                          <a:solidFill>
                            <a:schemeClr val="tx1"/>
                          </a:solidFill>
                          <a:latin typeface="Ebrima" panose="02000000000000000000" pitchFamily="2" charset="0"/>
                          <a:ea typeface="Ebrima" panose="02000000000000000000" pitchFamily="2" charset="0"/>
                          <a:cs typeface="Ebrima" panose="02000000000000000000" pitchFamily="2" charset="0"/>
                        </a:rPr>
                        <a:t>-</a:t>
                      </a:r>
                      <a:endPar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extLst>
                  <a:ext uri="{0D108BD9-81ED-4DB2-BD59-A6C34878D82A}">
                    <a16:rowId xmlns:a16="http://schemas.microsoft.com/office/drawing/2014/main" val="3728480068"/>
                  </a:ext>
                </a:extLst>
              </a:tr>
              <a:tr h="274320">
                <a:tc gridSpan="7">
                  <a:txBody>
                    <a:bodyPr/>
                    <a:lstStyle/>
                    <a:p>
                      <a:pPr algn="l"/>
                      <a:r>
                        <a:rPr lang="es-ES_tradnl" sz="950" b="1" i="0" kern="1200" dirty="0">
                          <a:solidFill>
                            <a:schemeClr val="dk1"/>
                          </a:solidFill>
                          <a:effectLst/>
                          <a:latin typeface="Ebrima" panose="02000000000000000000" pitchFamily="2" charset="0"/>
                          <a:ea typeface="Ebrima" panose="02000000000000000000" pitchFamily="2" charset="0"/>
                          <a:cs typeface="Ebrima" panose="02000000000000000000" pitchFamily="2" charset="0"/>
                        </a:rPr>
                        <a:t>Nanopartícula de proteína de la espícula recombinante</a:t>
                      </a:r>
                    </a:p>
                  </a:txBody>
                  <a:tcPr>
                    <a:solidFill>
                      <a:schemeClr val="accent2">
                        <a:lumMod val="60000"/>
                        <a:lumOff val="40000"/>
                      </a:schemeClr>
                    </a:solidFill>
                  </a:tcPr>
                </a:tc>
                <a:tc hMerge="1">
                  <a:txBody>
                    <a:bodyPr/>
                    <a:lstStyle/>
                    <a:p>
                      <a:endParaRPr lang="es-ES"/>
                    </a:p>
                  </a:txBody>
                  <a:tcPr/>
                </a:tc>
                <a:tc hMerge="1">
                  <a:txBody>
                    <a:bodyPr/>
                    <a:lstStyle/>
                    <a:p>
                      <a:endParaRPr lang="en-GB"/>
                    </a:p>
                  </a:txBody>
                  <a:tcPr/>
                </a:tc>
                <a:tc hMerge="1">
                  <a:txBody>
                    <a:bodyPr/>
                    <a:lstStyle/>
                    <a:p>
                      <a:endParaRPr lang="en-GB"/>
                    </a:p>
                  </a:txBody>
                  <a:tcPr/>
                </a:tc>
                <a:tc hMerge="1">
                  <a:txBody>
                    <a:bodyPr/>
                    <a:lstStyle/>
                    <a:p>
                      <a:endParaRPr lang="es-ES_tradnl"/>
                    </a:p>
                  </a:txBody>
                  <a:tcPr/>
                </a:tc>
                <a:tc hMerge="1">
                  <a:txBody>
                    <a:bodyPr/>
                    <a:lstStyle/>
                    <a:p>
                      <a:endParaRPr lang="en-US" sz="1100" b="1" i="0" kern="1200">
                        <a:solidFill>
                          <a:schemeClr val="dk1"/>
                        </a:solidFill>
                        <a:effectLst/>
                        <a:latin typeface="Ebrima" panose="02000000000000000000" pitchFamily="2" charset="0"/>
                        <a:ea typeface="Ebrima" panose="02000000000000000000" pitchFamily="2" charset="0"/>
                        <a:cs typeface="Ebrima" panose="02000000000000000000" pitchFamily="2" charset="0"/>
                      </a:endParaRPr>
                    </a:p>
                  </a:txBody>
                  <a:tcPr>
                    <a:solidFill>
                      <a:schemeClr val="accent2">
                        <a:lumMod val="60000"/>
                        <a:lumOff val="40000"/>
                      </a:schemeClr>
                    </a:solidFill>
                  </a:tcPr>
                </a:tc>
                <a:tc hMerge="1">
                  <a:txBody>
                    <a:bodyPr/>
                    <a:lstStyle/>
                    <a:p>
                      <a:pPr algn="l"/>
                      <a:endParaRPr lang="en-US" sz="1100" b="1" i="0" kern="1200">
                        <a:solidFill>
                          <a:schemeClr val="dk1"/>
                        </a:solidFill>
                        <a:effectLst/>
                        <a:latin typeface="Ebrima" panose="02000000000000000000" pitchFamily="2" charset="0"/>
                        <a:ea typeface="Ebrima" panose="02000000000000000000" pitchFamily="2" charset="0"/>
                        <a:cs typeface="Ebrima" panose="02000000000000000000" pitchFamily="2" charset="0"/>
                      </a:endParaRPr>
                    </a:p>
                  </a:txBody>
                  <a:tcPr>
                    <a:solidFill>
                      <a:schemeClr val="accent2">
                        <a:lumMod val="60000"/>
                        <a:lumOff val="40000"/>
                      </a:schemeClr>
                    </a:solidFill>
                  </a:tcPr>
                </a:tc>
                <a:extLst>
                  <a:ext uri="{0D108BD9-81ED-4DB2-BD59-A6C34878D82A}">
                    <a16:rowId xmlns:a16="http://schemas.microsoft.com/office/drawing/2014/main" val="59554345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kern="1200" dirty="0">
                          <a:solidFill>
                            <a:schemeClr val="tx1"/>
                          </a:solidFill>
                          <a:latin typeface="Ebrima" panose="02000000000000000000" pitchFamily="2" charset="0"/>
                          <a:ea typeface="Ebrima" panose="02000000000000000000" pitchFamily="2" charset="0"/>
                          <a:cs typeface="Ebrima" panose="02000000000000000000" pitchFamily="2" charset="0"/>
                        </a:rPr>
                        <a:t>COVOVAX</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 </a:t>
                      </a:r>
                      <a:r>
                        <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rPr>
                        <a:t>(Serum Institute of India)</a:t>
                      </a:r>
                      <a:r>
                        <a:rPr lang="es-ES_tradnl" sz="950" b="0" i="0" kern="1200" baseline="30000" dirty="0">
                          <a:solidFill>
                            <a:schemeClr val="tx1"/>
                          </a:solidFill>
                          <a:latin typeface="Ebrima" panose="02000000000000000000" pitchFamily="2" charset="0"/>
                          <a:ea typeface="Ebrima" panose="02000000000000000000" pitchFamily="2" charset="0"/>
                          <a:cs typeface="Ebrima" panose="02000000000000000000" pitchFamily="2" charset="0"/>
                        </a:rPr>
                        <a:t>4</a:t>
                      </a:r>
                      <a:endParaRPr lang="es-ES_tradnl" sz="950" b="0" i="0" kern="120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0" kern="1200">
                          <a:solidFill>
                            <a:schemeClr val="tx1"/>
                          </a:solidFill>
                          <a:latin typeface="Ebrima" panose="02000000000000000000" pitchFamily="2" charset="0"/>
                          <a:ea typeface="Ebrima" panose="02000000000000000000" pitchFamily="2" charset="0"/>
                          <a:cs typeface="Ebrima" panose="02000000000000000000" pitchFamily="2" charset="0"/>
                        </a:rPr>
                        <a:t>17 de diciembre del 2021</a:t>
                      </a:r>
                      <a:endParaRPr lang="es-ES_tradnl" sz="950" b="0" i="0" kern="120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b="0" kern="1200">
                          <a:solidFill>
                            <a:schemeClr val="tx1"/>
                          </a:solidFill>
                          <a:latin typeface="Ebrima" panose="02000000000000000000" pitchFamily="2" charset="0"/>
                          <a:ea typeface="Ebrima" panose="02000000000000000000" pitchFamily="2" charset="0"/>
                          <a:cs typeface="Ebrima" panose="02000000000000000000" pitchFamily="2" charset="0"/>
                        </a:rPr>
                        <a:t>17 de diciembre del 2021</a:t>
                      </a:r>
                      <a:endParaRPr lang="es-ES_tradnl" sz="950" dirty="0"/>
                    </a:p>
                  </a:txBody>
                  <a:tcPr/>
                </a:tc>
                <a:tc rowSpan="2">
                  <a:txBody>
                    <a:bodyPr/>
                    <a:lstStyle/>
                    <a:p>
                      <a:r>
                        <a:rPr lang="es-ES_tradnl" sz="950" b="0" kern="1200">
                          <a:solidFill>
                            <a:schemeClr val="tx1"/>
                          </a:solidFill>
                          <a:latin typeface="Ebrima" panose="02000000000000000000" pitchFamily="2" charset="0"/>
                          <a:ea typeface="Ebrima" panose="02000000000000000000" pitchFamily="2" charset="0"/>
                          <a:cs typeface="Ebrima" panose="02000000000000000000" pitchFamily="2" charset="0"/>
                        </a:rPr>
                        <a:t>20 de diciembre del 2021</a:t>
                      </a:r>
                      <a:endParaRPr lang="es-ES_tradnl" sz="950" dirty="0"/>
                    </a:p>
                  </a:txBody>
                  <a:tcPr anchor="ctr"/>
                </a:tc>
                <a:tc rowSpan="2" gridSpan="2">
                  <a:txBody>
                    <a:bodyPr/>
                    <a:lstStyle/>
                    <a:p>
                      <a:r>
                        <a:rPr lang="es-ES_tradnl" sz="950" b="0" kern="1200" dirty="0">
                          <a:solidFill>
                            <a:schemeClr val="tx1"/>
                          </a:solidFill>
                          <a:latin typeface="Ebrima" panose="02000000000000000000" pitchFamily="2" charset="0"/>
                          <a:ea typeface="Ebrima" panose="02000000000000000000" pitchFamily="2" charset="0"/>
                          <a:cs typeface="Ebrima" panose="02000000000000000000" pitchFamily="2" charset="0"/>
                          <a:hlinkClick r:id="rId16"/>
                        </a:rPr>
                        <a:t>Recomendación provisional del SAGE de la OMS</a:t>
                      </a:r>
                      <a:r>
                        <a:rPr lang="es-ES_tradnl" sz="950" b="0" kern="1200" dirty="0">
                          <a:solidFill>
                            <a:schemeClr val="tx1"/>
                          </a:solidFill>
                          <a:latin typeface="Ebrima" panose="02000000000000000000" pitchFamily="2" charset="0"/>
                          <a:ea typeface="Ebrima" panose="02000000000000000000" pitchFamily="2" charset="0"/>
                          <a:cs typeface="Ebrima" panose="02000000000000000000" pitchFamily="2" charset="0"/>
                        </a:rPr>
                        <a:t>; </a:t>
                      </a:r>
                      <a:r>
                        <a:rPr lang="es-ES" sz="950" b="0" kern="1200" dirty="0">
                          <a:solidFill>
                            <a:schemeClr val="tx1"/>
                          </a:solidFill>
                          <a:latin typeface="Ebrima" panose="02000000000000000000" pitchFamily="2" charset="0"/>
                          <a:ea typeface="Ebrima" panose="02000000000000000000" pitchFamily="2" charset="0"/>
                          <a:cs typeface="Ebrima" panose="02000000000000000000" pitchFamily="2" charset="0"/>
                          <a:hlinkClick r:id="rId17"/>
                        </a:rPr>
                        <a:t>Explicativo de la OMS de la vacuna</a:t>
                      </a:r>
                      <a:r>
                        <a:rPr lang="es-ES" sz="950" b="0" kern="1200" dirty="0">
                          <a:solidFill>
                            <a:schemeClr val="tx1"/>
                          </a:solidFill>
                          <a:latin typeface="Ebrima" panose="02000000000000000000" pitchFamily="2" charset="0"/>
                          <a:ea typeface="Ebrima" panose="02000000000000000000" pitchFamily="2" charset="0"/>
                          <a:cs typeface="Ebrima" panose="02000000000000000000" pitchFamily="2" charset="0"/>
                        </a:rPr>
                        <a:t> [en inglés]</a:t>
                      </a:r>
                      <a:endParaRPr lang="es-ES_tradnl" dirty="0"/>
                    </a:p>
                  </a:txBody>
                  <a:tcPr anchor="ctr"/>
                </a:tc>
                <a:tc rowSpan="2"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noProof="0">
                        <a:solidFill>
                          <a:schemeClr val="tx1"/>
                        </a:solidFill>
                        <a:latin typeface="Ebrima" panose="02000000000000000000" pitchFamily="2" charset="0"/>
                        <a:ea typeface="Ebrima" panose="02000000000000000000" pitchFamily="2" charset="0"/>
                        <a:cs typeface="Ebrima" panose="02000000000000000000" pitchFamily="2"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50" b="0" i="0"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Sí</a:t>
                      </a:r>
                      <a:endParaRPr kumimoji="0" lang="es-ES_tradnl" sz="9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txBody>
                  <a:tcPr anchor="ctr"/>
                </a:tc>
                <a:extLst>
                  <a:ext uri="{0D108BD9-81ED-4DB2-BD59-A6C34878D82A}">
                    <a16:rowId xmlns:a16="http://schemas.microsoft.com/office/drawing/2014/main" val="415395199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1" i="0" kern="1200" noProof="0" dirty="0" err="1">
                          <a:solidFill>
                            <a:schemeClr val="tx1"/>
                          </a:solidFill>
                          <a:latin typeface="Ebrima" panose="02000000000000000000" pitchFamily="2" charset="0"/>
                          <a:ea typeface="Ebrima" panose="02000000000000000000" pitchFamily="2" charset="0"/>
                          <a:cs typeface="Ebrima" panose="02000000000000000000" pitchFamily="2" charset="0"/>
                        </a:rPr>
                        <a:t>NUVAXOVID</a:t>
                      </a:r>
                      <a:r>
                        <a:rPr lang="es-ES_tradnl" sz="950" i="0" kern="1200" baseline="30000" dirty="0">
                          <a:solidFill>
                            <a:schemeClr val="dk1"/>
                          </a:solidFill>
                          <a:effectLst/>
                          <a:latin typeface="Ebrima" panose="02000000000000000000" pitchFamily="2" charset="0"/>
                          <a:ea typeface="Ebrima" panose="02000000000000000000" pitchFamily="2" charset="0"/>
                          <a:cs typeface="Ebrima" panose="02000000000000000000" pitchFamily="2" charset="0"/>
                        </a:rPr>
                        <a:t>®</a:t>
                      </a:r>
                      <a:r>
                        <a:rPr lang="es-ES_tradnl" sz="950" b="0" i="0" kern="1200" dirty="0">
                          <a:solidFill>
                            <a:schemeClr val="tx1"/>
                          </a:solidFill>
                          <a:latin typeface="Ebrima" panose="02000000000000000000" pitchFamily="2" charset="0"/>
                          <a:ea typeface="Ebrima" panose="02000000000000000000" pitchFamily="2" charset="0"/>
                          <a:cs typeface="Ebrima" panose="02000000000000000000" pitchFamily="2" charset="0"/>
                        </a:rPr>
                        <a:t> (Novavax, Inc.)</a:t>
                      </a:r>
                      <a:r>
                        <a:rPr lang="es-ES_tradnl" sz="950" b="0" i="0" kern="1200" baseline="30000" dirty="0">
                          <a:solidFill>
                            <a:schemeClr val="tx1"/>
                          </a:solidFill>
                          <a:latin typeface="Ebrima" panose="02000000000000000000" pitchFamily="2" charset="0"/>
                          <a:ea typeface="Ebrima" panose="02000000000000000000" pitchFamily="2" charset="0"/>
                          <a:cs typeface="Ebrima" panose="02000000000000000000" pitchFamily="2" charset="0"/>
                        </a:rPr>
                        <a:t>4 </a:t>
                      </a:r>
                      <a:endParaRPr lang="es-ES_tradnl" sz="950" b="0" i="0" kern="120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950" b="0" kern="1200" dirty="0">
                          <a:solidFill>
                            <a:schemeClr val="tx1"/>
                          </a:solidFill>
                          <a:latin typeface="Ebrima" panose="02000000000000000000" pitchFamily="2" charset="0"/>
                          <a:ea typeface="Ebrima" panose="02000000000000000000" pitchFamily="2" charset="0"/>
                          <a:cs typeface="Ebrima" panose="02000000000000000000" pitchFamily="2" charset="0"/>
                        </a:rPr>
                        <a:t>20 de diciembre del 2021</a:t>
                      </a:r>
                      <a:endParaRPr lang="es-ES_tradnl" sz="950" b="0" i="0" kern="1200" baseline="30000" noProof="0" dirty="0">
                        <a:solidFill>
                          <a:schemeClr val="tx1"/>
                        </a:solidFill>
                        <a:latin typeface="Ebrima" panose="02000000000000000000" pitchFamily="2" charset="0"/>
                        <a:ea typeface="Ebrima" panose="02000000000000000000" pitchFamily="2" charset="0"/>
                        <a:cs typeface="Ebrima" panose="02000000000000000000" pitchFamily="2" charset="0"/>
                      </a:endParaRPr>
                    </a:p>
                  </a:txBody>
                  <a:tcPr/>
                </a:tc>
                <a:tc hMerge="1">
                  <a:txBody>
                    <a:bodyPr/>
                    <a:lstStyle/>
                    <a:p>
                      <a:r>
                        <a:rPr lang="es-ES_tradnl" sz="950" b="0" kern="1200" dirty="0">
                          <a:solidFill>
                            <a:schemeClr val="tx1"/>
                          </a:solidFill>
                          <a:latin typeface="Ebrima" panose="02000000000000000000" pitchFamily="2" charset="0"/>
                          <a:ea typeface="Ebrima" panose="02000000000000000000" pitchFamily="2" charset="0"/>
                          <a:cs typeface="Ebrima" panose="02000000000000000000" pitchFamily="2" charset="0"/>
                        </a:rPr>
                        <a:t>20 de diciembre del 2021</a:t>
                      </a:r>
                      <a:endParaRPr lang="es-ES_tradnl" sz="950" dirty="0"/>
                    </a:p>
                  </a:txBody>
                  <a:tcPr/>
                </a:tc>
                <a:tc vMerge="1">
                  <a:txBody>
                    <a:bodyPr/>
                    <a:lstStyle/>
                    <a:p>
                      <a:endParaRPr lang="en-GB"/>
                    </a:p>
                  </a:txBody>
                  <a:tcPr/>
                </a:tc>
                <a:tc gridSpan="2" vMerge="1">
                  <a:txBody>
                    <a:bodyPr/>
                    <a:lstStyle/>
                    <a:p>
                      <a:endParaRPr lang="es-ES_tradnl"/>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1320373086"/>
                  </a:ext>
                </a:extLst>
              </a:tr>
            </a:tbl>
          </a:graphicData>
        </a:graphic>
      </p:graphicFrame>
      <p:sp>
        <p:nvSpPr>
          <p:cNvPr id="5" name="TextBox 4">
            <a:extLst>
              <a:ext uri="{FF2B5EF4-FFF2-40B4-BE49-F238E27FC236}">
                <a16:creationId xmlns:a16="http://schemas.microsoft.com/office/drawing/2014/main" id="{65366CF2-BC23-4747-8DC0-159690273553}"/>
              </a:ext>
            </a:extLst>
          </p:cNvPr>
          <p:cNvSpPr txBox="1"/>
          <p:nvPr/>
        </p:nvSpPr>
        <p:spPr>
          <a:xfrm>
            <a:off x="612771" y="6056252"/>
            <a:ext cx="10538691" cy="707886"/>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s-ES" sz="800" b="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https://www.who.int/teams/regulation-prequalification/eul/covid-19.</a:t>
            </a:r>
            <a:endParaRPr lang="es-ES" sz="800" baseline="30000" dirty="0">
              <a:solidFill>
                <a:prstClr val="black"/>
              </a:solidFill>
              <a:latin typeface="Ebrima" panose="02000000000000000000" pitchFamily="2" charset="0"/>
              <a:ea typeface="Ebrima" panose="02000000000000000000" pitchFamily="2" charset="0"/>
              <a:cs typeface="Ebrima" panose="02000000000000000000" pitchFamily="2"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s-ES" sz="800" b="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Recomendación de la lista para uso de emergencia también para la dosis de refuerzo.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s-ES" sz="800" b="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Se pueden usar indistintamente los mismos productos vacunales producidos en diferentes centros de fabricación o con diferentes nombres registrados.</a:t>
            </a:r>
          </a:p>
          <a:p>
            <a:pPr marL="228600" indent="-228600">
              <a:buFontTx/>
              <a:buAutoNum type="arabicPeriod"/>
              <a:defRPr/>
            </a:pPr>
            <a:r>
              <a:rPr kumimoji="0" lang="es-ES" sz="800" b="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Se pueden usar indistintamente los mismos productos vacunales producidos en diferentes centros de fabricación o con diferentes nombres registrados. Debido a la intercambiabilidad, en el resto de la presentación </a:t>
            </a:r>
            <a:br>
              <a:rPr kumimoji="0" lang="es-ES" sz="800" b="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br>
            <a:r>
              <a:rPr kumimoji="0" lang="es-ES" sz="800" b="0" u="none" strike="noStrike" kern="1200" cap="none" spc="0" normalizeH="0" baseline="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se hace referencia a estos productos vacunales como “Novavax”</a:t>
            </a:r>
            <a:r>
              <a:rPr lang="es-ES" sz="800" dirty="0">
                <a:solidFill>
                  <a:prstClr val="black"/>
                </a:solidFill>
                <a:latin typeface="Ebrima" panose="02000000000000000000" pitchFamily="2" charset="0"/>
                <a:ea typeface="Ebrima" panose="02000000000000000000" pitchFamily="2" charset="0"/>
                <a:cs typeface="Ebrima" panose="02000000000000000000" pitchFamily="2" charset="0"/>
              </a:rPr>
              <a:t>. En el Mecanismo COVAX, estos dos productos vacunales se denominan "Novavax, NVX-2373".</a:t>
            </a:r>
            <a:endParaRPr kumimoji="0" lang="es-ES" sz="800" b="0" u="none" strike="noStrike" kern="1200" cap="none" spc="0" normalizeH="0" baseline="3000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9332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F356101-A661-4FB7-8B0B-EE5C1C04995F}"/>
              </a:ext>
            </a:extLst>
          </p:cNvPr>
          <p:cNvSpPr>
            <a:spLocks noGrp="1"/>
          </p:cNvSpPr>
          <p:nvPr>
            <p:ph type="sldNum" sz="quarter" idx="12"/>
          </p:nvPr>
        </p:nvSpPr>
        <p:spPr/>
        <p:txBody>
          <a:bodyPr/>
          <a:lstStyle/>
          <a:p>
            <a:fld id="{A74CE0EA-F3B5-4684-BA10-C594598FDB9C}" type="slidenum">
              <a:rPr lang="es-ES" smtClean="0"/>
              <a:t>8</a:t>
            </a:fld>
            <a:endParaRPr lang="es-ES" dirty="0"/>
          </a:p>
        </p:txBody>
      </p:sp>
      <p:sp>
        <p:nvSpPr>
          <p:cNvPr id="5" name="Título 4">
            <a:extLst>
              <a:ext uri="{FF2B5EF4-FFF2-40B4-BE49-F238E27FC236}">
                <a16:creationId xmlns:a16="http://schemas.microsoft.com/office/drawing/2014/main" id="{936B1770-0D54-4E5F-98BB-EEEDE65CA687}"/>
              </a:ext>
            </a:extLst>
          </p:cNvPr>
          <p:cNvSpPr>
            <a:spLocks noGrp="1"/>
          </p:cNvSpPr>
          <p:nvPr>
            <p:ph type="title"/>
          </p:nvPr>
        </p:nvSpPr>
        <p:spPr>
          <a:xfrm>
            <a:off x="479998" y="133174"/>
            <a:ext cx="9993071" cy="720000"/>
          </a:xfrm>
        </p:spPr>
        <p:txBody>
          <a:bodyPr/>
          <a:lstStyle/>
          <a:p>
            <a:r>
              <a:rPr lang="es-ES" sz="2400" dirty="0"/>
              <a:t>Consideraciones para optimizar la cartera de los países </a:t>
            </a:r>
            <a:br>
              <a:rPr lang="es-ES" sz="2400" dirty="0"/>
            </a:br>
            <a:r>
              <a:rPr lang="es-ES" sz="2400" dirty="0"/>
              <a:t>de vacunas contra la COVID-19 (1/4)</a:t>
            </a:r>
          </a:p>
        </p:txBody>
      </p:sp>
      <p:sp>
        <p:nvSpPr>
          <p:cNvPr id="7" name="Marcador de texto 3">
            <a:extLst>
              <a:ext uri="{FF2B5EF4-FFF2-40B4-BE49-F238E27FC236}">
                <a16:creationId xmlns:a16="http://schemas.microsoft.com/office/drawing/2014/main" id="{89738332-EA28-4527-8DA7-12DD81CAAD37}"/>
              </a:ext>
            </a:extLst>
          </p:cNvPr>
          <p:cNvSpPr txBox="1">
            <a:spLocks/>
          </p:cNvSpPr>
          <p:nvPr/>
        </p:nvSpPr>
        <p:spPr>
          <a:xfrm>
            <a:off x="804799" y="1440214"/>
            <a:ext cx="4191149" cy="905393"/>
          </a:xfrm>
          <a:prstGeom prst="rect">
            <a:avLst/>
          </a:prstGeom>
        </p:spPr>
        <p:txBody>
          <a:bodyPr numCol="1"/>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t>Proceso de ocho pasos </a:t>
            </a:r>
            <a:b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br>
            <a: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t>en la </a:t>
            </a:r>
            <a:r>
              <a:rPr lang="es-ES" b="1" dirty="0" err="1">
                <a:solidFill>
                  <a:schemeClr val="accent1"/>
                </a:solidFill>
                <a:latin typeface="Ebrima" panose="02000000000000000000" pitchFamily="2" charset="0"/>
                <a:ea typeface="Ebrima" panose="02000000000000000000" pitchFamily="2" charset="0"/>
                <a:cs typeface="Ebrima" panose="02000000000000000000" pitchFamily="2" charset="0"/>
              </a:rPr>
              <a:t>microplanificación</a:t>
            </a:r>
            <a: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t> operativa </a:t>
            </a:r>
            <a:b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br>
            <a: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t>para la inmunización contra la COVID-19</a:t>
            </a:r>
            <a:r>
              <a:rPr lang="es-ES" b="1" baseline="30000" dirty="0">
                <a:solidFill>
                  <a:schemeClr val="accent1"/>
                </a:solidFill>
                <a:latin typeface="Ebrima" panose="02000000000000000000" pitchFamily="2" charset="0"/>
                <a:ea typeface="Ebrima" panose="02000000000000000000" pitchFamily="2" charset="0"/>
                <a:cs typeface="Ebrima" panose="02000000000000000000" pitchFamily="2" charset="0"/>
              </a:rPr>
              <a:t>1</a:t>
            </a:r>
          </a:p>
        </p:txBody>
      </p:sp>
      <p:cxnSp>
        <p:nvCxnSpPr>
          <p:cNvPr id="8" name="Conector recto de flecha 7">
            <a:extLst>
              <a:ext uri="{FF2B5EF4-FFF2-40B4-BE49-F238E27FC236}">
                <a16:creationId xmlns:a16="http://schemas.microsoft.com/office/drawing/2014/main" id="{3EA6A87F-D326-48A8-BED2-6802935E016E}"/>
              </a:ext>
            </a:extLst>
          </p:cNvPr>
          <p:cNvCxnSpPr>
            <a:cxnSpLocks/>
            <a:stCxn id="10" idx="3"/>
          </p:cNvCxnSpPr>
          <p:nvPr/>
        </p:nvCxnSpPr>
        <p:spPr>
          <a:xfrm>
            <a:off x="3148836" y="2824170"/>
            <a:ext cx="2363491" cy="0"/>
          </a:xfrm>
          <a:prstGeom prst="straightConnector1">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cxnSp>
      <p:sp>
        <p:nvSpPr>
          <p:cNvPr id="9" name="CuadroTexto 8">
            <a:extLst>
              <a:ext uri="{FF2B5EF4-FFF2-40B4-BE49-F238E27FC236}">
                <a16:creationId xmlns:a16="http://schemas.microsoft.com/office/drawing/2014/main" id="{672C4FB8-2AB2-4317-B8F0-7310E9EDD582}"/>
              </a:ext>
            </a:extLst>
          </p:cNvPr>
          <p:cNvSpPr txBox="1"/>
          <p:nvPr/>
        </p:nvSpPr>
        <p:spPr>
          <a:xfrm>
            <a:off x="5320747" y="1719579"/>
            <a:ext cx="6539819" cy="4264822"/>
          </a:xfrm>
          <a:prstGeom prst="rect">
            <a:avLst/>
          </a:prstGeom>
          <a:solidFill>
            <a:schemeClr val="bg1">
              <a:lumMod val="95000"/>
            </a:schemeClr>
          </a:solidFill>
          <a:ln w="19050">
            <a:solidFill>
              <a:srgbClr val="FA9A00"/>
            </a:solidFill>
          </a:ln>
        </p:spPr>
        <p:txBody>
          <a:bodyPr wrap="square">
            <a:spAutoFit/>
          </a:bodyPr>
          <a:lstStyle/>
          <a:p>
            <a:pPr marL="0" lvl="1">
              <a:lnSpc>
                <a:spcPct val="150000"/>
              </a:lnSpc>
              <a:buClr>
                <a:schemeClr val="tx1"/>
              </a:buClr>
              <a:buSzPct val="80000"/>
            </a:pPr>
            <a:r>
              <a:rPr lang="es-ES" sz="1150" b="1" i="1" dirty="0">
                <a:latin typeface="Ebrima" panose="02000000000000000000" pitchFamily="2" charset="0"/>
                <a:ea typeface="Ebrima" panose="02000000000000000000" pitchFamily="2" charset="0"/>
                <a:cs typeface="Ebrima" panose="02000000000000000000" pitchFamily="2" charset="0"/>
              </a:rPr>
              <a:t>Definir los objetivos y las metas del país para el 2022 y más adelante</a:t>
            </a:r>
            <a:r>
              <a:rPr lang="es-ES" sz="1150" b="1" i="1" baseline="30000" dirty="0">
                <a:latin typeface="Ebrima" panose="02000000000000000000" pitchFamily="2" charset="0"/>
                <a:ea typeface="Ebrima" panose="02000000000000000000" pitchFamily="2" charset="0"/>
                <a:cs typeface="Ebrima" panose="02000000000000000000" pitchFamily="2" charset="0"/>
              </a:rPr>
              <a:t>4</a:t>
            </a:r>
            <a:r>
              <a:rPr lang="es-ES" sz="1150" b="1" i="1" dirty="0">
                <a:latin typeface="Ebrima" panose="02000000000000000000" pitchFamily="2" charset="0"/>
                <a:ea typeface="Ebrima" panose="02000000000000000000" pitchFamily="2" charset="0"/>
                <a:cs typeface="Ebrima" panose="02000000000000000000" pitchFamily="2" charset="0"/>
              </a:rPr>
              <a:t>, para vacunar a cierto número de personas en los grupos de mayor prioridad O a cierto porcentaje de la población</a:t>
            </a:r>
          </a:p>
          <a:p>
            <a:pPr marL="171450" lvl="1" indent="-171450">
              <a:lnSpc>
                <a:spcPct val="150000"/>
              </a:lnSpc>
              <a:buClr>
                <a:schemeClr val="tx1"/>
              </a:buClr>
              <a:buSzPct val="80000"/>
              <a:buFont typeface="Arial" panose="020B0604020202020204" pitchFamily="34" charset="0"/>
              <a:buChar char="•"/>
            </a:pPr>
            <a:r>
              <a:rPr lang="es-ES" sz="1000" dirty="0">
                <a:latin typeface="Ebrima" panose="02000000000000000000" pitchFamily="2" charset="0"/>
                <a:ea typeface="Ebrima" panose="02000000000000000000" pitchFamily="2" charset="0"/>
                <a:cs typeface="Ebrima" panose="02000000000000000000" pitchFamily="2" charset="0"/>
              </a:rPr>
              <a:t>En consonancia con:</a:t>
            </a:r>
          </a:p>
          <a:p>
            <a:pPr marL="628650" lvl="2" indent="-171450">
              <a:lnSpc>
                <a:spcPct val="150000"/>
              </a:lnSpc>
              <a:buClr>
                <a:schemeClr val="tx1"/>
              </a:buClr>
              <a:buSzPct val="80000"/>
              <a:buFont typeface="Arial" panose="020B0604020202020204" pitchFamily="34" charset="0"/>
              <a:buChar char="•"/>
            </a:pPr>
            <a:r>
              <a:rPr lang="es-ES" sz="1000" dirty="0">
                <a:latin typeface="Ebrima" panose="02000000000000000000" pitchFamily="2" charset="0"/>
                <a:ea typeface="Ebrima" panose="02000000000000000000" pitchFamily="2" charset="0"/>
                <a:cs typeface="Ebrima" panose="02000000000000000000" pitchFamily="2" charset="0"/>
                <a:hlinkClick r:id="rId3">
                  <a:extLst>
                    <a:ext uri="{A12FA001-AC4F-418D-AE19-62706E023703}">
                      <ahyp:hlinkClr xmlns:ahyp="http://schemas.microsoft.com/office/drawing/2018/hyperlinkcolor" val="tx"/>
                    </a:ext>
                  </a:extLst>
                </a:hlinkClick>
              </a:rPr>
              <a:t>El Plan nacional de despliegue y vacunación para las vacunas frente a la COVID-19</a:t>
            </a:r>
            <a:endParaRPr lang="es-ES" sz="1000" dirty="0">
              <a:latin typeface="Ebrima" panose="02000000000000000000" pitchFamily="2" charset="0"/>
              <a:ea typeface="Ebrima" panose="02000000000000000000" pitchFamily="2" charset="0"/>
              <a:cs typeface="Ebrima" panose="02000000000000000000" pitchFamily="2" charset="0"/>
              <a:hlinkClick r:id="rId4">
                <a:extLst>
                  <a:ext uri="{A12FA001-AC4F-418D-AE19-62706E023703}">
                    <ahyp:hlinkClr xmlns:ahyp="http://schemas.microsoft.com/office/drawing/2018/hyperlinkcolor" val="tx"/>
                  </a:ext>
                </a:extLst>
              </a:hlinkClick>
            </a:endParaRPr>
          </a:p>
          <a:p>
            <a:pPr marL="628650" lvl="2" indent="-171450">
              <a:lnSpc>
                <a:spcPct val="150000"/>
              </a:lnSpc>
              <a:buClr>
                <a:schemeClr val="tx1"/>
              </a:buClr>
              <a:buSzPct val="80000"/>
              <a:buFont typeface="Arial" panose="020B0604020202020204" pitchFamily="34" charset="0"/>
              <a:buChar char="•"/>
            </a:pPr>
            <a:r>
              <a:rPr lang="es-ES" sz="1000" dirty="0">
                <a:latin typeface="Ebrima" panose="02000000000000000000" pitchFamily="2" charset="0"/>
                <a:ea typeface="Ebrima" panose="02000000000000000000" pitchFamily="2" charset="0"/>
                <a:cs typeface="Ebrima" panose="02000000000000000000" pitchFamily="2" charset="0"/>
                <a:hlinkClick r:id="rId4">
                  <a:extLst>
                    <a:ext uri="{A12FA001-AC4F-418D-AE19-62706E023703}">
                      <ahyp:hlinkClr xmlns:ahyp="http://schemas.microsoft.com/office/drawing/2018/hyperlinkcolor" val="tx"/>
                    </a:ext>
                  </a:extLst>
                </a:hlinkClick>
              </a:rPr>
              <a:t>La estrategia nacional de inmunización (ENI)</a:t>
            </a:r>
          </a:p>
          <a:p>
            <a:pPr marL="171450" lvl="1" indent="-171450">
              <a:lnSpc>
                <a:spcPct val="150000"/>
              </a:lnSpc>
              <a:buClr>
                <a:schemeClr val="tx1"/>
              </a:buClr>
              <a:buSzPct val="80000"/>
              <a:buFont typeface="Arial" panose="020B0604020202020204" pitchFamily="34" charset="0"/>
              <a:buChar char="•"/>
            </a:pPr>
            <a:r>
              <a:rPr lang="es-ES" sz="1000" dirty="0">
                <a:latin typeface="Ebrima" panose="02000000000000000000" pitchFamily="2" charset="0"/>
                <a:ea typeface="Ebrima" panose="02000000000000000000" pitchFamily="2" charset="0"/>
                <a:cs typeface="Ebrima" panose="02000000000000000000" pitchFamily="2" charset="0"/>
              </a:rPr>
              <a:t>Considerando: </a:t>
            </a:r>
          </a:p>
          <a:p>
            <a:pPr marL="628650" lvl="2" indent="-171450">
              <a:lnSpc>
                <a:spcPct val="150000"/>
              </a:lnSpc>
              <a:buClr>
                <a:schemeClr val="tx1"/>
              </a:buClr>
              <a:buSzPct val="80000"/>
              <a:buFont typeface="Arial" panose="020B0604020202020204" pitchFamily="34" charset="0"/>
              <a:buChar char="•"/>
            </a:pPr>
            <a:r>
              <a:rPr lang="es-ES" sz="1000" u="sng" dirty="0">
                <a:latin typeface="Ebrima" panose="02000000000000000000" pitchFamily="2" charset="0"/>
                <a:ea typeface="Ebrima" panose="02000000000000000000" pitchFamily="2" charset="0"/>
                <a:cs typeface="Ebrima" panose="02000000000000000000" pitchFamily="2" charset="0"/>
              </a:rPr>
              <a:t>La meta de la estrategia mundial de vacunación</a:t>
            </a:r>
            <a:r>
              <a:rPr lang="es-ES" sz="1000" baseline="30000" dirty="0">
                <a:latin typeface="Ebrima" panose="02000000000000000000" pitchFamily="2" charset="0"/>
                <a:ea typeface="Ebrima" panose="02000000000000000000" pitchFamily="2" charset="0"/>
                <a:cs typeface="Ebrima" panose="02000000000000000000" pitchFamily="2" charset="0"/>
              </a:rPr>
              <a:t>2 </a:t>
            </a:r>
            <a:r>
              <a:rPr lang="es-ES" sz="1000" dirty="0">
                <a:latin typeface="Ebrima" panose="02000000000000000000" pitchFamily="2" charset="0"/>
                <a:ea typeface="Ebrima" panose="02000000000000000000" pitchFamily="2" charset="0"/>
                <a:cs typeface="Ebrima" panose="02000000000000000000" pitchFamily="2" charset="0"/>
              </a:rPr>
              <a:t>de </a:t>
            </a:r>
            <a:r>
              <a:rPr lang="es-ES" sz="1000" b="1" dirty="0">
                <a:latin typeface="Ebrima" panose="02000000000000000000" pitchFamily="2" charset="0"/>
                <a:ea typeface="Ebrima" panose="02000000000000000000" pitchFamily="2" charset="0"/>
                <a:cs typeface="Ebrima" panose="02000000000000000000" pitchFamily="2" charset="0"/>
              </a:rPr>
              <a:t>vacunar a 70% de la población mundial contra la COVID-19 para mediados del 2022 </a:t>
            </a:r>
          </a:p>
          <a:p>
            <a:pPr marL="1085850" lvl="3" indent="-171450">
              <a:lnSpc>
                <a:spcPct val="150000"/>
              </a:lnSpc>
              <a:buClr>
                <a:schemeClr val="tx1"/>
              </a:buClr>
              <a:buSzPct val="80000"/>
              <a:buFont typeface="Arial" panose="020B0604020202020204" pitchFamily="34" charset="0"/>
              <a:buChar char="•"/>
            </a:pPr>
            <a:r>
              <a:rPr lang="es-ES" sz="1000" dirty="0">
                <a:latin typeface="Ebrima" panose="02000000000000000000" pitchFamily="2" charset="0"/>
                <a:ea typeface="Ebrima" panose="02000000000000000000" pitchFamily="2" charset="0"/>
                <a:cs typeface="Ebrima" panose="02000000000000000000" pitchFamily="2" charset="0"/>
              </a:rPr>
              <a:t>Puede ser necesario ajustar las metas nacionales en función de </a:t>
            </a:r>
            <a:r>
              <a:rPr lang="es-ES" sz="1000" b="1" dirty="0">
                <a:latin typeface="Ebrima" panose="02000000000000000000" pitchFamily="2" charset="0"/>
                <a:ea typeface="Ebrima" panose="02000000000000000000" pitchFamily="2" charset="0"/>
                <a:cs typeface="Ebrima" panose="02000000000000000000" pitchFamily="2" charset="0"/>
              </a:rPr>
              <a:t>las características demográficas (edad) y los objetivos nacionales</a:t>
            </a:r>
            <a:r>
              <a:rPr lang="es-ES" sz="1000" b="1" baseline="30000" dirty="0">
                <a:latin typeface="Ebrima" panose="02000000000000000000" pitchFamily="2" charset="0"/>
                <a:ea typeface="Ebrima" panose="02000000000000000000" pitchFamily="2" charset="0"/>
                <a:cs typeface="Ebrima" panose="02000000000000000000" pitchFamily="2" charset="0"/>
              </a:rPr>
              <a:t>4</a:t>
            </a:r>
          </a:p>
          <a:p>
            <a:pPr marL="628650" lvl="2" indent="-171450">
              <a:lnSpc>
                <a:spcPct val="150000"/>
              </a:lnSpc>
              <a:buClr>
                <a:schemeClr val="tx1"/>
              </a:buClr>
              <a:buSzPct val="80000"/>
              <a:buFont typeface="Arial" panose="020B0604020202020204" pitchFamily="34" charset="0"/>
              <a:buChar char="•"/>
            </a:pPr>
            <a:r>
              <a:rPr lang="es-ES" sz="1000" u="sng" dirty="0">
                <a:latin typeface="Ebrima" panose="02000000000000000000" pitchFamily="2" charset="0"/>
                <a:ea typeface="Ebrima" panose="02000000000000000000" pitchFamily="2" charset="0"/>
                <a:cs typeface="Ebrima" panose="02000000000000000000" pitchFamily="2" charset="0"/>
              </a:rPr>
              <a:t>Hoja de ruta actualizada del SAGE de la OMS</a:t>
            </a:r>
            <a:r>
              <a:rPr lang="es-ES" sz="1000" baseline="30000" dirty="0">
                <a:latin typeface="Ebrima" panose="02000000000000000000" pitchFamily="2" charset="0"/>
                <a:ea typeface="Ebrima" panose="02000000000000000000" pitchFamily="2" charset="0"/>
                <a:cs typeface="Ebrima" panose="02000000000000000000" pitchFamily="2" charset="0"/>
              </a:rPr>
              <a:t>3</a:t>
            </a:r>
            <a:r>
              <a:rPr lang="es-ES" sz="1000" dirty="0">
                <a:latin typeface="Ebrima" panose="02000000000000000000" pitchFamily="2" charset="0"/>
                <a:ea typeface="Ebrima" panose="02000000000000000000" pitchFamily="2" charset="0"/>
                <a:cs typeface="Ebrima" panose="02000000000000000000" pitchFamily="2" charset="0"/>
              </a:rPr>
              <a:t>: </a:t>
            </a:r>
            <a:r>
              <a:rPr lang="es-ES" sz="1000" b="1" dirty="0">
                <a:latin typeface="Ebrima" panose="02000000000000000000" pitchFamily="2" charset="0"/>
                <a:ea typeface="Ebrima" panose="02000000000000000000" pitchFamily="2" charset="0"/>
                <a:cs typeface="Ebrima" panose="02000000000000000000" pitchFamily="2" charset="0"/>
              </a:rPr>
              <a:t>serie básica y refuerzos </a:t>
            </a:r>
            <a:r>
              <a:rPr lang="es-ES" sz="1000" dirty="0">
                <a:latin typeface="Ebrima" panose="02000000000000000000" pitchFamily="2" charset="0"/>
                <a:ea typeface="Ebrima" panose="02000000000000000000" pitchFamily="2" charset="0"/>
                <a:cs typeface="Ebrima" panose="02000000000000000000" pitchFamily="2" charset="0"/>
              </a:rPr>
              <a:t>para los </a:t>
            </a:r>
            <a:r>
              <a:rPr lang="es-ES" sz="1000" b="1" dirty="0">
                <a:latin typeface="Ebrima" panose="02000000000000000000" pitchFamily="2" charset="0"/>
                <a:ea typeface="Ebrima" panose="02000000000000000000" pitchFamily="2" charset="0"/>
                <a:cs typeface="Ebrima" panose="02000000000000000000" pitchFamily="2" charset="0"/>
              </a:rPr>
              <a:t>grupos de uso prioritario de mayor riesgo </a:t>
            </a:r>
            <a:r>
              <a:rPr lang="es-ES" sz="1000" dirty="0">
                <a:latin typeface="Ebrima" panose="02000000000000000000" pitchFamily="2" charset="0"/>
                <a:ea typeface="Ebrima" panose="02000000000000000000" pitchFamily="2" charset="0"/>
                <a:cs typeface="Ebrima" panose="02000000000000000000" pitchFamily="2" charset="0"/>
              </a:rPr>
              <a:t>antes de ofrecer dosis de vacunas a grupos de uso prioritario de menor riesgo.</a:t>
            </a:r>
          </a:p>
          <a:p>
            <a:pPr marL="1200150" lvl="2" indent="-285750">
              <a:lnSpc>
                <a:spcPct val="150000"/>
              </a:lnSpc>
              <a:buAutoNum type="romanUcPeriod"/>
            </a:pPr>
            <a:r>
              <a:rPr lang="es-ES" sz="1000" b="1" dirty="0">
                <a:latin typeface="Ebrima" panose="02000000000000000000" pitchFamily="2" charset="0"/>
                <a:ea typeface="Ebrima" panose="02000000000000000000" pitchFamily="2" charset="0"/>
                <a:cs typeface="Ebrima" panose="02000000000000000000" pitchFamily="2" charset="0"/>
              </a:rPr>
              <a:t>Prioridad de uso máxima: </a:t>
            </a:r>
            <a:r>
              <a:rPr lang="es-ES" sz="1000" dirty="0">
                <a:latin typeface="Ebrima" panose="02000000000000000000" pitchFamily="2" charset="0"/>
                <a:ea typeface="Ebrima" panose="02000000000000000000" pitchFamily="2" charset="0"/>
                <a:cs typeface="Ebrima" panose="02000000000000000000" pitchFamily="2" charset="0"/>
              </a:rPr>
              <a:t>trabajadores de salud, personas mayores, personas inmunodeprimidas.</a:t>
            </a:r>
          </a:p>
          <a:p>
            <a:pPr marL="1200150" lvl="2" indent="-285750">
              <a:lnSpc>
                <a:spcPct val="150000"/>
              </a:lnSpc>
              <a:buAutoNum type="romanUcPeriod"/>
            </a:pPr>
            <a:r>
              <a:rPr lang="es-ES" sz="1000" b="1" dirty="0">
                <a:latin typeface="Ebrima" panose="02000000000000000000" pitchFamily="2" charset="0"/>
                <a:ea typeface="Ebrima" panose="02000000000000000000" pitchFamily="2" charset="0"/>
                <a:cs typeface="Ebrima" panose="02000000000000000000" pitchFamily="2" charset="0"/>
              </a:rPr>
              <a:t>Prioridad de uso alta: </a:t>
            </a:r>
            <a:r>
              <a:rPr lang="es-ES" sz="1000" dirty="0">
                <a:latin typeface="Ebrima" panose="02000000000000000000" pitchFamily="2" charset="0"/>
                <a:ea typeface="Ebrima" panose="02000000000000000000" pitchFamily="2" charset="0"/>
                <a:cs typeface="Ebrima" panose="02000000000000000000" pitchFamily="2" charset="0"/>
              </a:rPr>
              <a:t>adultos con comorbilidades, embarazadas, docentes y otros trabajadores esenciales, grupos sociodemográficos desfavorecidos con mayor riesgo de presentar un cuadro grave de COVID-19.</a:t>
            </a:r>
          </a:p>
        </p:txBody>
      </p:sp>
      <p:sp>
        <p:nvSpPr>
          <p:cNvPr id="11" name="CuadroTexto 10">
            <a:extLst>
              <a:ext uri="{FF2B5EF4-FFF2-40B4-BE49-F238E27FC236}">
                <a16:creationId xmlns:a16="http://schemas.microsoft.com/office/drawing/2014/main" id="{E6890486-9484-4485-B3BD-58232A7571CC}"/>
              </a:ext>
            </a:extLst>
          </p:cNvPr>
          <p:cNvSpPr txBox="1"/>
          <p:nvPr/>
        </p:nvSpPr>
        <p:spPr>
          <a:xfrm>
            <a:off x="349556" y="6109021"/>
            <a:ext cx="1093921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dirty="0">
                <a:solidFill>
                  <a:srgbClr val="000000"/>
                </a:solidFill>
                <a:latin typeface="Ebrima" panose="02000000000000000000" pitchFamily="2" charset="0"/>
                <a:ea typeface="Ebrima" panose="02000000000000000000" pitchFamily="2" charset="0"/>
                <a:cs typeface="Ebrima" panose="02000000000000000000" pitchFamily="2" charset="0"/>
              </a:rPr>
              <a:t>1. OMS</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16 de noviembre del 2021: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Guidance</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on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operational</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microplanning</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for COVID-19 vaccination. </a:t>
            </a:r>
            <a:r>
              <a:rPr kumimoji="0" lang="es-ES" sz="800" b="0" i="0" u="sng" strike="noStrike" kern="1200" cap="none" spc="0" normalizeH="0" baseline="0" noProof="0" dirty="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rPr>
              <a:t>https://www.who.int/publications/i/item/WHO-2019-nCoV-vaccination-microplanning-2021.1.</a:t>
            </a:r>
            <a:endPar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a:p>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2, OMS, 6 de octubre del 2021: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Strategy</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to</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achieve</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global Covid-19 vaccination </a:t>
            </a:r>
            <a:r>
              <a:rPr kumimoji="0" lang="es-ES" sz="8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by</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mid-2022</a:t>
            </a:r>
            <a:r>
              <a:rPr lang="es-ES" sz="800" dirty="0">
                <a:solidFill>
                  <a:srgbClr val="000000"/>
                </a:solidFill>
                <a:latin typeface="Ebrima" panose="02000000000000000000" pitchFamily="2" charset="0"/>
                <a:ea typeface="Ebrima" panose="02000000000000000000" pitchFamily="2" charset="0"/>
                <a:cs typeface="Ebrima" panose="02000000000000000000" pitchFamily="2" charset="0"/>
              </a:rPr>
              <a:t>. </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hlinkClick r:id="rId5"/>
              </a:rPr>
              <a:t>https://cdn.who.int/media/docs/default-source/immunization/covid-19/strategy-to-achieve-global-covid-19-vaccination-by-mid-2022.pdf</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endParaRPr lang="es-ES" sz="800" dirty="0">
              <a:solidFill>
                <a:srgbClr val="000000"/>
              </a:solidFill>
              <a:latin typeface="Ebrima" panose="02000000000000000000" pitchFamily="2" charset="0"/>
              <a:ea typeface="Ebrima" panose="02000000000000000000" pitchFamily="2" charset="0"/>
              <a:cs typeface="Ebrima" panose="02000000000000000000" pitchFamily="2" charset="0"/>
            </a:endParaRPr>
          </a:p>
          <a:p>
            <a:r>
              <a:rPr lang="es-ES" sz="800" dirty="0">
                <a:solidFill>
                  <a:srgbClr val="000000"/>
                </a:solidFill>
                <a:latin typeface="Ebrima" panose="02000000000000000000" pitchFamily="2" charset="0"/>
                <a:ea typeface="Ebrima" panose="02000000000000000000" pitchFamily="2" charset="0"/>
                <a:cs typeface="Ebrima" panose="02000000000000000000" pitchFamily="2" charset="0"/>
              </a:rPr>
              <a:t>3</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OMS, 21 de enero del 2022</a:t>
            </a:r>
            <a:r>
              <a:rPr lang="es-ES" sz="800" dirty="0">
                <a:solidFill>
                  <a:srgbClr val="000000"/>
                </a:solidFill>
                <a:latin typeface="Ebrima" panose="02000000000000000000" pitchFamily="2" charset="0"/>
                <a:ea typeface="Ebrima" panose="02000000000000000000" pitchFamily="2" charset="0"/>
                <a:cs typeface="Ebrima" panose="02000000000000000000" pitchFamily="2" charset="0"/>
              </a:rPr>
              <a:t>: </a:t>
            </a:r>
            <a:r>
              <a:rPr kumimoji="0" lang="es-ES" sz="8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Hoja de ruta actualizada del SAGE de la OMS para el establecimiento de prioridades en el uso de vacunas contra la COVID-19. </a:t>
            </a:r>
            <a:r>
              <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21 de enero del 2022. https://apps.who.int/iris/bitstream/handle/10665/351946/WHO-2019-nCoV-Vaccines-SAGE-Prioritization-2022.1-spa.pdf.</a:t>
            </a:r>
          </a:p>
          <a:p>
            <a:r>
              <a:rPr lang="es-ES" sz="800" dirty="0">
                <a:solidFill>
                  <a:srgbClr val="000000"/>
                </a:solidFill>
                <a:latin typeface="Ebrima" panose="02000000000000000000" pitchFamily="2" charset="0"/>
                <a:ea typeface="Ebrima" panose="02000000000000000000" pitchFamily="2" charset="0"/>
                <a:cs typeface="Ebrima" panose="02000000000000000000" pitchFamily="2" charset="0"/>
              </a:rPr>
              <a:t>4. Departamento de Inmunización, Vacunas y Productos Biológicos (IVB) de la OMS. </a:t>
            </a:r>
            <a:r>
              <a:rPr lang="es-ES" sz="800" b="1" dirty="0" err="1">
                <a:solidFill>
                  <a:srgbClr val="000000"/>
                </a:solidFill>
                <a:latin typeface="Ebrima" panose="02000000000000000000" pitchFamily="2" charset="0"/>
                <a:ea typeface="Ebrima" panose="02000000000000000000" pitchFamily="2" charset="0"/>
                <a:cs typeface="Ebrima" panose="02000000000000000000" pitchFamily="2" charset="0"/>
              </a:rPr>
              <a:t>Setting</a:t>
            </a:r>
            <a:r>
              <a:rPr lang="es-ES" sz="800" b="1" dirty="0">
                <a:solidFill>
                  <a:srgbClr val="000000"/>
                </a:solidFill>
                <a:latin typeface="Ebrima" panose="02000000000000000000" pitchFamily="2" charset="0"/>
                <a:ea typeface="Ebrima" panose="02000000000000000000" pitchFamily="2" charset="0"/>
                <a:cs typeface="Ebrima" panose="02000000000000000000" pitchFamily="2" charset="0"/>
              </a:rPr>
              <a:t> </a:t>
            </a:r>
            <a:r>
              <a:rPr lang="es-ES" sz="800" b="1" dirty="0" err="1">
                <a:solidFill>
                  <a:srgbClr val="000000"/>
                </a:solidFill>
                <a:latin typeface="Ebrima" panose="02000000000000000000" pitchFamily="2" charset="0"/>
                <a:ea typeface="Ebrima" panose="02000000000000000000" pitchFamily="2" charset="0"/>
                <a:cs typeface="Ebrima" panose="02000000000000000000" pitchFamily="2" charset="0"/>
              </a:rPr>
              <a:t>national</a:t>
            </a:r>
            <a:r>
              <a:rPr lang="es-ES" sz="800" b="1" dirty="0">
                <a:solidFill>
                  <a:srgbClr val="000000"/>
                </a:solidFill>
                <a:latin typeface="Ebrima" panose="02000000000000000000" pitchFamily="2" charset="0"/>
                <a:ea typeface="Ebrima" panose="02000000000000000000" pitchFamily="2" charset="0"/>
                <a:cs typeface="Ebrima" panose="02000000000000000000" pitchFamily="2" charset="0"/>
              </a:rPr>
              <a:t> </a:t>
            </a:r>
            <a:r>
              <a:rPr lang="es-ES" sz="800" b="1" dirty="0" err="1">
                <a:solidFill>
                  <a:srgbClr val="000000"/>
                </a:solidFill>
                <a:latin typeface="Ebrima" panose="02000000000000000000" pitchFamily="2" charset="0"/>
                <a:ea typeface="Ebrima" panose="02000000000000000000" pitchFamily="2" charset="0"/>
                <a:cs typeface="Ebrima" panose="02000000000000000000" pitchFamily="2" charset="0"/>
              </a:rPr>
              <a:t>strategies</a:t>
            </a:r>
            <a:r>
              <a:rPr lang="es-ES" sz="800" b="1" dirty="0">
                <a:solidFill>
                  <a:srgbClr val="000000"/>
                </a:solidFill>
                <a:latin typeface="Ebrima" panose="02000000000000000000" pitchFamily="2" charset="0"/>
                <a:ea typeface="Ebrima" panose="02000000000000000000" pitchFamily="2" charset="0"/>
                <a:cs typeface="Ebrima" panose="02000000000000000000" pitchFamily="2" charset="0"/>
              </a:rPr>
              <a:t> </a:t>
            </a:r>
            <a:r>
              <a:rPr lang="es-ES" sz="800" b="1" dirty="0" err="1">
                <a:solidFill>
                  <a:srgbClr val="000000"/>
                </a:solidFill>
                <a:latin typeface="Ebrima" panose="02000000000000000000" pitchFamily="2" charset="0"/>
                <a:ea typeface="Ebrima" panose="02000000000000000000" pitchFamily="2" charset="0"/>
                <a:cs typeface="Ebrima" panose="02000000000000000000" pitchFamily="2" charset="0"/>
              </a:rPr>
              <a:t>to</a:t>
            </a:r>
            <a:r>
              <a:rPr lang="es-ES" sz="800" b="1" dirty="0">
                <a:solidFill>
                  <a:srgbClr val="000000"/>
                </a:solidFill>
                <a:latin typeface="Ebrima" panose="02000000000000000000" pitchFamily="2" charset="0"/>
                <a:ea typeface="Ebrima" panose="02000000000000000000" pitchFamily="2" charset="0"/>
                <a:cs typeface="Ebrima" panose="02000000000000000000" pitchFamily="2" charset="0"/>
              </a:rPr>
              <a:t> </a:t>
            </a:r>
            <a:r>
              <a:rPr lang="es-ES" sz="800" b="1" dirty="0" err="1">
                <a:solidFill>
                  <a:srgbClr val="000000"/>
                </a:solidFill>
                <a:latin typeface="Ebrima" panose="02000000000000000000" pitchFamily="2" charset="0"/>
                <a:ea typeface="Ebrima" panose="02000000000000000000" pitchFamily="2" charset="0"/>
                <a:cs typeface="Ebrima" panose="02000000000000000000" pitchFamily="2" charset="0"/>
              </a:rPr>
              <a:t>achieve</a:t>
            </a:r>
            <a:r>
              <a:rPr lang="es-ES" sz="800" b="1" dirty="0">
                <a:solidFill>
                  <a:srgbClr val="000000"/>
                </a:solidFill>
                <a:latin typeface="Ebrima" panose="02000000000000000000" pitchFamily="2" charset="0"/>
                <a:ea typeface="Ebrima" panose="02000000000000000000" pitchFamily="2" charset="0"/>
                <a:cs typeface="Ebrima" panose="02000000000000000000" pitchFamily="2" charset="0"/>
              </a:rPr>
              <a:t> </a:t>
            </a:r>
            <a:r>
              <a:rPr lang="es-ES" sz="800" b="1" dirty="0" err="1">
                <a:solidFill>
                  <a:srgbClr val="000000"/>
                </a:solidFill>
                <a:latin typeface="Ebrima" panose="02000000000000000000" pitchFamily="2" charset="0"/>
                <a:ea typeface="Ebrima" panose="02000000000000000000" pitchFamily="2" charset="0"/>
                <a:cs typeface="Ebrima" panose="02000000000000000000" pitchFamily="2" charset="0"/>
              </a:rPr>
              <a:t>optimal</a:t>
            </a:r>
            <a:r>
              <a:rPr lang="es-ES" sz="800" b="1" dirty="0">
                <a:solidFill>
                  <a:srgbClr val="000000"/>
                </a:solidFill>
                <a:latin typeface="Ebrima" panose="02000000000000000000" pitchFamily="2" charset="0"/>
                <a:ea typeface="Ebrima" panose="02000000000000000000" pitchFamily="2" charset="0"/>
                <a:cs typeface="Ebrima" panose="02000000000000000000" pitchFamily="2" charset="0"/>
              </a:rPr>
              <a:t> COVID-19 vaccination targets.</a:t>
            </a:r>
            <a:r>
              <a:rPr lang="es-ES" sz="800" dirty="0">
                <a:solidFill>
                  <a:srgbClr val="000000"/>
                </a:solidFill>
                <a:latin typeface="Ebrima" panose="02000000000000000000" pitchFamily="2" charset="0"/>
                <a:ea typeface="Ebrima" panose="02000000000000000000" pitchFamily="2" charset="0"/>
                <a:cs typeface="Ebrima" panose="02000000000000000000" pitchFamily="2" charset="0"/>
              </a:rPr>
              <a:t> En publicación.</a:t>
            </a:r>
            <a:endParaRPr kumimoji="0" lang="es-ES" sz="8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3" name="CuadroTexto 12">
            <a:extLst>
              <a:ext uri="{FF2B5EF4-FFF2-40B4-BE49-F238E27FC236}">
                <a16:creationId xmlns:a16="http://schemas.microsoft.com/office/drawing/2014/main" id="{8ACB3DC7-78F3-4084-BF04-1A82F916D7B2}"/>
              </a:ext>
            </a:extLst>
          </p:cNvPr>
          <p:cNvSpPr txBox="1"/>
          <p:nvPr/>
        </p:nvSpPr>
        <p:spPr>
          <a:xfrm>
            <a:off x="610442" y="1004508"/>
            <a:ext cx="10678332" cy="473015"/>
          </a:xfrm>
          <a:prstGeom prst="rect">
            <a:avLst/>
          </a:prstGeom>
          <a:noFill/>
          <a:ln>
            <a:noFill/>
          </a:ln>
        </p:spPr>
        <p:txBody>
          <a:bodyPr wrap="square">
            <a:spAutoFit/>
          </a:bodyPr>
          <a:lstStyle/>
          <a:p>
            <a:pPr marR="0" lvl="0" algn="l" defTabSz="914400" rtl="0" eaLnBrk="1" fontAlgn="auto" latinLnBrk="0" hangingPunct="1">
              <a:lnSpc>
                <a:spcPct val="107000"/>
              </a:lnSpc>
              <a:buClrTx/>
              <a:buSzTx/>
              <a:tabLst/>
              <a:defRPr/>
            </a:pPr>
            <a:r>
              <a:rPr lang="es-ES" sz="1200" i="1" dirty="0">
                <a:solidFill>
                  <a:srgbClr val="000000"/>
                </a:solidFill>
                <a:latin typeface="+mj-lt"/>
                <a:ea typeface="Times New Roman" panose="02020603050405020304" pitchFamily="18" charset="0"/>
                <a:cs typeface="Calibri" panose="020F0502020204030204" pitchFamily="34" charset="0"/>
              </a:rPr>
              <a:t>En las siguientes diapositivas se presentan consideraciones relativas al proceso de ocho pasos de la OMS para la </a:t>
            </a:r>
            <a:r>
              <a:rPr lang="es-ES" sz="1200" i="1" dirty="0" err="1">
                <a:solidFill>
                  <a:srgbClr val="000000"/>
                </a:solidFill>
                <a:latin typeface="+mj-lt"/>
                <a:ea typeface="Times New Roman" panose="02020603050405020304" pitchFamily="18" charset="0"/>
                <a:cs typeface="Calibri" panose="020F0502020204030204" pitchFamily="34" charset="0"/>
              </a:rPr>
              <a:t>microplanificación</a:t>
            </a:r>
            <a:r>
              <a:rPr lang="es-ES" sz="1200" i="1" dirty="0">
                <a:solidFill>
                  <a:srgbClr val="000000"/>
                </a:solidFill>
                <a:latin typeface="+mj-lt"/>
                <a:ea typeface="Times New Roman" panose="02020603050405020304" pitchFamily="18" charset="0"/>
                <a:cs typeface="Calibri" panose="020F0502020204030204" pitchFamily="34" charset="0"/>
              </a:rPr>
              <a:t> operativa de las vacunas contra la COVID-19. </a:t>
            </a:r>
            <a:endParaRPr kumimoji="0" lang="es-ES" sz="1200" i="1" u="none" strike="noStrike" kern="1200" cap="none" spc="0" normalizeH="0" baseline="0" dirty="0">
              <a:ln>
                <a:noFill/>
              </a:ln>
              <a:solidFill>
                <a:srgbClr val="000000"/>
              </a:solidFill>
              <a:effectLst/>
              <a:uLnTx/>
              <a:uFillTx/>
              <a:latin typeface="+mj-lt"/>
              <a:ea typeface="Times New Roman" panose="02020603050405020304" pitchFamily="18" charset="0"/>
              <a:cs typeface="Calibri" panose="020F0502020204030204" pitchFamily="34" charset="0"/>
            </a:endParaRPr>
          </a:p>
        </p:txBody>
      </p:sp>
      <p:pic>
        <p:nvPicPr>
          <p:cNvPr id="3" name="Picture 2" descr="Chart, sunburst chart&#10;&#10;Description automatically generated">
            <a:extLst>
              <a:ext uri="{FF2B5EF4-FFF2-40B4-BE49-F238E27FC236}">
                <a16:creationId xmlns:a16="http://schemas.microsoft.com/office/drawing/2014/main" id="{C831DEB0-9F40-4AA1-AC9F-6FB0A26B63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418" y="2179434"/>
            <a:ext cx="3583581" cy="3716800"/>
          </a:xfrm>
          <a:prstGeom prst="rect">
            <a:avLst/>
          </a:prstGeom>
        </p:spPr>
      </p:pic>
      <p:sp>
        <p:nvSpPr>
          <p:cNvPr id="10" name="Rectángulo 9">
            <a:extLst>
              <a:ext uri="{FF2B5EF4-FFF2-40B4-BE49-F238E27FC236}">
                <a16:creationId xmlns:a16="http://schemas.microsoft.com/office/drawing/2014/main" id="{E9EB0162-49BA-4E22-A443-0DFC78D57542}"/>
              </a:ext>
            </a:extLst>
          </p:cNvPr>
          <p:cNvSpPr/>
          <p:nvPr/>
        </p:nvSpPr>
        <p:spPr>
          <a:xfrm>
            <a:off x="2351313" y="2179434"/>
            <a:ext cx="797523" cy="1289472"/>
          </a:xfrm>
          <a:prstGeom prst="rect">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50266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9920178-C889-4308-AA47-D41409B944FC}"/>
              </a:ext>
            </a:extLst>
          </p:cNvPr>
          <p:cNvSpPr>
            <a:spLocks noGrp="1"/>
          </p:cNvSpPr>
          <p:nvPr>
            <p:ph type="title"/>
          </p:nvPr>
        </p:nvSpPr>
        <p:spPr>
          <a:xfrm>
            <a:off x="479998" y="133174"/>
            <a:ext cx="10035602" cy="720000"/>
          </a:xfrm>
        </p:spPr>
        <p:txBody>
          <a:bodyPr/>
          <a:lstStyle/>
          <a:p>
            <a:r>
              <a:rPr lang="es-ES" sz="2400" dirty="0"/>
              <a:t>Consideraciones para optimizar la cartera de los países de vacunas contra la COVID-19 (2/4)</a:t>
            </a:r>
          </a:p>
        </p:txBody>
      </p:sp>
      <p:pic>
        <p:nvPicPr>
          <p:cNvPr id="6" name="Imagen 5">
            <a:extLst>
              <a:ext uri="{FF2B5EF4-FFF2-40B4-BE49-F238E27FC236}">
                <a16:creationId xmlns:a16="http://schemas.microsoft.com/office/drawing/2014/main" id="{3BD0972D-1C4B-4243-AF48-388DF08051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4730" y="2156113"/>
            <a:ext cx="3915269" cy="4060818"/>
          </a:xfrm>
          <a:prstGeom prst="rect">
            <a:avLst/>
          </a:prstGeom>
        </p:spPr>
      </p:pic>
      <p:sp>
        <p:nvSpPr>
          <p:cNvPr id="7" name="Marcador de texto 3">
            <a:extLst>
              <a:ext uri="{FF2B5EF4-FFF2-40B4-BE49-F238E27FC236}">
                <a16:creationId xmlns:a16="http://schemas.microsoft.com/office/drawing/2014/main" id="{14CC2414-00C3-4448-B535-25C444362BAD}"/>
              </a:ext>
            </a:extLst>
          </p:cNvPr>
          <p:cNvSpPr txBox="1">
            <a:spLocks/>
          </p:cNvSpPr>
          <p:nvPr/>
        </p:nvSpPr>
        <p:spPr>
          <a:xfrm>
            <a:off x="712155" y="1465300"/>
            <a:ext cx="3839218" cy="522451"/>
          </a:xfrm>
          <a:prstGeom prst="rect">
            <a:avLst/>
          </a:prstGeom>
        </p:spPr>
        <p:txBody>
          <a:bodyPr numCol="1"/>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t>Proceso de ocho pasos </a:t>
            </a:r>
            <a:b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br>
            <a: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t>en la </a:t>
            </a:r>
            <a:r>
              <a:rPr lang="es-ES" b="1" dirty="0" err="1">
                <a:solidFill>
                  <a:schemeClr val="accent1"/>
                </a:solidFill>
                <a:latin typeface="Ebrima" panose="02000000000000000000" pitchFamily="2" charset="0"/>
                <a:ea typeface="Ebrima" panose="02000000000000000000" pitchFamily="2" charset="0"/>
                <a:cs typeface="Ebrima" panose="02000000000000000000" pitchFamily="2" charset="0"/>
              </a:rPr>
              <a:t>microplanificación</a:t>
            </a:r>
            <a: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t> operativa </a:t>
            </a:r>
            <a:b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br>
            <a:r>
              <a:rPr lang="es-ES" b="1" dirty="0">
                <a:solidFill>
                  <a:schemeClr val="accent1"/>
                </a:solidFill>
                <a:latin typeface="Ebrima" panose="02000000000000000000" pitchFamily="2" charset="0"/>
                <a:ea typeface="Ebrima" panose="02000000000000000000" pitchFamily="2" charset="0"/>
                <a:cs typeface="Ebrima" panose="02000000000000000000" pitchFamily="2" charset="0"/>
              </a:rPr>
              <a:t>para la inmunización contra la COVID-19</a:t>
            </a:r>
            <a:r>
              <a:rPr lang="es-ES" b="1" baseline="30000" dirty="0">
                <a:solidFill>
                  <a:schemeClr val="accent1"/>
                </a:solidFill>
                <a:latin typeface="Ebrima" panose="02000000000000000000" pitchFamily="2" charset="0"/>
                <a:ea typeface="Ebrima" panose="02000000000000000000" pitchFamily="2" charset="0"/>
                <a:cs typeface="Ebrima" panose="02000000000000000000" pitchFamily="2" charset="0"/>
              </a:rPr>
              <a:t>1</a:t>
            </a:r>
            <a:endParaRPr lang="es-ES" b="1" dirty="0">
              <a:solidFill>
                <a:schemeClr val="accent1"/>
              </a:solidFill>
              <a:latin typeface="Ebrima" panose="02000000000000000000" pitchFamily="2" charset="0"/>
              <a:ea typeface="Ebrima" panose="02000000000000000000" pitchFamily="2" charset="0"/>
              <a:cs typeface="Ebrima" panose="02000000000000000000" pitchFamily="2" charset="0"/>
            </a:endParaRPr>
          </a:p>
        </p:txBody>
      </p:sp>
      <p:cxnSp>
        <p:nvCxnSpPr>
          <p:cNvPr id="8" name="Conector recto de flecha 7">
            <a:extLst>
              <a:ext uri="{FF2B5EF4-FFF2-40B4-BE49-F238E27FC236}">
                <a16:creationId xmlns:a16="http://schemas.microsoft.com/office/drawing/2014/main" id="{140506E0-C570-4C76-80C1-7DA70ED14784}"/>
              </a:ext>
            </a:extLst>
          </p:cNvPr>
          <p:cNvCxnSpPr>
            <a:cxnSpLocks/>
          </p:cNvCxnSpPr>
          <p:nvPr/>
        </p:nvCxnSpPr>
        <p:spPr>
          <a:xfrm flipV="1">
            <a:off x="4551374" y="2768239"/>
            <a:ext cx="1054220" cy="861860"/>
          </a:xfrm>
          <a:prstGeom prst="straightConnector1">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cxnSp>
      <p:sp>
        <p:nvSpPr>
          <p:cNvPr id="9" name="CuadroTexto 8">
            <a:extLst>
              <a:ext uri="{FF2B5EF4-FFF2-40B4-BE49-F238E27FC236}">
                <a16:creationId xmlns:a16="http://schemas.microsoft.com/office/drawing/2014/main" id="{9FFB510F-C050-4ADD-87AC-88E93C38A9C4}"/>
              </a:ext>
            </a:extLst>
          </p:cNvPr>
          <p:cNvSpPr txBox="1"/>
          <p:nvPr/>
        </p:nvSpPr>
        <p:spPr>
          <a:xfrm>
            <a:off x="4913598" y="763754"/>
            <a:ext cx="7139620" cy="5884175"/>
          </a:xfrm>
          <a:prstGeom prst="rect">
            <a:avLst/>
          </a:prstGeom>
          <a:solidFill>
            <a:schemeClr val="bg1">
              <a:lumMod val="95000"/>
            </a:schemeClr>
          </a:solidFill>
          <a:ln w="19050">
            <a:solidFill>
              <a:srgbClr val="FA9A00"/>
            </a:solidFill>
          </a:ln>
        </p:spPr>
        <p:txBody>
          <a:bodyPr wrap="square" lIns="91440" tIns="45720" rIns="91440" bIns="45720" anchor="t">
            <a:spAutoFit/>
          </a:bodyPr>
          <a:lstStyle/>
          <a:p>
            <a:pPr marL="0" lvl="1">
              <a:lnSpc>
                <a:spcPct val="150000"/>
              </a:lnSpc>
              <a:buClr>
                <a:schemeClr val="tx1"/>
              </a:buClr>
              <a:buSzPct val="80000"/>
            </a:pPr>
            <a:r>
              <a:rPr lang="es-ES" sz="900" b="1" i="1" dirty="0">
                <a:latin typeface="Ebrima"/>
                <a:ea typeface="Ebrima"/>
                <a:cs typeface="Ebrima"/>
              </a:rPr>
              <a:t>Estimar las necesidades, planificar la conservación de las vacunas, identificar y gestionar los recursos humanos:</a:t>
            </a:r>
          </a:p>
          <a:p>
            <a:pPr marL="171450" lvl="1" indent="-171450">
              <a:lnSpc>
                <a:spcPct val="150000"/>
              </a:lnSpc>
              <a:buClr>
                <a:schemeClr val="tx1"/>
              </a:buClr>
              <a:buSzPct val="80000"/>
              <a:buFont typeface="Arial" panose="020B0604020202020204" pitchFamily="34" charset="0"/>
              <a:buChar char="•"/>
            </a:pPr>
            <a:r>
              <a:rPr lang="es-ES" sz="900" b="1" dirty="0">
                <a:latin typeface="Ebrima"/>
                <a:ea typeface="Ebrima"/>
                <a:cs typeface="Ebrima"/>
              </a:rPr>
              <a:t>SUMINISTRO DISPONIBLE </a:t>
            </a:r>
            <a:r>
              <a:rPr lang="es-ES" sz="900" dirty="0">
                <a:latin typeface="Ebrima"/>
                <a:ea typeface="Ebrima"/>
                <a:cs typeface="Ebrima"/>
              </a:rPr>
              <a:t>por producto a través del </a:t>
            </a:r>
            <a:r>
              <a:rPr lang="es-ES" sz="900" dirty="0">
                <a:latin typeface="Ebrima"/>
                <a:ea typeface="Ebrima"/>
                <a:cs typeface="Ebrima"/>
                <a:hlinkClick r:id="rId4"/>
              </a:rPr>
              <a:t>Mecanismo COVAX </a:t>
            </a:r>
            <a:r>
              <a:rPr lang="es-ES" sz="900" dirty="0">
                <a:latin typeface="Ebrima"/>
                <a:ea typeface="Ebrima"/>
                <a:cs typeface="Ebrima"/>
              </a:rPr>
              <a:t>y otras fuentes (</a:t>
            </a:r>
            <a:r>
              <a:rPr lang="es-ES" sz="900" dirty="0">
                <a:latin typeface="Ebrima"/>
                <a:ea typeface="Ebrima"/>
                <a:cs typeface="Ebrima"/>
                <a:hlinkClick r:id="rId5"/>
              </a:rPr>
              <a:t>proyecciones de suministro del FMI/OMS</a:t>
            </a:r>
            <a:r>
              <a:rPr lang="es-ES" sz="900" dirty="0">
                <a:latin typeface="Ebrima"/>
                <a:ea typeface="Ebrima"/>
                <a:cs typeface="Ebrima"/>
              </a:rPr>
              <a:t>).</a:t>
            </a:r>
            <a:endParaRPr lang="es-ES" sz="900" dirty="0">
              <a:latin typeface="Ebrima"/>
              <a:ea typeface="Ebrima"/>
              <a:cs typeface="Arial"/>
            </a:endParaRPr>
          </a:p>
          <a:p>
            <a:pPr marL="171450" lvl="1" indent="-171450">
              <a:lnSpc>
                <a:spcPct val="150000"/>
              </a:lnSpc>
              <a:buClr>
                <a:schemeClr val="tx1"/>
              </a:buClr>
              <a:buSzPct val="80000"/>
              <a:buFont typeface="Arial" panose="020B0604020202020204" pitchFamily="34" charset="0"/>
              <a:buChar char="•"/>
            </a:pPr>
            <a:r>
              <a:rPr lang="es-ES" sz="900" b="1" dirty="0">
                <a:latin typeface="Ebrima"/>
                <a:ea typeface="Ebrima"/>
                <a:cs typeface="Ebrima"/>
              </a:rPr>
              <a:t>COSTO Y PRESUPUESTO: </a:t>
            </a:r>
            <a:r>
              <a:rPr lang="es-ES" sz="900" dirty="0">
                <a:latin typeface="Ebrima"/>
                <a:ea typeface="Ebrima"/>
                <a:cs typeface="Ebrima"/>
                <a:hlinkClick r:id="rId6"/>
              </a:rPr>
              <a:t>gama de precios</a:t>
            </a:r>
            <a:r>
              <a:rPr lang="es-ES" sz="900" dirty="0">
                <a:latin typeface="Ebrima"/>
                <a:ea typeface="Ebrima"/>
                <a:cs typeface="Ebrima"/>
              </a:rPr>
              <a:t> de las vacunas (cuando sea pertinente), aumento de los recursos humanos y los viáticos, transporte para las actividades de extensión, movilización social y cadena de frío (</a:t>
            </a:r>
            <a:r>
              <a:rPr lang="es-ES" sz="900" dirty="0">
                <a:latin typeface="Ebrima"/>
                <a:ea typeface="Ebrima"/>
                <a:cs typeface="Ebrima"/>
                <a:hlinkClick r:id="rId7"/>
              </a:rPr>
              <a:t>herramienta para estimar los costos </a:t>
            </a:r>
            <a:br>
              <a:rPr lang="es-ES" sz="900" dirty="0">
                <a:latin typeface="Ebrima"/>
                <a:ea typeface="Ebrima"/>
                <a:cs typeface="Ebrima"/>
                <a:hlinkClick r:id="rId7"/>
              </a:rPr>
            </a:br>
            <a:r>
              <a:rPr lang="es-ES" sz="900" dirty="0">
                <a:latin typeface="Ebrima"/>
                <a:ea typeface="Ebrima"/>
                <a:cs typeface="Ebrima"/>
                <a:hlinkClick r:id="rId7"/>
              </a:rPr>
              <a:t>de la introducción y el despliegue de vacunas contra la COVID-19 </a:t>
            </a:r>
            <a:r>
              <a:rPr lang="es-ES" sz="900" dirty="0">
                <a:latin typeface="Ebrima"/>
                <a:ea typeface="Ebrima"/>
                <a:cs typeface="Ebrima"/>
              </a:rPr>
              <a:t>y </a:t>
            </a:r>
            <a:r>
              <a:rPr lang="es-ES" sz="900" dirty="0">
                <a:latin typeface="Ebrima"/>
                <a:ea typeface="Ebrima"/>
                <a:cs typeface="Ebrima"/>
                <a:hlinkClick r:id="rId8"/>
              </a:rPr>
              <a:t>cuadro general de las perspectivas macroeconómicas</a:t>
            </a:r>
            <a:r>
              <a:rPr lang="es-ES" sz="900" dirty="0">
                <a:latin typeface="Ebrima"/>
                <a:ea typeface="Ebrima"/>
                <a:cs typeface="Ebrima"/>
              </a:rPr>
              <a:t>).</a:t>
            </a:r>
          </a:p>
          <a:p>
            <a:pPr marL="171450" lvl="1" indent="-171450">
              <a:lnSpc>
                <a:spcPct val="150000"/>
              </a:lnSpc>
              <a:buClr>
                <a:schemeClr val="tx1"/>
              </a:buClr>
              <a:buSzPct val="80000"/>
              <a:buFont typeface="Arial" panose="020B0604020202020204" pitchFamily="34" charset="0"/>
              <a:buChar char="•"/>
            </a:pPr>
            <a:r>
              <a:rPr lang="es-ES" sz="900" b="1" dirty="0">
                <a:latin typeface="Ebrima"/>
                <a:ea typeface="Ebrima"/>
                <a:cs typeface="Ebrima"/>
              </a:rPr>
              <a:t>REQUISITOS REGULATORIOS</a:t>
            </a:r>
          </a:p>
          <a:p>
            <a:pPr marL="171450" lvl="1" indent="-171450">
              <a:lnSpc>
                <a:spcPct val="150000"/>
              </a:lnSpc>
              <a:buClr>
                <a:schemeClr val="tx1"/>
              </a:buClr>
              <a:buSzPct val="80000"/>
              <a:buFont typeface="Arial" panose="020B0604020202020204" pitchFamily="34" charset="0"/>
              <a:buChar char="•"/>
            </a:pPr>
            <a:r>
              <a:rPr lang="es-ES" sz="900" b="1" dirty="0">
                <a:latin typeface="Ebrima"/>
                <a:ea typeface="Ebrima"/>
                <a:cs typeface="Ebrima"/>
              </a:rPr>
              <a:t>ALMACENAMIENTO Y PERÍODO DE VALIDEZ: </a:t>
            </a: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Los requisitos de la cadena de temperatura </a:t>
            </a:r>
            <a:r>
              <a:rPr lang="es-ES" sz="900" dirty="0" err="1">
                <a:latin typeface="Ebrima"/>
                <a:ea typeface="Ebrima"/>
                <a:cs typeface="Ebrima"/>
              </a:rPr>
              <a:t>ultrabaja</a:t>
            </a:r>
            <a:r>
              <a:rPr lang="es-ES" sz="900" dirty="0">
                <a:latin typeface="Ebrima"/>
                <a:ea typeface="Ebrima"/>
                <a:cs typeface="Ebrima"/>
              </a:rPr>
              <a:t> para la distribución y la conservación (por ejemplo, Pfizer) podrían </a:t>
            </a: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plantear problemas en algunos entornos nacionales o subnacionales (por ejemplo, zonas rurales, conflictos, migrantes).</a:t>
            </a: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Dependiendo de la capacidad de almacenamiento de la cadena de frío, se pueden preferir productos que requieran una refrigeración convencional (de +2 a +8 °C) (por ejemplo, AstraZeneca/SII, Sinopharm, Sinovac, </a:t>
            </a:r>
            <a:r>
              <a:rPr lang="es-ES" sz="900" dirty="0" err="1">
                <a:latin typeface="Ebrima"/>
                <a:ea typeface="Ebrima"/>
                <a:cs typeface="Ebrima"/>
              </a:rPr>
              <a:t>Bharat</a:t>
            </a:r>
            <a:r>
              <a:rPr lang="es-ES" sz="900" dirty="0">
                <a:latin typeface="Ebrima"/>
                <a:ea typeface="Ebrima"/>
                <a:cs typeface="Ebrima"/>
              </a:rPr>
              <a:t>, Novavax).</a:t>
            </a:r>
          </a:p>
          <a:p>
            <a:pPr marL="171450" lvl="1" indent="-171450">
              <a:lnSpc>
                <a:spcPct val="150000"/>
              </a:lnSpc>
              <a:buClr>
                <a:schemeClr val="tx1"/>
              </a:buClr>
              <a:buSzPct val="80000"/>
              <a:buFont typeface="Arial" panose="020B0604020202020204" pitchFamily="34" charset="0"/>
              <a:buChar char="•"/>
            </a:pPr>
            <a:r>
              <a:rPr lang="es-ES" sz="900" b="1" dirty="0">
                <a:latin typeface="Ebrima"/>
                <a:ea typeface="Ebrima"/>
                <a:cs typeface="Ebrima"/>
              </a:rPr>
              <a:t>PRESENTACIÓN Y DESPERDICIO: </a:t>
            </a:r>
            <a:endParaRPr lang="es-ES" sz="900" b="1" dirty="0">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Mientras que con las dosis únicas o pequeñas (por ejemplo, Sinopharm, Sinovac, </a:t>
            </a:r>
            <a:r>
              <a:rPr lang="es-ES" sz="900" dirty="0" err="1">
                <a:latin typeface="Ebrima"/>
                <a:ea typeface="Ebrima"/>
                <a:cs typeface="Ebrima"/>
              </a:rPr>
              <a:t>Bharat</a:t>
            </a:r>
            <a:r>
              <a:rPr lang="es-ES" sz="900" dirty="0">
                <a:latin typeface="Ebrima"/>
                <a:ea typeface="Ebrima"/>
                <a:cs typeface="Ebrima"/>
              </a:rPr>
              <a:t>, Novavax</a:t>
            </a:r>
            <a:r>
              <a:rPr lang="es-ES" sz="900" baseline="30000" dirty="0">
                <a:latin typeface="Ebrima"/>
                <a:ea typeface="Ebrima"/>
                <a:cs typeface="Ebrima"/>
              </a:rPr>
              <a:t>2</a:t>
            </a:r>
            <a:r>
              <a:rPr lang="es-ES" sz="900" dirty="0">
                <a:latin typeface="Ebrima"/>
                <a:ea typeface="Ebrima"/>
                <a:cs typeface="Ebrima"/>
              </a:rPr>
              <a:t> ) se puede disminuir </a:t>
            </a:r>
            <a:br>
              <a:rPr lang="es-ES" sz="900" dirty="0">
                <a:latin typeface="Ebrima"/>
                <a:ea typeface="Ebrima"/>
                <a:cs typeface="Ebrima"/>
              </a:rPr>
            </a:br>
            <a:r>
              <a:rPr lang="es-ES" sz="900" dirty="0">
                <a:latin typeface="Ebrima"/>
                <a:ea typeface="Ebrima"/>
                <a:cs typeface="Ebrima"/>
              </a:rPr>
              <a:t>el desperdicio de vacunas, sobre todo en entornos de baja densidad demográfica, los viales multidosis reducen la necesidad de espacio en la cadena de frío (por ejemplo, Pfizer, Moderna, AstraZeneca/SII, Janssen, Sinopharm, Sinovac, </a:t>
            </a:r>
            <a:r>
              <a:rPr lang="es-ES" sz="900" dirty="0" err="1">
                <a:latin typeface="Ebrima"/>
                <a:ea typeface="Ebrima"/>
                <a:cs typeface="Ebrima"/>
              </a:rPr>
              <a:t>Bharat</a:t>
            </a:r>
            <a:r>
              <a:rPr lang="es-ES" sz="900" dirty="0">
                <a:latin typeface="Ebrima"/>
                <a:ea typeface="Ebrima"/>
                <a:cs typeface="Ebrima"/>
              </a:rPr>
              <a:t>, Novavax).</a:t>
            </a:r>
            <a:endParaRPr lang="es-ES" sz="900" dirty="0">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Las vacunas líquidas que no requieren reconstitución pueden ser más sencillas de administrar (por ejemplo, Pfizer [formulación lista para usar], Moderna, AstraZeneca/SII, Janssen, Sinopharm, Sinovac, </a:t>
            </a:r>
            <a:r>
              <a:rPr lang="es-ES" sz="900" dirty="0" err="1">
                <a:latin typeface="Ebrima"/>
                <a:ea typeface="Ebrima"/>
                <a:cs typeface="Ebrima"/>
              </a:rPr>
              <a:t>Bharat</a:t>
            </a:r>
            <a:r>
              <a:rPr lang="es-ES" sz="900" dirty="0">
                <a:latin typeface="Ebrima"/>
                <a:ea typeface="Ebrima"/>
                <a:cs typeface="Ebrima"/>
              </a:rPr>
              <a:t>, Novavax).</a:t>
            </a:r>
          </a:p>
          <a:p>
            <a:pPr marL="171450" lvl="1" indent="-171450">
              <a:lnSpc>
                <a:spcPct val="150000"/>
              </a:lnSpc>
              <a:buClr>
                <a:schemeClr val="tx1"/>
              </a:buClr>
              <a:buSzPct val="80000"/>
              <a:buFont typeface="Arial" panose="020B0604020202020204" pitchFamily="34" charset="0"/>
              <a:buChar char="•"/>
            </a:pPr>
            <a:r>
              <a:rPr lang="es-ES" sz="900" b="1" dirty="0">
                <a:latin typeface="Ebrima"/>
                <a:ea typeface="Ebrima"/>
                <a:cs typeface="Ebrima"/>
              </a:rPr>
              <a:t>ESQUEMA POSOLÓGICO Y REQUISITOS POR GRUPO DE POBLACIÓN: </a:t>
            </a:r>
            <a:endParaRPr lang="es-ES" sz="900" b="1" dirty="0">
              <a:latin typeface="Ebrima" panose="02000000000000000000" pitchFamily="2" charset="0"/>
              <a:ea typeface="Ebrima" panose="02000000000000000000" pitchFamily="2" charset="0"/>
              <a:cs typeface="Ebrima" panose="02000000000000000000" pitchFamily="2" charset="0"/>
            </a:endParaRP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Para la mayoría de los productos, la serie básica consta de 2 dosis.</a:t>
            </a: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Puede ser preferible usar un producto de una dosis (Janssen) en grupos poblacionales de difícil acceso (sin embargo, </a:t>
            </a:r>
            <a:br>
              <a:rPr lang="es-ES" sz="900" dirty="0">
                <a:latin typeface="Ebrima"/>
                <a:ea typeface="Ebrima"/>
                <a:cs typeface="Ebrima"/>
              </a:rPr>
            </a:br>
            <a:r>
              <a:rPr lang="es-ES" sz="900" dirty="0">
                <a:latin typeface="Ebrima"/>
                <a:ea typeface="Ebrima"/>
                <a:cs typeface="Ebrima"/>
              </a:rPr>
              <a:t>en cuanto a todos los criterios de valoración clínicos, dos dosis tienen mayor eficacia que una dosis única)</a:t>
            </a:r>
            <a:r>
              <a:rPr lang="es-ES" sz="900" baseline="30000" dirty="0">
                <a:latin typeface="Ebrima"/>
                <a:ea typeface="Ebrima"/>
                <a:cs typeface="Ebrima"/>
              </a:rPr>
              <a:t>3</a:t>
            </a:r>
            <a:r>
              <a:rPr lang="es-ES" sz="900" dirty="0">
                <a:latin typeface="Ebrima"/>
                <a:ea typeface="Ebrima"/>
                <a:cs typeface="Ebrima"/>
              </a:rPr>
              <a:t>.</a:t>
            </a:r>
            <a:endParaRPr lang="es-ES" sz="900" baseline="30000" dirty="0">
              <a:latin typeface="Ebrima"/>
              <a:ea typeface="Ebrima"/>
              <a:cs typeface="Ebrima"/>
            </a:endParaRP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En el caso de Sinovac y Sinopharm, es necesaria una</a:t>
            </a:r>
            <a:r>
              <a:rPr lang="es-ES" sz="900" i="1" dirty="0">
                <a:latin typeface="Ebrima"/>
                <a:ea typeface="Ebrima"/>
                <a:cs typeface="Ebrima"/>
              </a:rPr>
              <a:t> </a:t>
            </a:r>
            <a:r>
              <a:rPr lang="es-ES" sz="900" dirty="0">
                <a:latin typeface="Ebrima"/>
                <a:ea typeface="Ebrima"/>
                <a:cs typeface="Ebrima"/>
              </a:rPr>
              <a:t>tercera dosis para las personas de ≥60 años (+3-6 meses): </a:t>
            </a: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En todos los productos: </a:t>
            </a:r>
            <a:endParaRPr lang="es-ES" sz="900" dirty="0">
              <a:latin typeface="Ebrima" panose="02000000000000000000" pitchFamily="2" charset="0"/>
              <a:ea typeface="Ebrima" panose="02000000000000000000" pitchFamily="2" charset="0"/>
              <a:cs typeface="Ebrima" panose="02000000000000000000" pitchFamily="2" charset="0"/>
            </a:endParaRPr>
          </a:p>
          <a:p>
            <a:pPr marL="1085850" lvl="3"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dosis adicional para personas inmunodeprimidas (+1-3 meses),</a:t>
            </a:r>
          </a:p>
          <a:p>
            <a:pPr marL="1085850" lvl="3"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refuerzo (+4-6 meses).</a:t>
            </a:r>
          </a:p>
          <a:p>
            <a:pPr marL="628650" lvl="2" indent="-171450">
              <a:lnSpc>
                <a:spcPct val="150000"/>
              </a:lnSpc>
              <a:buClr>
                <a:schemeClr val="tx1"/>
              </a:buClr>
              <a:buSzPct val="80000"/>
              <a:buFont typeface="Arial" panose="020B0604020202020204" pitchFamily="34" charset="0"/>
              <a:buChar char="•"/>
            </a:pPr>
            <a:r>
              <a:rPr lang="es-ES" sz="900" dirty="0">
                <a:latin typeface="Ebrima"/>
                <a:ea typeface="Ebrima"/>
                <a:cs typeface="Ebrima"/>
              </a:rPr>
              <a:t>Se deben considerar los </a:t>
            </a:r>
            <a:r>
              <a:rPr lang="es-ES" sz="900" b="1" dirty="0">
                <a:latin typeface="Ebrima"/>
                <a:ea typeface="Ebrima"/>
                <a:cs typeface="Ebrima"/>
              </a:rPr>
              <a:t>ESQUEMAS HOMÓLOGOS O HETERÓLOGOS </a:t>
            </a:r>
            <a:r>
              <a:rPr lang="es-ES" sz="900" dirty="0">
                <a:latin typeface="Ebrima"/>
                <a:ea typeface="Ebrima"/>
                <a:cs typeface="Ebrima"/>
              </a:rPr>
              <a:t>para la serie básica y las dosis de refuerzo.</a:t>
            </a:r>
          </a:p>
        </p:txBody>
      </p:sp>
      <p:sp>
        <p:nvSpPr>
          <p:cNvPr id="10" name="Rectángulo 9">
            <a:extLst>
              <a:ext uri="{FF2B5EF4-FFF2-40B4-BE49-F238E27FC236}">
                <a16:creationId xmlns:a16="http://schemas.microsoft.com/office/drawing/2014/main" id="{8ACBB90C-70B5-4C56-97F4-A58168282E02}"/>
              </a:ext>
            </a:extLst>
          </p:cNvPr>
          <p:cNvSpPr/>
          <p:nvPr/>
        </p:nvSpPr>
        <p:spPr>
          <a:xfrm>
            <a:off x="3179614" y="2627254"/>
            <a:ext cx="1371759" cy="2898903"/>
          </a:xfrm>
          <a:prstGeom prst="rect">
            <a:avLst/>
          </a:prstGeom>
          <a:noFill/>
          <a:ln w="28575">
            <a:solidFill>
              <a:srgbClr val="FA9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CuadroTexto 10">
            <a:extLst>
              <a:ext uri="{FF2B5EF4-FFF2-40B4-BE49-F238E27FC236}">
                <a16:creationId xmlns:a16="http://schemas.microsoft.com/office/drawing/2014/main" id="{BB300684-CA76-4E0A-8037-28806766E853}"/>
              </a:ext>
            </a:extLst>
          </p:cNvPr>
          <p:cNvSpPr txBox="1"/>
          <p:nvPr/>
        </p:nvSpPr>
        <p:spPr>
          <a:xfrm>
            <a:off x="138783" y="6190811"/>
            <a:ext cx="4735152" cy="646331"/>
          </a:xfrm>
          <a:prstGeom prst="rect">
            <a:avLst/>
          </a:prstGeom>
          <a:noFill/>
        </p:spPr>
        <p:txBody>
          <a:bodyPr wrap="square">
            <a:spAutoFit/>
          </a:bodyPr>
          <a:lstStyle/>
          <a:p>
            <a:pPr marL="228600" indent="-228600">
              <a:buAutoNum type="arabicPeriod"/>
            </a:pPr>
            <a:r>
              <a:rPr kumimoji="0" lang="es-ES" sz="700" b="0"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OMS, 16 de noviembre del 2021: </a:t>
            </a:r>
            <a:r>
              <a:rPr kumimoji="0" lang="es-ES" sz="7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Guidance</a:t>
            </a:r>
            <a:r>
              <a:rPr kumimoji="0" lang="es-ES" sz="7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on </a:t>
            </a:r>
            <a:r>
              <a:rPr kumimoji="0" lang="es-ES" sz="7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operational</a:t>
            </a:r>
            <a:r>
              <a:rPr kumimoji="0" lang="es-ES" sz="7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a:t>
            </a:r>
            <a:r>
              <a:rPr kumimoji="0" lang="es-ES" sz="700" b="1" i="0" u="none" strike="noStrike" kern="1200" cap="none" spc="0" normalizeH="0" baseline="0" noProof="0" dirty="0" err="1">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microplanning</a:t>
            </a:r>
            <a:r>
              <a:rPr kumimoji="0" lang="es-ES" sz="700" b="1" i="0" u="none" strike="noStrike" kern="1200" cap="none" spc="0" normalizeH="0" baseline="0" noProof="0" dirty="0">
                <a:ln>
                  <a:noFill/>
                </a:ln>
                <a:solidFill>
                  <a:srgbClr val="000000"/>
                </a:solidFill>
                <a:effectLst/>
                <a:uLnTx/>
                <a:uFillTx/>
                <a:latin typeface="Ebrima" panose="02000000000000000000" pitchFamily="2" charset="0"/>
                <a:ea typeface="Ebrima" panose="02000000000000000000" pitchFamily="2" charset="0"/>
                <a:cs typeface="Ebrima" panose="02000000000000000000" pitchFamily="2" charset="0"/>
              </a:rPr>
              <a:t> for COVID-19 vaccination. </a:t>
            </a:r>
            <a:r>
              <a:rPr kumimoji="0" lang="es-ES" sz="700" b="0" i="0" u="sng" strike="noStrike" kern="1200" cap="none" spc="0" normalizeH="0" baseline="0" noProof="0" dirty="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rPr>
              <a:t>https://www.who.int/publications/i/item/WHO-2019-nCoV-vaccination-microplanning-2021.1</a:t>
            </a:r>
            <a:r>
              <a:rPr lang="es-ES" sz="700" u="sng" dirty="0">
                <a:solidFill>
                  <a:srgbClr val="0000FF"/>
                </a:solidFill>
                <a:latin typeface="Ebrima" panose="02000000000000000000" pitchFamily="2" charset="0"/>
                <a:ea typeface="Ebrima" panose="02000000000000000000" pitchFamily="2" charset="0"/>
                <a:cs typeface="Ebrima" panose="02000000000000000000" pitchFamily="2" charset="0"/>
              </a:rPr>
              <a:t>.</a:t>
            </a:r>
            <a:endParaRPr kumimoji="0" lang="es-ES" sz="700" b="0" i="0" u="sng" strike="noStrike" kern="1200" cap="none" spc="0" normalizeH="0" baseline="0" noProof="0" dirty="0">
              <a:ln>
                <a:noFill/>
              </a:ln>
              <a:solidFill>
                <a:srgbClr val="0000FF"/>
              </a:solidFill>
              <a:effectLst/>
              <a:uLnTx/>
              <a:uFillTx/>
              <a:latin typeface="Ebrima" panose="02000000000000000000" pitchFamily="2" charset="0"/>
              <a:ea typeface="Ebrima" panose="02000000000000000000" pitchFamily="2" charset="0"/>
              <a:cs typeface="Ebrima" panose="02000000000000000000" pitchFamily="2" charset="0"/>
            </a:endParaRPr>
          </a:p>
          <a:p>
            <a:pPr marL="228600" indent="-228600">
              <a:buFontTx/>
              <a:buAutoNum type="arabicPeriod"/>
            </a:pPr>
            <a:r>
              <a:rPr lang="es-ES" sz="700" dirty="0">
                <a:latin typeface="Segoe UI" panose="020B0502040204020203" pitchFamily="34" charset="0"/>
              </a:rPr>
              <a:t>La presentación en dosis única no está disponible a través del Mecanismo COVAX. </a:t>
            </a:r>
          </a:p>
          <a:p>
            <a:pPr marL="228600" indent="-228600">
              <a:buFontTx/>
              <a:buAutoNum type="arabicPeriod"/>
            </a:pPr>
            <a:r>
              <a:rPr kumimoji="0" lang="es-ES" sz="7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SAGE de la OMS. 9 de diciembre del 2021: https://www.who.int/publications/i/item/WHO-2019-nCoV-vaccines-SAGE-recommendation-Ad26.COV2.S-2021.1</a:t>
            </a:r>
            <a:r>
              <a:rPr kumimoji="0" lang="es-ES" sz="8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p>
        </p:txBody>
      </p:sp>
      <p:sp>
        <p:nvSpPr>
          <p:cNvPr id="4" name="Marcador de número de diapositiva 3">
            <a:extLst>
              <a:ext uri="{FF2B5EF4-FFF2-40B4-BE49-F238E27FC236}">
                <a16:creationId xmlns:a16="http://schemas.microsoft.com/office/drawing/2014/main" id="{2BA5BEF1-ED34-41E2-AC6A-BF92FAC00692}"/>
              </a:ext>
            </a:extLst>
          </p:cNvPr>
          <p:cNvSpPr>
            <a:spLocks noGrp="1"/>
          </p:cNvSpPr>
          <p:nvPr>
            <p:ph type="sldNum" sz="quarter" idx="12"/>
          </p:nvPr>
        </p:nvSpPr>
        <p:spPr/>
        <p:txBody>
          <a:bodyPr/>
          <a:lstStyle/>
          <a:p>
            <a:fld id="{A74CE0EA-F3B5-4684-BA10-C594598FDB9C}" type="slidenum">
              <a:rPr lang="es-ES" smtClean="0"/>
              <a:t>9</a:t>
            </a:fld>
            <a:endParaRPr lang="es-ES" dirty="0"/>
          </a:p>
        </p:txBody>
      </p:sp>
    </p:spTree>
    <p:extLst>
      <p:ext uri="{BB962C8B-B14F-4D97-AF65-F5344CB8AC3E}">
        <p14:creationId xmlns:p14="http://schemas.microsoft.com/office/powerpoint/2010/main" val="30656998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9.xml><?xml version="1.0" encoding="utf-8"?>
<p:tagLst xmlns:a="http://schemas.openxmlformats.org/drawingml/2006/main" xmlns:r="http://schemas.openxmlformats.org/officeDocument/2006/relationships" xmlns:p="http://schemas.openxmlformats.org/presentationml/2006/main">
  <p:tag name="SHAPENAME" val="5. Sourc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8bLYCGPTqIWeTShwYsN8f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8.xml><?xml version="1.0" encoding="utf-8"?>
<p:tagLst xmlns:a="http://schemas.openxmlformats.org/drawingml/2006/main" xmlns:r="http://schemas.openxmlformats.org/officeDocument/2006/relationships" xmlns:p="http://schemas.openxmlformats.org/presentationml/2006/main">
  <p:tag name="SHAPENAME" val="5. Sourc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28.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NAME" val="ACET"/>
</p:tagLst>
</file>

<file path=ppt/tags/tag1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2.xml><?xml version="1.0" encoding="utf-8"?>
<p:tagLst xmlns:a="http://schemas.openxmlformats.org/drawingml/2006/main" xmlns:r="http://schemas.openxmlformats.org/officeDocument/2006/relationships" xmlns:p="http://schemas.openxmlformats.org/presentationml/2006/main">
  <p:tag name="NAME" val="Moon"/>
</p:tagLst>
</file>

<file path=ppt/tags/tag133.xml><?xml version="1.0" encoding="utf-8"?>
<p:tagLst xmlns:a="http://schemas.openxmlformats.org/drawingml/2006/main" xmlns:r="http://schemas.openxmlformats.org/officeDocument/2006/relationships" xmlns:p="http://schemas.openxmlformats.org/presentationml/2006/main">
  <p:tag name="NAME" val="Moon"/>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NAME" val="Moon"/>
</p:tagLst>
</file>

<file path=ppt/tags/tag136.xml><?xml version="1.0" encoding="utf-8"?>
<p:tagLst xmlns:a="http://schemas.openxmlformats.org/drawingml/2006/main" xmlns:r="http://schemas.openxmlformats.org/officeDocument/2006/relationships" xmlns:p="http://schemas.openxmlformats.org/presentationml/2006/main">
  <p:tag name="NAME" val="Moon"/>
</p:tagLst>
</file>

<file path=ppt/tags/tag137.xml><?xml version="1.0" encoding="utf-8"?>
<p:tagLst xmlns:a="http://schemas.openxmlformats.org/drawingml/2006/main" xmlns:r="http://schemas.openxmlformats.org/officeDocument/2006/relationships" xmlns:p="http://schemas.openxmlformats.org/presentationml/2006/main">
  <p:tag name="ANGLE" val="5"/>
</p:tagLst>
</file>

<file path=ppt/tags/tag138.xml><?xml version="1.0" encoding="utf-8"?>
<p:tagLst xmlns:a="http://schemas.openxmlformats.org/drawingml/2006/main" xmlns:r="http://schemas.openxmlformats.org/officeDocument/2006/relationships" xmlns:p="http://schemas.openxmlformats.org/presentationml/2006/main">
  <p:tag name="ANGLE" val="5"/>
</p:tagLst>
</file>

<file path=ppt/tags/tag139.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ANGLE" val="4"/>
</p:tagLst>
</file>

<file path=ppt/tags/tag141.xml><?xml version="1.0" encoding="utf-8"?>
<p:tagLst xmlns:a="http://schemas.openxmlformats.org/drawingml/2006/main" xmlns:r="http://schemas.openxmlformats.org/officeDocument/2006/relationships" xmlns:p="http://schemas.openxmlformats.org/presentationml/2006/main">
  <p:tag name="ANGLE" val="3"/>
</p:tagLst>
</file>

<file path=ppt/tags/tag142.xml><?xml version="1.0" encoding="utf-8"?>
<p:tagLst xmlns:a="http://schemas.openxmlformats.org/drawingml/2006/main" xmlns:r="http://schemas.openxmlformats.org/officeDocument/2006/relationships" xmlns:p="http://schemas.openxmlformats.org/presentationml/2006/main">
  <p:tag name="ANGLE" val="3"/>
</p:tagLst>
</file>

<file path=ppt/tags/tag143.xml><?xml version="1.0" encoding="utf-8"?>
<p:tagLst xmlns:a="http://schemas.openxmlformats.org/drawingml/2006/main" xmlns:r="http://schemas.openxmlformats.org/officeDocument/2006/relationships" xmlns:p="http://schemas.openxmlformats.org/presentationml/2006/main">
  <p:tag name="ANGLE" val="2"/>
</p:tagLst>
</file>

<file path=ppt/tags/tag144.xml><?xml version="1.0" encoding="utf-8"?>
<p:tagLst xmlns:a="http://schemas.openxmlformats.org/drawingml/2006/main" xmlns:r="http://schemas.openxmlformats.org/officeDocument/2006/relationships" xmlns:p="http://schemas.openxmlformats.org/presentationml/2006/main">
  <p:tag name="ANGLE" val="2"/>
</p:tagLst>
</file>

<file path=ppt/tags/tag145.xml><?xml version="1.0" encoding="utf-8"?>
<p:tagLst xmlns:a="http://schemas.openxmlformats.org/drawingml/2006/main" xmlns:r="http://schemas.openxmlformats.org/officeDocument/2006/relationships" xmlns:p="http://schemas.openxmlformats.org/presentationml/2006/main">
  <p:tag name="ANGLE" val="1"/>
</p:tagLst>
</file>

<file path=ppt/tags/tag146.xml><?xml version="1.0" encoding="utf-8"?>
<p:tagLst xmlns:a="http://schemas.openxmlformats.org/drawingml/2006/main" xmlns:r="http://schemas.openxmlformats.org/officeDocument/2006/relationships" xmlns:p="http://schemas.openxmlformats.org/presentationml/2006/main">
  <p:tag name="ANGLE" val="1"/>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4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Subtitle"/>
</p:tagLst>
</file>

<file path=ppt/tags/tag151.xml><?xml version="1.0" encoding="utf-8"?>
<p:tagLst xmlns:a="http://schemas.openxmlformats.org/drawingml/2006/main" xmlns:r="http://schemas.openxmlformats.org/officeDocument/2006/relationships" xmlns:p="http://schemas.openxmlformats.org/presentationml/2006/main">
  <p:tag name="SHAPENAME" val="Titl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7.xml><?xml version="1.0" encoding="utf-8"?>
<p:tagLst xmlns:a="http://schemas.openxmlformats.org/drawingml/2006/main" xmlns:r="http://schemas.openxmlformats.org/officeDocument/2006/relationships" xmlns:p="http://schemas.openxmlformats.org/presentationml/2006/main">
  <p:tag name="SHAPENAME" val="5. Source"/>
</p:tagLst>
</file>

<file path=ppt/tags/tag1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4.xml><?xml version="1.0" encoding="utf-8"?>
<p:tagLst xmlns:a="http://schemas.openxmlformats.org/drawingml/2006/main" xmlns:r="http://schemas.openxmlformats.org/officeDocument/2006/relationships" xmlns:p="http://schemas.openxmlformats.org/presentationml/2006/main">
  <p:tag name="SHAPENAME" val="5. Sourc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5. Sourc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6.xml><?xml version="1.0" encoding="utf-8"?>
<p:tagLst xmlns:a="http://schemas.openxmlformats.org/drawingml/2006/main" xmlns:r="http://schemas.openxmlformats.org/officeDocument/2006/relationships" xmlns:p="http://schemas.openxmlformats.org/presentationml/2006/main">
  <p:tag name="SHAPENAME" val="5. Sourc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3.xml><?xml version="1.0" encoding="utf-8"?>
<p:tagLst xmlns:a="http://schemas.openxmlformats.org/drawingml/2006/main" xmlns:r="http://schemas.openxmlformats.org/officeDocument/2006/relationships" xmlns:p="http://schemas.openxmlformats.org/presentationml/2006/main">
  <p:tag name="SHAPENAME" val="5. Sourc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VShbAcTc8eTFnF1Yoi9Eg"/>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0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7.xml><?xml version="1.0" encoding="utf-8"?>
<p:tagLst xmlns:a="http://schemas.openxmlformats.org/drawingml/2006/main" xmlns:r="http://schemas.openxmlformats.org/officeDocument/2006/relationships" xmlns:p="http://schemas.openxmlformats.org/presentationml/2006/main">
  <p:tag name="SHAPENAME" val="5. Sourc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5.xml><?xml version="1.0" encoding="utf-8"?>
<p:tagLst xmlns:a="http://schemas.openxmlformats.org/drawingml/2006/main" xmlns:r="http://schemas.openxmlformats.org/officeDocument/2006/relationships" xmlns:p="http://schemas.openxmlformats.org/presentationml/2006/main">
  <p:tag name="SHAPENAME" val="5. Sourc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1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3.xml><?xml version="1.0" encoding="utf-8"?>
<p:tagLst xmlns:a="http://schemas.openxmlformats.org/drawingml/2006/main" xmlns:r="http://schemas.openxmlformats.org/officeDocument/2006/relationships" xmlns:p="http://schemas.openxmlformats.org/presentationml/2006/main">
  <p:tag name="SHAPENAME" val="5. Sourc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3.xml><?xml version="1.0" encoding="utf-8"?>
<p:tagLst xmlns:a="http://schemas.openxmlformats.org/drawingml/2006/main" xmlns:r="http://schemas.openxmlformats.org/officeDocument/2006/relationships" xmlns:p="http://schemas.openxmlformats.org/presentationml/2006/main">
  <p:tag name="SHAPENAME" val="5. Sourc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37.xml><?xml version="1.0" encoding="utf-8"?>
<p:tagLst xmlns:a="http://schemas.openxmlformats.org/drawingml/2006/main" xmlns:r="http://schemas.openxmlformats.org/officeDocument/2006/relationships" xmlns:p="http://schemas.openxmlformats.org/presentationml/2006/main">
  <p:tag name="SHAPENAME" val="4. Footnote"/>
</p:tagLst>
</file>

<file path=ppt/tags/tag2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9.xml><?xml version="1.0" encoding="utf-8"?>
<p:tagLst xmlns:a="http://schemas.openxmlformats.org/drawingml/2006/main" xmlns:r="http://schemas.openxmlformats.org/officeDocument/2006/relationships" xmlns:p="http://schemas.openxmlformats.org/presentationml/2006/main">
  <p:tag name="NAME" val="ACET"/>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0.xml><?xml version="1.0" encoding="utf-8"?>
<p:tagLst xmlns:a="http://schemas.openxmlformats.org/drawingml/2006/main" xmlns:r="http://schemas.openxmlformats.org/officeDocument/2006/relationships" xmlns:p="http://schemas.openxmlformats.org/presentationml/2006/main">
  <p:tag name="NAME" val="Moon"/>
</p:tagLst>
</file>

<file path=ppt/tags/tag241.xml><?xml version="1.0" encoding="utf-8"?>
<p:tagLst xmlns:a="http://schemas.openxmlformats.org/drawingml/2006/main" xmlns:r="http://schemas.openxmlformats.org/officeDocument/2006/relationships" xmlns:p="http://schemas.openxmlformats.org/presentationml/2006/main">
  <p:tag name="NAME" val="Moon"/>
</p:tagLst>
</file>

<file path=ppt/tags/tag242.xml><?xml version="1.0" encoding="utf-8"?>
<p:tagLst xmlns:a="http://schemas.openxmlformats.org/drawingml/2006/main" xmlns:r="http://schemas.openxmlformats.org/officeDocument/2006/relationships" xmlns:p="http://schemas.openxmlformats.org/presentationml/2006/main">
  <p:tag name="NAME" val="Moon"/>
</p:tagLst>
</file>

<file path=ppt/tags/tag243.xml><?xml version="1.0" encoding="utf-8"?>
<p:tagLst xmlns:a="http://schemas.openxmlformats.org/drawingml/2006/main" xmlns:r="http://schemas.openxmlformats.org/officeDocument/2006/relationships" xmlns:p="http://schemas.openxmlformats.org/presentationml/2006/main">
  <p:tag name="NAME" val="Moon"/>
</p:tagLst>
</file>

<file path=ppt/tags/tag244.xml><?xml version="1.0" encoding="utf-8"?>
<p:tagLst xmlns:a="http://schemas.openxmlformats.org/drawingml/2006/main" xmlns:r="http://schemas.openxmlformats.org/officeDocument/2006/relationships" xmlns:p="http://schemas.openxmlformats.org/presentationml/2006/main">
  <p:tag name="NAME" val="Moon"/>
</p:tagLst>
</file>

<file path=ppt/tags/tag245.xml><?xml version="1.0" encoding="utf-8"?>
<p:tagLst xmlns:a="http://schemas.openxmlformats.org/drawingml/2006/main" xmlns:r="http://schemas.openxmlformats.org/officeDocument/2006/relationships" xmlns:p="http://schemas.openxmlformats.org/presentationml/2006/main">
  <p:tag name="ANGLE" val="5"/>
</p:tagLst>
</file>

<file path=ppt/tags/tag246.xml><?xml version="1.0" encoding="utf-8"?>
<p:tagLst xmlns:a="http://schemas.openxmlformats.org/drawingml/2006/main" xmlns:r="http://schemas.openxmlformats.org/officeDocument/2006/relationships" xmlns:p="http://schemas.openxmlformats.org/presentationml/2006/main">
  <p:tag name="ANGLE" val="5"/>
</p:tagLst>
</file>

<file path=ppt/tags/tag247.xml><?xml version="1.0" encoding="utf-8"?>
<p:tagLst xmlns:a="http://schemas.openxmlformats.org/drawingml/2006/main" xmlns:r="http://schemas.openxmlformats.org/officeDocument/2006/relationships" xmlns:p="http://schemas.openxmlformats.org/presentationml/2006/main">
  <p:tag name="ANGLE" val="4"/>
</p:tagLst>
</file>

<file path=ppt/tags/tag248.xml><?xml version="1.0" encoding="utf-8"?>
<p:tagLst xmlns:a="http://schemas.openxmlformats.org/drawingml/2006/main" xmlns:r="http://schemas.openxmlformats.org/officeDocument/2006/relationships" xmlns:p="http://schemas.openxmlformats.org/presentationml/2006/main">
  <p:tag name="ANGLE" val="4"/>
</p:tagLst>
</file>

<file path=ppt/tags/tag249.xml><?xml version="1.0" encoding="utf-8"?>
<p:tagLst xmlns:a="http://schemas.openxmlformats.org/drawingml/2006/main" xmlns:r="http://schemas.openxmlformats.org/officeDocument/2006/relationships" xmlns:p="http://schemas.openxmlformats.org/presentationml/2006/main">
  <p:tag name="ANGLE" val="3"/>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0.xml><?xml version="1.0" encoding="utf-8"?>
<p:tagLst xmlns:a="http://schemas.openxmlformats.org/drawingml/2006/main" xmlns:r="http://schemas.openxmlformats.org/officeDocument/2006/relationships" xmlns:p="http://schemas.openxmlformats.org/presentationml/2006/main">
  <p:tag name="ANGLE" val="3"/>
</p:tagLst>
</file>

<file path=ppt/tags/tag251.xml><?xml version="1.0" encoding="utf-8"?>
<p:tagLst xmlns:a="http://schemas.openxmlformats.org/drawingml/2006/main" xmlns:r="http://schemas.openxmlformats.org/officeDocument/2006/relationships" xmlns:p="http://schemas.openxmlformats.org/presentationml/2006/main">
  <p:tag name="ANGLE" val="2"/>
</p:tagLst>
</file>

<file path=ppt/tags/tag252.xml><?xml version="1.0" encoding="utf-8"?>
<p:tagLst xmlns:a="http://schemas.openxmlformats.org/drawingml/2006/main" xmlns:r="http://schemas.openxmlformats.org/officeDocument/2006/relationships" xmlns:p="http://schemas.openxmlformats.org/presentationml/2006/main">
  <p:tag name="ANGLE" val="2"/>
</p:tagLst>
</file>

<file path=ppt/tags/tag253.xml><?xml version="1.0" encoding="utf-8"?>
<p:tagLst xmlns:a="http://schemas.openxmlformats.org/drawingml/2006/main" xmlns:r="http://schemas.openxmlformats.org/officeDocument/2006/relationships" xmlns:p="http://schemas.openxmlformats.org/presentationml/2006/main">
  <p:tag name="ANGLE" val="1"/>
</p:tagLst>
</file>

<file path=ppt/tags/tag254.xml><?xml version="1.0" encoding="utf-8"?>
<p:tagLst xmlns:a="http://schemas.openxmlformats.org/drawingml/2006/main" xmlns:r="http://schemas.openxmlformats.org/officeDocument/2006/relationships" xmlns:p="http://schemas.openxmlformats.org/presentationml/2006/main">
  <p:tag name="ANGLE" val="1"/>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5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8.xml><?xml version="1.0" encoding="utf-8"?>
<p:tagLst xmlns:a="http://schemas.openxmlformats.org/drawingml/2006/main" xmlns:r="http://schemas.openxmlformats.org/officeDocument/2006/relationships" xmlns:p="http://schemas.openxmlformats.org/presentationml/2006/main">
  <p:tag name="SHAPENAME" val="Subtitle"/>
</p:tagLst>
</file>

<file path=ppt/tags/tag259.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5.xml><?xml version="1.0" encoding="utf-8"?>
<p:tagLst xmlns:a="http://schemas.openxmlformats.org/drawingml/2006/main" xmlns:r="http://schemas.openxmlformats.org/officeDocument/2006/relationships" xmlns:p="http://schemas.openxmlformats.org/presentationml/2006/main">
  <p:tag name="SHAPENAME" val="5. Source"/>
</p:tagLst>
</file>

<file path=ppt/tags/tag2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2.xml><?xml version="1.0" encoding="utf-8"?>
<p:tagLst xmlns:a="http://schemas.openxmlformats.org/drawingml/2006/main" xmlns:r="http://schemas.openxmlformats.org/officeDocument/2006/relationships" xmlns:p="http://schemas.openxmlformats.org/presentationml/2006/main">
  <p:tag name="SHAPENAME" val="5. Sourc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8.xml><?xml version="1.0" encoding="utf-8"?>
<p:tagLst xmlns:a="http://schemas.openxmlformats.org/drawingml/2006/main" xmlns:r="http://schemas.openxmlformats.org/officeDocument/2006/relationships" xmlns:p="http://schemas.openxmlformats.org/presentationml/2006/main">
  <p:tag name="SHAPENAME" val="5. Sourc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2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4.xml><?xml version="1.0" encoding="utf-8"?>
<p:tagLst xmlns:a="http://schemas.openxmlformats.org/drawingml/2006/main" xmlns:r="http://schemas.openxmlformats.org/officeDocument/2006/relationships" xmlns:p="http://schemas.openxmlformats.org/presentationml/2006/main">
  <p:tag name="SHAPENAME" val="5. Sourc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2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1.xml><?xml version="1.0" encoding="utf-8"?>
<p:tagLst xmlns:a="http://schemas.openxmlformats.org/drawingml/2006/main" xmlns:r="http://schemas.openxmlformats.org/officeDocument/2006/relationships" xmlns:p="http://schemas.openxmlformats.org/presentationml/2006/main">
  <p:tag name="SHAPENAME" val="5. Sourc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0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7.xml><?xml version="1.0" encoding="utf-8"?>
<p:tagLst xmlns:a="http://schemas.openxmlformats.org/drawingml/2006/main" xmlns:r="http://schemas.openxmlformats.org/officeDocument/2006/relationships" xmlns:p="http://schemas.openxmlformats.org/presentationml/2006/main">
  <p:tag name="SHAPENAME" val="5. Sourc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5.xml><?xml version="1.0" encoding="utf-8"?>
<p:tagLst xmlns:a="http://schemas.openxmlformats.org/drawingml/2006/main" xmlns:r="http://schemas.openxmlformats.org/officeDocument/2006/relationships" xmlns:p="http://schemas.openxmlformats.org/presentationml/2006/main">
  <p:tag name="SHAPENAME" val="5. Sourc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3.xml><?xml version="1.0" encoding="utf-8"?>
<p:tagLst xmlns:a="http://schemas.openxmlformats.org/drawingml/2006/main" xmlns:r="http://schemas.openxmlformats.org/officeDocument/2006/relationships" xmlns:p="http://schemas.openxmlformats.org/presentationml/2006/main">
  <p:tag name="SHAPENAME" val="5. Sourc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2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xml><?xml version="1.0" encoding="utf-8"?>
<p:tagLst xmlns:a="http://schemas.openxmlformats.org/drawingml/2006/main" xmlns:r="http://schemas.openxmlformats.org/officeDocument/2006/relationships" xmlns:p="http://schemas.openxmlformats.org/presentationml/2006/main">
  <p:tag name="SHAPENAME" val="5. Source"/>
</p:tagLst>
</file>

<file path=ppt/tags/tag3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1.xml><?xml version="1.0" encoding="utf-8"?>
<p:tagLst xmlns:a="http://schemas.openxmlformats.org/drawingml/2006/main" xmlns:r="http://schemas.openxmlformats.org/officeDocument/2006/relationships" xmlns:p="http://schemas.openxmlformats.org/presentationml/2006/main">
  <p:tag name="SHAPENAME" val="5. Sourc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7.xml><?xml version="1.0" encoding="utf-8"?>
<p:tagLst xmlns:a="http://schemas.openxmlformats.org/drawingml/2006/main" xmlns:r="http://schemas.openxmlformats.org/officeDocument/2006/relationships" xmlns:p="http://schemas.openxmlformats.org/presentationml/2006/main">
  <p:tag name="SHAPENAME" val="5. Sourc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1.xml><?xml version="1.0" encoding="utf-8"?>
<p:tagLst xmlns:a="http://schemas.openxmlformats.org/drawingml/2006/main" xmlns:r="http://schemas.openxmlformats.org/officeDocument/2006/relationships" xmlns:p="http://schemas.openxmlformats.org/presentationml/2006/main">
  <p:tag name="SHAPENAME" val="5. Sourc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7.xml><?xml version="1.0" encoding="utf-8"?>
<p:tagLst xmlns:a="http://schemas.openxmlformats.org/drawingml/2006/main" xmlns:r="http://schemas.openxmlformats.org/officeDocument/2006/relationships" xmlns:p="http://schemas.openxmlformats.org/presentationml/2006/main">
  <p:tag name="SHAPENAME" val="5. Source"/>
</p:tagLst>
</file>

<file path=ppt/tags/tag3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52.xml><?xml version="1.0" encoding="utf-8"?>
<p:tagLst xmlns:a="http://schemas.openxmlformats.org/drawingml/2006/main" xmlns:r="http://schemas.openxmlformats.org/officeDocument/2006/relationships" xmlns:p="http://schemas.openxmlformats.org/presentationml/2006/main">
  <p:tag name="SHAPENAME" val="4. Footnote"/>
</p:tagLst>
</file>

<file path=ppt/tags/tag3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4.xml><?xml version="1.0" encoding="utf-8"?>
<p:tagLst xmlns:a="http://schemas.openxmlformats.org/drawingml/2006/main" xmlns:r="http://schemas.openxmlformats.org/officeDocument/2006/relationships" xmlns:p="http://schemas.openxmlformats.org/presentationml/2006/main">
  <p:tag name="NAME" val="ACET"/>
</p:tagLst>
</file>

<file path=ppt/tags/tag355.xml><?xml version="1.0" encoding="utf-8"?>
<p:tagLst xmlns:a="http://schemas.openxmlformats.org/drawingml/2006/main" xmlns:r="http://schemas.openxmlformats.org/officeDocument/2006/relationships" xmlns:p="http://schemas.openxmlformats.org/presentationml/2006/main">
  <p:tag name="NAME" val="Moon"/>
</p:tagLst>
</file>

<file path=ppt/tags/tag356.xml><?xml version="1.0" encoding="utf-8"?>
<p:tagLst xmlns:a="http://schemas.openxmlformats.org/drawingml/2006/main" xmlns:r="http://schemas.openxmlformats.org/officeDocument/2006/relationships" xmlns:p="http://schemas.openxmlformats.org/presentationml/2006/main">
  <p:tag name="NAME" val="Moon"/>
</p:tagLst>
</file>

<file path=ppt/tags/tag357.xml><?xml version="1.0" encoding="utf-8"?>
<p:tagLst xmlns:a="http://schemas.openxmlformats.org/drawingml/2006/main" xmlns:r="http://schemas.openxmlformats.org/officeDocument/2006/relationships" xmlns:p="http://schemas.openxmlformats.org/presentationml/2006/main">
  <p:tag name="NAME" val="Moon"/>
</p:tagLst>
</file>

<file path=ppt/tags/tag358.xml><?xml version="1.0" encoding="utf-8"?>
<p:tagLst xmlns:a="http://schemas.openxmlformats.org/drawingml/2006/main" xmlns:r="http://schemas.openxmlformats.org/officeDocument/2006/relationships" xmlns:p="http://schemas.openxmlformats.org/presentationml/2006/main">
  <p:tag name="NAME" val="Moon"/>
</p:tagLst>
</file>

<file path=ppt/tags/tag359.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0.xml><?xml version="1.0" encoding="utf-8"?>
<p:tagLst xmlns:a="http://schemas.openxmlformats.org/drawingml/2006/main" xmlns:r="http://schemas.openxmlformats.org/officeDocument/2006/relationships" xmlns:p="http://schemas.openxmlformats.org/presentationml/2006/main">
  <p:tag name="ANGLE" val="5"/>
</p:tagLst>
</file>

<file path=ppt/tags/tag361.xml><?xml version="1.0" encoding="utf-8"?>
<p:tagLst xmlns:a="http://schemas.openxmlformats.org/drawingml/2006/main" xmlns:r="http://schemas.openxmlformats.org/officeDocument/2006/relationships" xmlns:p="http://schemas.openxmlformats.org/presentationml/2006/main">
  <p:tag name="ANGLE" val="5"/>
</p:tagLst>
</file>

<file path=ppt/tags/tag362.xml><?xml version="1.0" encoding="utf-8"?>
<p:tagLst xmlns:a="http://schemas.openxmlformats.org/drawingml/2006/main" xmlns:r="http://schemas.openxmlformats.org/officeDocument/2006/relationships" xmlns:p="http://schemas.openxmlformats.org/presentationml/2006/main">
  <p:tag name="ANGLE" val="4"/>
</p:tagLst>
</file>

<file path=ppt/tags/tag363.xml><?xml version="1.0" encoding="utf-8"?>
<p:tagLst xmlns:a="http://schemas.openxmlformats.org/drawingml/2006/main" xmlns:r="http://schemas.openxmlformats.org/officeDocument/2006/relationships" xmlns:p="http://schemas.openxmlformats.org/presentationml/2006/main">
  <p:tag name="ANGLE" val="4"/>
</p:tagLst>
</file>

<file path=ppt/tags/tag364.xml><?xml version="1.0" encoding="utf-8"?>
<p:tagLst xmlns:a="http://schemas.openxmlformats.org/drawingml/2006/main" xmlns:r="http://schemas.openxmlformats.org/officeDocument/2006/relationships" xmlns:p="http://schemas.openxmlformats.org/presentationml/2006/main">
  <p:tag name="ANGLE" val="3"/>
</p:tagLst>
</file>

<file path=ppt/tags/tag365.xml><?xml version="1.0" encoding="utf-8"?>
<p:tagLst xmlns:a="http://schemas.openxmlformats.org/drawingml/2006/main" xmlns:r="http://schemas.openxmlformats.org/officeDocument/2006/relationships" xmlns:p="http://schemas.openxmlformats.org/presentationml/2006/main">
  <p:tag name="ANGLE" val="3"/>
</p:tagLst>
</file>

<file path=ppt/tags/tag366.xml><?xml version="1.0" encoding="utf-8"?>
<p:tagLst xmlns:a="http://schemas.openxmlformats.org/drawingml/2006/main" xmlns:r="http://schemas.openxmlformats.org/officeDocument/2006/relationships" xmlns:p="http://schemas.openxmlformats.org/presentationml/2006/main">
  <p:tag name="ANGLE" val="2"/>
</p:tagLst>
</file>

<file path=ppt/tags/tag367.xml><?xml version="1.0" encoding="utf-8"?>
<p:tagLst xmlns:a="http://schemas.openxmlformats.org/drawingml/2006/main" xmlns:r="http://schemas.openxmlformats.org/officeDocument/2006/relationships" xmlns:p="http://schemas.openxmlformats.org/presentationml/2006/main">
  <p:tag name="ANGLE" val="2"/>
</p:tagLst>
</file>

<file path=ppt/tags/tag368.xml><?xml version="1.0" encoding="utf-8"?>
<p:tagLst xmlns:a="http://schemas.openxmlformats.org/drawingml/2006/main" xmlns:r="http://schemas.openxmlformats.org/officeDocument/2006/relationships" xmlns:p="http://schemas.openxmlformats.org/presentationml/2006/main">
  <p:tag name="ANGLE" val="1"/>
</p:tagLst>
</file>

<file path=ppt/tags/tag369.xml><?xml version="1.0" encoding="utf-8"?>
<p:tagLst xmlns:a="http://schemas.openxmlformats.org/drawingml/2006/main" xmlns:r="http://schemas.openxmlformats.org/officeDocument/2006/relationships" xmlns:p="http://schemas.openxmlformats.org/presentationml/2006/main">
  <p:tag name="ANGLE" val="1"/>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7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3.xml><?xml version="1.0" encoding="utf-8"?>
<p:tagLst xmlns:a="http://schemas.openxmlformats.org/drawingml/2006/main" xmlns:r="http://schemas.openxmlformats.org/officeDocument/2006/relationships" xmlns:p="http://schemas.openxmlformats.org/presentationml/2006/main">
  <p:tag name="SHAPENAME" val="Subtitle"/>
</p:tagLst>
</file>

<file path=ppt/tags/tag374.xml><?xml version="1.0" encoding="utf-8"?>
<p:tagLst xmlns:a="http://schemas.openxmlformats.org/drawingml/2006/main" xmlns:r="http://schemas.openxmlformats.org/officeDocument/2006/relationships" xmlns:p="http://schemas.openxmlformats.org/presentationml/2006/main">
  <p:tag name="SHAPENAME" val="Titl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1.xml><?xml version="1.0" encoding="utf-8"?>
<p:tagLst xmlns:a="http://schemas.openxmlformats.org/drawingml/2006/main" xmlns:r="http://schemas.openxmlformats.org/officeDocument/2006/relationships" xmlns:p="http://schemas.openxmlformats.org/presentationml/2006/main">
  <p:tag name="SHAPENAME" val="5. Sourc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6.xml><?xml version="1.0" encoding="utf-8"?>
<p:tagLst xmlns:a="http://schemas.openxmlformats.org/drawingml/2006/main" xmlns:r="http://schemas.openxmlformats.org/officeDocument/2006/relationships" xmlns:p="http://schemas.openxmlformats.org/presentationml/2006/main">
  <p:tag name="SHAPENAME" val="5. Source"/>
</p:tagLst>
</file>

<file path=ppt/tags/tag3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2.xml><?xml version="1.0" encoding="utf-8"?>
<p:tagLst xmlns:a="http://schemas.openxmlformats.org/drawingml/2006/main" xmlns:r="http://schemas.openxmlformats.org/officeDocument/2006/relationships" xmlns:p="http://schemas.openxmlformats.org/presentationml/2006/main">
  <p:tag name="SHAPENAME" val="5. Source"/>
</p:tagLst>
</file>

<file path=ppt/tags/tag3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8.xml><?xml version="1.0" encoding="utf-8"?>
<p:tagLst xmlns:a="http://schemas.openxmlformats.org/drawingml/2006/main" xmlns:r="http://schemas.openxmlformats.org/officeDocument/2006/relationships" xmlns:p="http://schemas.openxmlformats.org/presentationml/2006/main">
  <p:tag name="SHAPENAME" val="5. Source"/>
</p:tagLst>
</file>

<file path=ppt/tags/tag3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4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5.xml><?xml version="1.0" encoding="utf-8"?>
<p:tagLst xmlns:a="http://schemas.openxmlformats.org/drawingml/2006/main" xmlns:r="http://schemas.openxmlformats.org/officeDocument/2006/relationships" xmlns:p="http://schemas.openxmlformats.org/presentationml/2006/main">
  <p:tag name="SHAPENAME" val="5. Source"/>
</p:tagLst>
</file>

<file path=ppt/tags/tag4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40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3.xml><?xml version="1.0" encoding="utf-8"?>
<p:tagLst xmlns:a="http://schemas.openxmlformats.org/drawingml/2006/main" xmlns:r="http://schemas.openxmlformats.org/officeDocument/2006/relationships" xmlns:p="http://schemas.openxmlformats.org/presentationml/2006/main">
  <p:tag name="SHAPENAME" val="5. Source"/>
</p:tagLst>
</file>

<file path=ppt/tags/tag4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4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1.xml><?xml version="1.0" encoding="utf-8"?>
<p:tagLst xmlns:a="http://schemas.openxmlformats.org/drawingml/2006/main" xmlns:r="http://schemas.openxmlformats.org/officeDocument/2006/relationships" xmlns:p="http://schemas.openxmlformats.org/presentationml/2006/main">
  <p:tag name="SHAPENAME" val="5. Source"/>
</p:tagLst>
</file>

<file path=ppt/tags/tag4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42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9.xml><?xml version="1.0" encoding="utf-8"?>
<p:tagLst xmlns:a="http://schemas.openxmlformats.org/drawingml/2006/main" xmlns:r="http://schemas.openxmlformats.org/officeDocument/2006/relationships" xmlns:p="http://schemas.openxmlformats.org/presentationml/2006/main">
  <p:tag name="SHAPENAME" val="5. Source"/>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4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7.xml><?xml version="1.0" encoding="utf-8"?>
<p:tagLst xmlns:a="http://schemas.openxmlformats.org/drawingml/2006/main" xmlns:r="http://schemas.openxmlformats.org/officeDocument/2006/relationships" xmlns:p="http://schemas.openxmlformats.org/presentationml/2006/main">
  <p:tag name="SHAPENAME" val="5. Source"/>
</p:tagLst>
</file>

<file path=ppt/tags/tag4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44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5.xml><?xml version="1.0" encoding="utf-8"?>
<p:tagLst xmlns:a="http://schemas.openxmlformats.org/drawingml/2006/main" xmlns:r="http://schemas.openxmlformats.org/officeDocument/2006/relationships" xmlns:p="http://schemas.openxmlformats.org/presentationml/2006/main">
  <p:tag name="SHAPENAME" val="5. Source"/>
</p:tagLst>
</file>

<file path=ppt/tags/tag4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4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1.xml><?xml version="1.0" encoding="utf-8"?>
<p:tagLst xmlns:a="http://schemas.openxmlformats.org/drawingml/2006/main" xmlns:r="http://schemas.openxmlformats.org/officeDocument/2006/relationships" xmlns:p="http://schemas.openxmlformats.org/presentationml/2006/main">
  <p:tag name="SHAPENAME" val="5. Source"/>
</p:tagLst>
</file>

<file path=ppt/tags/tag4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4.xml><?xml version="1.0" encoding="utf-8"?>
<p:tagLst xmlns:a="http://schemas.openxmlformats.org/drawingml/2006/main" xmlns:r="http://schemas.openxmlformats.org/officeDocument/2006/relationships" xmlns:p="http://schemas.openxmlformats.org/presentationml/2006/main">
  <p:tag name="SHAPENAME" val="5. Source"/>
</p:tagLst>
</file>

<file path=ppt/tags/tag4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8.xml><?xml version="1.0" encoding="utf-8"?>
<p:tagLst xmlns:a="http://schemas.openxmlformats.org/drawingml/2006/main" xmlns:r="http://schemas.openxmlformats.org/officeDocument/2006/relationships" xmlns:p="http://schemas.openxmlformats.org/presentationml/2006/main">
  <p:tag name="SHAPENAME" val="5. Source"/>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4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2.xml><?xml version="1.0" encoding="utf-8"?>
<p:tagLst xmlns:a="http://schemas.openxmlformats.org/drawingml/2006/main" xmlns:r="http://schemas.openxmlformats.org/officeDocument/2006/relationships" xmlns:p="http://schemas.openxmlformats.org/presentationml/2006/main">
  <p:tag name="SHAPENAME" val="Grid"/>
</p:tagLst>
</file>

<file path=ppt/tags/tag463.xml><?xml version="1.0" encoding="utf-8"?>
<p:tagLst xmlns:a="http://schemas.openxmlformats.org/drawingml/2006/main" xmlns:r="http://schemas.openxmlformats.org/officeDocument/2006/relationships" xmlns:p="http://schemas.openxmlformats.org/presentationml/2006/main">
  <p:tag name="SHAPENAME" val="4. Footnote"/>
</p:tagLst>
</file>

<file path=ppt/tags/tag464.xml><?xml version="1.0" encoding="utf-8"?>
<p:tagLst xmlns:a="http://schemas.openxmlformats.org/drawingml/2006/main" xmlns:r="http://schemas.openxmlformats.org/officeDocument/2006/relationships" xmlns:p="http://schemas.openxmlformats.org/presentationml/2006/main">
  <p:tag name="NAME" val="ACET"/>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
</p:tagLst>
</file>

<file path=ppt/tags/tag467.xml><?xml version="1.0" encoding="utf-8"?>
<p:tagLst xmlns:a="http://schemas.openxmlformats.org/drawingml/2006/main" xmlns:r="http://schemas.openxmlformats.org/officeDocument/2006/relationships" xmlns:p="http://schemas.openxmlformats.org/presentationml/2006/main">
  <p:tag name="NAME" val="Moon"/>
</p:tagLst>
</file>

<file path=ppt/tags/tag468.xml><?xml version="1.0" encoding="utf-8"?>
<p:tagLst xmlns:a="http://schemas.openxmlformats.org/drawingml/2006/main" xmlns:r="http://schemas.openxmlformats.org/officeDocument/2006/relationships" xmlns:p="http://schemas.openxmlformats.org/presentationml/2006/main">
  <p:tag name="NAME" val="Moon"/>
</p:tagLst>
</file>

<file path=ppt/tags/tag469.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ANGLE" val="5"/>
</p:tagLst>
</file>

<file path=ppt/tags/tag471.xml><?xml version="1.0" encoding="utf-8"?>
<p:tagLst xmlns:a="http://schemas.openxmlformats.org/drawingml/2006/main" xmlns:r="http://schemas.openxmlformats.org/officeDocument/2006/relationships" xmlns:p="http://schemas.openxmlformats.org/presentationml/2006/main">
  <p:tag name="ANGLE" val="5"/>
</p:tagLst>
</file>

<file path=ppt/tags/tag472.xml><?xml version="1.0" encoding="utf-8"?>
<p:tagLst xmlns:a="http://schemas.openxmlformats.org/drawingml/2006/main" xmlns:r="http://schemas.openxmlformats.org/officeDocument/2006/relationships" xmlns:p="http://schemas.openxmlformats.org/presentationml/2006/main">
  <p:tag name="ANGLE" val="4"/>
</p:tagLst>
</file>

<file path=ppt/tags/tag473.xml><?xml version="1.0" encoding="utf-8"?>
<p:tagLst xmlns:a="http://schemas.openxmlformats.org/drawingml/2006/main" xmlns:r="http://schemas.openxmlformats.org/officeDocument/2006/relationships" xmlns:p="http://schemas.openxmlformats.org/presentationml/2006/main">
  <p:tag name="ANGLE" val="4"/>
</p:tagLst>
</file>

<file path=ppt/tags/tag474.xml><?xml version="1.0" encoding="utf-8"?>
<p:tagLst xmlns:a="http://schemas.openxmlformats.org/drawingml/2006/main" xmlns:r="http://schemas.openxmlformats.org/officeDocument/2006/relationships" xmlns:p="http://schemas.openxmlformats.org/presentationml/2006/main">
  <p:tag name="ANGLE" val="3"/>
</p:tagLst>
</file>

<file path=ppt/tags/tag475.xml><?xml version="1.0" encoding="utf-8"?>
<p:tagLst xmlns:a="http://schemas.openxmlformats.org/drawingml/2006/main" xmlns:r="http://schemas.openxmlformats.org/officeDocument/2006/relationships" xmlns:p="http://schemas.openxmlformats.org/presentationml/2006/main">
  <p:tag name="ANGLE" val="3"/>
</p:tagLst>
</file>

<file path=ppt/tags/tag476.xml><?xml version="1.0" encoding="utf-8"?>
<p:tagLst xmlns:a="http://schemas.openxmlformats.org/drawingml/2006/main" xmlns:r="http://schemas.openxmlformats.org/officeDocument/2006/relationships" xmlns:p="http://schemas.openxmlformats.org/presentationml/2006/main">
  <p:tag name="ANGLE" val="2"/>
</p:tagLst>
</file>

<file path=ppt/tags/tag477.xml><?xml version="1.0" encoding="utf-8"?>
<p:tagLst xmlns:a="http://schemas.openxmlformats.org/drawingml/2006/main" xmlns:r="http://schemas.openxmlformats.org/officeDocument/2006/relationships" xmlns:p="http://schemas.openxmlformats.org/presentationml/2006/main">
  <p:tag name="ANGLE" val="2"/>
</p:tagLst>
</file>

<file path=ppt/tags/tag478.xml><?xml version="1.0" encoding="utf-8"?>
<p:tagLst xmlns:a="http://schemas.openxmlformats.org/drawingml/2006/main" xmlns:r="http://schemas.openxmlformats.org/officeDocument/2006/relationships" xmlns:p="http://schemas.openxmlformats.org/presentationml/2006/main">
  <p:tag name="ANGLE" val="1"/>
</p:tagLst>
</file>

<file path=ppt/tags/tag479.xml><?xml version="1.0" encoding="utf-8"?>
<p:tagLst xmlns:a="http://schemas.openxmlformats.org/drawingml/2006/main" xmlns:r="http://schemas.openxmlformats.org/officeDocument/2006/relationships" xmlns:p="http://schemas.openxmlformats.org/presentationml/2006/main">
  <p:tag name="ANGLE" val="1"/>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gJmiHYIjaq3ZuWCKT0AEdA"/>
</p:tagLst>
</file>

<file path=ppt/tags/tag48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83.xml><?xml version="1.0" encoding="utf-8"?>
<p:tagLst xmlns:a="http://schemas.openxmlformats.org/drawingml/2006/main" xmlns:r="http://schemas.openxmlformats.org/officeDocument/2006/relationships" xmlns:p="http://schemas.openxmlformats.org/presentationml/2006/main">
  <p:tag name="SHAPENAME" val="Subtitle"/>
</p:tagLst>
</file>

<file path=ppt/tags/tag484.xml><?xml version="1.0" encoding="utf-8"?>
<p:tagLst xmlns:a="http://schemas.openxmlformats.org/drawingml/2006/main" xmlns:r="http://schemas.openxmlformats.org/officeDocument/2006/relationships" xmlns:p="http://schemas.openxmlformats.org/presentationml/2006/main">
  <p:tag name="SHAPENAME" val="Title"/>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4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0.xml><?xml version="1.0" encoding="utf-8"?>
<p:tagLst xmlns:a="http://schemas.openxmlformats.org/drawingml/2006/main" xmlns:r="http://schemas.openxmlformats.org/officeDocument/2006/relationships" xmlns:p="http://schemas.openxmlformats.org/presentationml/2006/main">
  <p:tag name="SHAPENAME" val="5. Source"/>
</p:tagLst>
</file>

<file path=ppt/tags/tag4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4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7.xml><?xml version="1.0" encoding="utf-8"?>
<p:tagLst xmlns:a="http://schemas.openxmlformats.org/drawingml/2006/main" xmlns:r="http://schemas.openxmlformats.org/officeDocument/2006/relationships" xmlns:p="http://schemas.openxmlformats.org/presentationml/2006/main">
  <p:tag name="SHAPENAME" val="5. Source"/>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3.xml><?xml version="1.0" encoding="utf-8"?>
<p:tagLst xmlns:a="http://schemas.openxmlformats.org/drawingml/2006/main" xmlns:r="http://schemas.openxmlformats.org/officeDocument/2006/relationships" xmlns:p="http://schemas.openxmlformats.org/presentationml/2006/main">
  <p:tag name="SHAPENAME" val="5. Source"/>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5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9.xml><?xml version="1.0" encoding="utf-8"?>
<p:tagLst xmlns:a="http://schemas.openxmlformats.org/drawingml/2006/main" xmlns:r="http://schemas.openxmlformats.org/officeDocument/2006/relationships" xmlns:p="http://schemas.openxmlformats.org/presentationml/2006/main">
  <p:tag name="SHAPENAME" val="5. Source"/>
</p:tagLst>
</file>

<file path=ppt/tags/tag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5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6.xml><?xml version="1.0" encoding="utf-8"?>
<p:tagLst xmlns:a="http://schemas.openxmlformats.org/drawingml/2006/main" xmlns:r="http://schemas.openxmlformats.org/officeDocument/2006/relationships" xmlns:p="http://schemas.openxmlformats.org/presentationml/2006/main">
  <p:tag name="SHAPENAME" val="5. Source"/>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51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2.xml><?xml version="1.0" encoding="utf-8"?>
<p:tagLst xmlns:a="http://schemas.openxmlformats.org/drawingml/2006/main" xmlns:r="http://schemas.openxmlformats.org/officeDocument/2006/relationships" xmlns:p="http://schemas.openxmlformats.org/presentationml/2006/main">
  <p:tag name="SHAPENAME" val="5. Source"/>
</p:tagLst>
</file>

<file path=ppt/tags/tag5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5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4.xml><?xml version="1.0" encoding="utf-8"?>
<p:tagLst xmlns:a="http://schemas.openxmlformats.org/drawingml/2006/main" xmlns:r="http://schemas.openxmlformats.org/officeDocument/2006/relationships" xmlns:p="http://schemas.openxmlformats.org/presentationml/2006/main">
  <p:tag name="SHAPENAME" val="5. Source"/>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52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2.xml><?xml version="1.0" encoding="utf-8"?>
<p:tagLst xmlns:a="http://schemas.openxmlformats.org/drawingml/2006/main" xmlns:r="http://schemas.openxmlformats.org/officeDocument/2006/relationships" xmlns:p="http://schemas.openxmlformats.org/presentationml/2006/main">
  <p:tag name="SHAPENAME" val="5. Source"/>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53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0.xml><?xml version="1.0" encoding="utf-8"?>
<p:tagLst xmlns:a="http://schemas.openxmlformats.org/drawingml/2006/main" xmlns:r="http://schemas.openxmlformats.org/officeDocument/2006/relationships" xmlns:p="http://schemas.openxmlformats.org/presentationml/2006/main">
  <p:tag name="SHAPENAME" val="5. Source"/>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54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48.xml><?xml version="1.0" encoding="utf-8"?>
<p:tagLst xmlns:a="http://schemas.openxmlformats.org/drawingml/2006/main" xmlns:r="http://schemas.openxmlformats.org/officeDocument/2006/relationships" xmlns:p="http://schemas.openxmlformats.org/presentationml/2006/main">
  <p:tag name="SHAPENAME" val="5. Sourc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55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6.xml><?xml version="1.0" encoding="utf-8"?>
<p:tagLst xmlns:a="http://schemas.openxmlformats.org/drawingml/2006/main" xmlns:r="http://schemas.openxmlformats.org/officeDocument/2006/relationships" xmlns:p="http://schemas.openxmlformats.org/presentationml/2006/main">
  <p:tag name="SHAPENAME" val="5. Source"/>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55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1.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4.xml><?xml version="1.0" encoding="utf-8"?>
<p:tagLst xmlns:a="http://schemas.openxmlformats.org/drawingml/2006/main" xmlns:r="http://schemas.openxmlformats.org/officeDocument/2006/relationships" xmlns:p="http://schemas.openxmlformats.org/presentationml/2006/main">
  <p:tag name="SHAPENAME" val="5. Source"/>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56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5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2.xml><?xml version="1.0" encoding="utf-8"?>
<p:tagLst xmlns:a="http://schemas.openxmlformats.org/drawingml/2006/main" xmlns:r="http://schemas.openxmlformats.org/officeDocument/2006/relationships" xmlns:p="http://schemas.openxmlformats.org/presentationml/2006/main">
  <p:tag name="SHAPENAME" val="5. Source"/>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57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0.xml><?xml version="1.0" encoding="utf-8"?>
<p:tagLst xmlns:a="http://schemas.openxmlformats.org/drawingml/2006/main" xmlns:r="http://schemas.openxmlformats.org/officeDocument/2006/relationships" xmlns:p="http://schemas.openxmlformats.org/presentationml/2006/main">
  <p:tag name="SHAPENAME" val="5. Source"/>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5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6.xml><?xml version="1.0" encoding="utf-8"?>
<p:tagLst xmlns:a="http://schemas.openxmlformats.org/drawingml/2006/main" xmlns:r="http://schemas.openxmlformats.org/officeDocument/2006/relationships" xmlns:p="http://schemas.openxmlformats.org/presentationml/2006/main">
  <p:tag name="SHAPENAME" val="5. Source"/>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SHAPENAME" val="5. Source"/>
</p:tagLst>
</file>

<file path=ppt/tags/tag590.xml><?xml version="1.0" encoding="utf-8"?>
<p:tagLst xmlns:a="http://schemas.openxmlformats.org/drawingml/2006/main" xmlns:r="http://schemas.openxmlformats.org/officeDocument/2006/relationships" xmlns:p="http://schemas.openxmlformats.org/presentationml/2006/main">
  <p:tag name="SHAPENAME" val="5. Sourc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5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9.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6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06.xml><?xml version="1.0" encoding="utf-8"?>
<p:tagLst xmlns:a="http://schemas.openxmlformats.org/drawingml/2006/main" xmlns:r="http://schemas.openxmlformats.org/officeDocument/2006/relationships" xmlns:p="http://schemas.openxmlformats.org/presentationml/2006/main">
  <p:tag name="SHAPENAME" val="5. Source"/>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1.xml><?xml version="1.0" encoding="utf-8"?>
<p:tagLst xmlns:a="http://schemas.openxmlformats.org/drawingml/2006/main" xmlns:r="http://schemas.openxmlformats.org/officeDocument/2006/relationships" xmlns:p="http://schemas.openxmlformats.org/presentationml/2006/main">
  <p:tag name="SHAPENAME" val="5. Source"/>
</p:tagLst>
</file>

<file path=ppt/tags/tag6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6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8.xml><?xml version="1.0" encoding="utf-8"?>
<p:tagLst xmlns:a="http://schemas.openxmlformats.org/drawingml/2006/main" xmlns:r="http://schemas.openxmlformats.org/officeDocument/2006/relationships" xmlns:p="http://schemas.openxmlformats.org/presentationml/2006/main">
  <p:tag name="SHAPENAME" val="Grid"/>
</p:tagLst>
</file>

<file path=ppt/tags/tag619.xml><?xml version="1.0" encoding="utf-8"?>
<p:tagLst xmlns:a="http://schemas.openxmlformats.org/drawingml/2006/main" xmlns:r="http://schemas.openxmlformats.org/officeDocument/2006/relationships" xmlns:p="http://schemas.openxmlformats.org/presentationml/2006/main">
  <p:tag name="SHAPENAME" val="4. Footnote"/>
</p:tagLst>
</file>

<file path=ppt/tags/tag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0.xml><?xml version="1.0" encoding="utf-8"?>
<p:tagLst xmlns:a="http://schemas.openxmlformats.org/drawingml/2006/main" xmlns:r="http://schemas.openxmlformats.org/officeDocument/2006/relationships" xmlns:p="http://schemas.openxmlformats.org/presentationml/2006/main">
  <p:tag name="NAME" val="ACET"/>
</p:tagLst>
</file>

<file path=ppt/tags/tag621.xml><?xml version="1.0" encoding="utf-8"?>
<p:tagLst xmlns:a="http://schemas.openxmlformats.org/drawingml/2006/main" xmlns:r="http://schemas.openxmlformats.org/officeDocument/2006/relationships" xmlns:p="http://schemas.openxmlformats.org/presentationml/2006/main">
  <p:tag name="NAME" val="Moon"/>
</p:tagLst>
</file>

<file path=ppt/tags/tag622.xml><?xml version="1.0" encoding="utf-8"?>
<p:tagLst xmlns:a="http://schemas.openxmlformats.org/drawingml/2006/main" xmlns:r="http://schemas.openxmlformats.org/officeDocument/2006/relationships" xmlns:p="http://schemas.openxmlformats.org/presentationml/2006/main">
  <p:tag name="NAME" val="Moon"/>
</p:tagLst>
</file>

<file path=ppt/tags/tag623.xml><?xml version="1.0" encoding="utf-8"?>
<p:tagLst xmlns:a="http://schemas.openxmlformats.org/drawingml/2006/main" xmlns:r="http://schemas.openxmlformats.org/officeDocument/2006/relationships" xmlns:p="http://schemas.openxmlformats.org/presentationml/2006/main">
  <p:tag name="NAME" val="Moon"/>
</p:tagLst>
</file>

<file path=ppt/tags/tag624.xml><?xml version="1.0" encoding="utf-8"?>
<p:tagLst xmlns:a="http://schemas.openxmlformats.org/drawingml/2006/main" xmlns:r="http://schemas.openxmlformats.org/officeDocument/2006/relationships" xmlns:p="http://schemas.openxmlformats.org/presentationml/2006/main">
  <p:tag name="NAME" val="Moon"/>
</p:tagLst>
</file>

<file path=ppt/tags/tag625.xml><?xml version="1.0" encoding="utf-8"?>
<p:tagLst xmlns:a="http://schemas.openxmlformats.org/drawingml/2006/main" xmlns:r="http://schemas.openxmlformats.org/officeDocument/2006/relationships" xmlns:p="http://schemas.openxmlformats.org/presentationml/2006/main">
  <p:tag name="NAME" val="Moon"/>
</p:tagLst>
</file>

<file path=ppt/tags/tag626.xml><?xml version="1.0" encoding="utf-8"?>
<p:tagLst xmlns:a="http://schemas.openxmlformats.org/drawingml/2006/main" xmlns:r="http://schemas.openxmlformats.org/officeDocument/2006/relationships" xmlns:p="http://schemas.openxmlformats.org/presentationml/2006/main">
  <p:tag name="ANGLE" val="5"/>
</p:tagLst>
</file>

<file path=ppt/tags/tag627.xml><?xml version="1.0" encoding="utf-8"?>
<p:tagLst xmlns:a="http://schemas.openxmlformats.org/drawingml/2006/main" xmlns:r="http://schemas.openxmlformats.org/officeDocument/2006/relationships" xmlns:p="http://schemas.openxmlformats.org/presentationml/2006/main">
  <p:tag name="ANGLE" val="5"/>
</p:tagLst>
</file>

<file path=ppt/tags/tag628.xml><?xml version="1.0" encoding="utf-8"?>
<p:tagLst xmlns:a="http://schemas.openxmlformats.org/drawingml/2006/main" xmlns:r="http://schemas.openxmlformats.org/officeDocument/2006/relationships" xmlns:p="http://schemas.openxmlformats.org/presentationml/2006/main">
  <p:tag name="ANGLE" val="4"/>
</p:tagLst>
</file>

<file path=ppt/tags/tag629.xml><?xml version="1.0" encoding="utf-8"?>
<p:tagLst xmlns:a="http://schemas.openxmlformats.org/drawingml/2006/main" xmlns:r="http://schemas.openxmlformats.org/officeDocument/2006/relationships" xmlns:p="http://schemas.openxmlformats.org/presentationml/2006/main">
  <p:tag name="ANGLE" val="4"/>
</p:tagLst>
</file>

<file path=ppt/tags/tag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0.xml><?xml version="1.0" encoding="utf-8"?>
<p:tagLst xmlns:a="http://schemas.openxmlformats.org/drawingml/2006/main" xmlns:r="http://schemas.openxmlformats.org/officeDocument/2006/relationships" xmlns:p="http://schemas.openxmlformats.org/presentationml/2006/main">
  <p:tag name="ANGLE" val="3"/>
</p:tagLst>
</file>

<file path=ppt/tags/tag631.xml><?xml version="1.0" encoding="utf-8"?>
<p:tagLst xmlns:a="http://schemas.openxmlformats.org/drawingml/2006/main" xmlns:r="http://schemas.openxmlformats.org/officeDocument/2006/relationships" xmlns:p="http://schemas.openxmlformats.org/presentationml/2006/main">
  <p:tag name="ANGLE" val="3"/>
</p:tagLst>
</file>

<file path=ppt/tags/tag632.xml><?xml version="1.0" encoding="utf-8"?>
<p:tagLst xmlns:a="http://schemas.openxmlformats.org/drawingml/2006/main" xmlns:r="http://schemas.openxmlformats.org/officeDocument/2006/relationships" xmlns:p="http://schemas.openxmlformats.org/presentationml/2006/main">
  <p:tag name="ANGLE" val="2"/>
</p:tagLst>
</file>

<file path=ppt/tags/tag633.xml><?xml version="1.0" encoding="utf-8"?>
<p:tagLst xmlns:a="http://schemas.openxmlformats.org/drawingml/2006/main" xmlns:r="http://schemas.openxmlformats.org/officeDocument/2006/relationships" xmlns:p="http://schemas.openxmlformats.org/presentationml/2006/main">
  <p:tag name="ANGLE" val="2"/>
</p:tagLst>
</file>

<file path=ppt/tags/tag634.xml><?xml version="1.0" encoding="utf-8"?>
<p:tagLst xmlns:a="http://schemas.openxmlformats.org/drawingml/2006/main" xmlns:r="http://schemas.openxmlformats.org/officeDocument/2006/relationships" xmlns:p="http://schemas.openxmlformats.org/presentationml/2006/main">
  <p:tag name="ANGLE" val="1"/>
</p:tagLst>
</file>

<file path=ppt/tags/tag635.xml><?xml version="1.0" encoding="utf-8"?>
<p:tagLst xmlns:a="http://schemas.openxmlformats.org/drawingml/2006/main" xmlns:r="http://schemas.openxmlformats.org/officeDocument/2006/relationships" xmlns:p="http://schemas.openxmlformats.org/presentationml/2006/main">
  <p:tag name="ANGLE" val="1"/>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3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3.xml><?xml version="1.0" encoding="utf-8"?>
<p:tagLst xmlns:a="http://schemas.openxmlformats.org/drawingml/2006/main" xmlns:r="http://schemas.openxmlformats.org/officeDocument/2006/relationships" xmlns:p="http://schemas.openxmlformats.org/presentationml/2006/main">
  <p:tag name="SHAPENAME" val="5. Source"/>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6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9.xml><?xml version="1.0" encoding="utf-8"?>
<p:tagLst xmlns:a="http://schemas.openxmlformats.org/drawingml/2006/main" xmlns:r="http://schemas.openxmlformats.org/officeDocument/2006/relationships" xmlns:p="http://schemas.openxmlformats.org/presentationml/2006/main">
  <p:tag name="SHAPENAME" val="5. Source"/>
</p:tagLst>
</file>

<file path=ppt/tags/tag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653.xml><?xml version="1.0" encoding="utf-8"?>
<p:tagLst xmlns:a="http://schemas.openxmlformats.org/drawingml/2006/main" xmlns:r="http://schemas.openxmlformats.org/officeDocument/2006/relationships" xmlns:p="http://schemas.openxmlformats.org/presentationml/2006/main">
  <p:tag name="SHAPENAME" val="4. Footnote"/>
</p:tagLst>
</file>

<file path=ppt/tags/tag6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5.xml><?xml version="1.0" encoding="utf-8"?>
<p:tagLst xmlns:a="http://schemas.openxmlformats.org/drawingml/2006/main" xmlns:r="http://schemas.openxmlformats.org/officeDocument/2006/relationships" xmlns:p="http://schemas.openxmlformats.org/presentationml/2006/main">
  <p:tag name="NAME" val="ACET"/>
</p:tagLst>
</file>

<file path=ppt/tags/tag656.xml><?xml version="1.0" encoding="utf-8"?>
<p:tagLst xmlns:a="http://schemas.openxmlformats.org/drawingml/2006/main" xmlns:r="http://schemas.openxmlformats.org/officeDocument/2006/relationships" xmlns:p="http://schemas.openxmlformats.org/presentationml/2006/main">
  <p:tag name="NAME" val="Moon"/>
</p:tagLst>
</file>

<file path=ppt/tags/tag657.xml><?xml version="1.0" encoding="utf-8"?>
<p:tagLst xmlns:a="http://schemas.openxmlformats.org/drawingml/2006/main" xmlns:r="http://schemas.openxmlformats.org/officeDocument/2006/relationships" xmlns:p="http://schemas.openxmlformats.org/presentationml/2006/main">
  <p:tag name="NAME" val="Moon"/>
</p:tagLst>
</file>

<file path=ppt/tags/tag658.xml><?xml version="1.0" encoding="utf-8"?>
<p:tagLst xmlns:a="http://schemas.openxmlformats.org/drawingml/2006/main" xmlns:r="http://schemas.openxmlformats.org/officeDocument/2006/relationships" xmlns:p="http://schemas.openxmlformats.org/presentationml/2006/main">
  <p:tag name="NAME" val="Moon"/>
</p:tagLst>
</file>

<file path=ppt/tags/tag659.xml><?xml version="1.0" encoding="utf-8"?>
<p:tagLst xmlns:a="http://schemas.openxmlformats.org/drawingml/2006/main" xmlns:r="http://schemas.openxmlformats.org/officeDocument/2006/relationships" xmlns:p="http://schemas.openxmlformats.org/presentationml/2006/main">
  <p:tag name="NAME" val="Moon"/>
</p:tagLst>
</file>

<file path=ppt/tags/tag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0.xml><?xml version="1.0" encoding="utf-8"?>
<p:tagLst xmlns:a="http://schemas.openxmlformats.org/drawingml/2006/main" xmlns:r="http://schemas.openxmlformats.org/officeDocument/2006/relationships" xmlns:p="http://schemas.openxmlformats.org/presentationml/2006/main">
  <p:tag name="NAME" val="Moon"/>
</p:tagLst>
</file>

<file path=ppt/tags/tag661.xml><?xml version="1.0" encoding="utf-8"?>
<p:tagLst xmlns:a="http://schemas.openxmlformats.org/drawingml/2006/main" xmlns:r="http://schemas.openxmlformats.org/officeDocument/2006/relationships" xmlns:p="http://schemas.openxmlformats.org/presentationml/2006/main">
  <p:tag name="ANGLE" val="5"/>
</p:tagLst>
</file>

<file path=ppt/tags/tag662.xml><?xml version="1.0" encoding="utf-8"?>
<p:tagLst xmlns:a="http://schemas.openxmlformats.org/drawingml/2006/main" xmlns:r="http://schemas.openxmlformats.org/officeDocument/2006/relationships" xmlns:p="http://schemas.openxmlformats.org/presentationml/2006/main">
  <p:tag name="ANGLE" val="5"/>
</p:tagLst>
</file>

<file path=ppt/tags/tag663.xml><?xml version="1.0" encoding="utf-8"?>
<p:tagLst xmlns:a="http://schemas.openxmlformats.org/drawingml/2006/main" xmlns:r="http://schemas.openxmlformats.org/officeDocument/2006/relationships" xmlns:p="http://schemas.openxmlformats.org/presentationml/2006/main">
  <p:tag name="ANGLE" val="4"/>
</p:tagLst>
</file>

<file path=ppt/tags/tag664.xml><?xml version="1.0" encoding="utf-8"?>
<p:tagLst xmlns:a="http://schemas.openxmlformats.org/drawingml/2006/main" xmlns:r="http://schemas.openxmlformats.org/officeDocument/2006/relationships" xmlns:p="http://schemas.openxmlformats.org/presentationml/2006/main">
  <p:tag name="ANGLE" val="4"/>
</p:tagLst>
</file>

<file path=ppt/tags/tag665.xml><?xml version="1.0" encoding="utf-8"?>
<p:tagLst xmlns:a="http://schemas.openxmlformats.org/drawingml/2006/main" xmlns:r="http://schemas.openxmlformats.org/officeDocument/2006/relationships" xmlns:p="http://schemas.openxmlformats.org/presentationml/2006/main">
  <p:tag name="ANGLE" val="3"/>
</p:tagLst>
</file>

<file path=ppt/tags/tag666.xml><?xml version="1.0" encoding="utf-8"?>
<p:tagLst xmlns:a="http://schemas.openxmlformats.org/drawingml/2006/main" xmlns:r="http://schemas.openxmlformats.org/officeDocument/2006/relationships" xmlns:p="http://schemas.openxmlformats.org/presentationml/2006/main">
  <p:tag name="ANGLE" val="3"/>
</p:tagLst>
</file>

<file path=ppt/tags/tag667.xml><?xml version="1.0" encoding="utf-8"?>
<p:tagLst xmlns:a="http://schemas.openxmlformats.org/drawingml/2006/main" xmlns:r="http://schemas.openxmlformats.org/officeDocument/2006/relationships" xmlns:p="http://schemas.openxmlformats.org/presentationml/2006/main">
  <p:tag name="ANGLE" val="2"/>
</p:tagLst>
</file>

<file path=ppt/tags/tag668.xml><?xml version="1.0" encoding="utf-8"?>
<p:tagLst xmlns:a="http://schemas.openxmlformats.org/drawingml/2006/main" xmlns:r="http://schemas.openxmlformats.org/officeDocument/2006/relationships" xmlns:p="http://schemas.openxmlformats.org/presentationml/2006/main">
  <p:tag name="ANGLE" val="2"/>
</p:tagLst>
</file>

<file path=ppt/tags/tag669.xml><?xml version="1.0" encoding="utf-8"?>
<p:tagLst xmlns:a="http://schemas.openxmlformats.org/drawingml/2006/main" xmlns:r="http://schemas.openxmlformats.org/officeDocument/2006/relationships" xmlns:p="http://schemas.openxmlformats.org/presentationml/2006/main">
  <p:tag name="ANGLE" val="1"/>
</p:tagLst>
</file>

<file path=ppt/tags/tag67.xml><?xml version="1.0" encoding="utf-8"?>
<p:tagLst xmlns:a="http://schemas.openxmlformats.org/drawingml/2006/main" xmlns:r="http://schemas.openxmlformats.org/officeDocument/2006/relationships" xmlns:p="http://schemas.openxmlformats.org/presentationml/2006/main">
  <p:tag name="SHAPENAME" val="5. Source"/>
</p:tagLst>
</file>

<file path=ppt/tags/tag670.xml><?xml version="1.0" encoding="utf-8"?>
<p:tagLst xmlns:a="http://schemas.openxmlformats.org/drawingml/2006/main" xmlns:r="http://schemas.openxmlformats.org/officeDocument/2006/relationships" xmlns:p="http://schemas.openxmlformats.org/presentationml/2006/main">
  <p:tag name="ANGLE" val="1"/>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67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78.xml><?xml version="1.0" encoding="utf-8"?>
<p:tagLst xmlns:a="http://schemas.openxmlformats.org/drawingml/2006/main" xmlns:r="http://schemas.openxmlformats.org/officeDocument/2006/relationships" xmlns:p="http://schemas.openxmlformats.org/presentationml/2006/main">
  <p:tag name="SHAPENAME" val="5. Source"/>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681.xml><?xml version="1.0" encoding="utf-8"?>
<p:tagLst xmlns:a="http://schemas.openxmlformats.org/drawingml/2006/main" xmlns:r="http://schemas.openxmlformats.org/officeDocument/2006/relationships" xmlns:p="http://schemas.openxmlformats.org/presentationml/2006/main">
  <p:tag name="SHAPENAME" val="4. Footnote"/>
</p:tagLst>
</file>

<file path=ppt/tags/tag6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3.xml><?xml version="1.0" encoding="utf-8"?>
<p:tagLst xmlns:a="http://schemas.openxmlformats.org/drawingml/2006/main" xmlns:r="http://schemas.openxmlformats.org/officeDocument/2006/relationships" xmlns:p="http://schemas.openxmlformats.org/presentationml/2006/main">
  <p:tag name="NAME" val="ACET"/>
</p:tagLst>
</file>

<file path=ppt/tags/tag684.xml><?xml version="1.0" encoding="utf-8"?>
<p:tagLst xmlns:a="http://schemas.openxmlformats.org/drawingml/2006/main" xmlns:r="http://schemas.openxmlformats.org/officeDocument/2006/relationships" xmlns:p="http://schemas.openxmlformats.org/presentationml/2006/main">
  <p:tag name="NAME" val="Moon"/>
</p:tagLst>
</file>

<file path=ppt/tags/tag685.xml><?xml version="1.0" encoding="utf-8"?>
<p:tagLst xmlns:a="http://schemas.openxmlformats.org/drawingml/2006/main" xmlns:r="http://schemas.openxmlformats.org/officeDocument/2006/relationships" xmlns:p="http://schemas.openxmlformats.org/presentationml/2006/main">
  <p:tag name="NAME" val="Moon"/>
</p:tagLst>
</file>

<file path=ppt/tags/tag686.xml><?xml version="1.0" encoding="utf-8"?>
<p:tagLst xmlns:a="http://schemas.openxmlformats.org/drawingml/2006/main" xmlns:r="http://schemas.openxmlformats.org/officeDocument/2006/relationships" xmlns:p="http://schemas.openxmlformats.org/presentationml/2006/main">
  <p:tag name="NAME" val="Moon"/>
</p:tagLst>
</file>

<file path=ppt/tags/tag687.xml><?xml version="1.0" encoding="utf-8"?>
<p:tagLst xmlns:a="http://schemas.openxmlformats.org/drawingml/2006/main" xmlns:r="http://schemas.openxmlformats.org/officeDocument/2006/relationships" xmlns:p="http://schemas.openxmlformats.org/presentationml/2006/main">
  <p:tag name="NAME" val="Moon"/>
</p:tagLst>
</file>

<file path=ppt/tags/tag688.xml><?xml version="1.0" encoding="utf-8"?>
<p:tagLst xmlns:a="http://schemas.openxmlformats.org/drawingml/2006/main" xmlns:r="http://schemas.openxmlformats.org/officeDocument/2006/relationships" xmlns:p="http://schemas.openxmlformats.org/presentationml/2006/main">
  <p:tag name="NAME" val="Moon"/>
</p:tagLst>
</file>

<file path=ppt/tags/tag689.xml><?xml version="1.0" encoding="utf-8"?>
<p:tagLst xmlns:a="http://schemas.openxmlformats.org/drawingml/2006/main" xmlns:r="http://schemas.openxmlformats.org/officeDocument/2006/relationships" xmlns:p="http://schemas.openxmlformats.org/presentationml/2006/main">
  <p:tag name="ANGLE" val="5"/>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0.xml><?xml version="1.0" encoding="utf-8"?>
<p:tagLst xmlns:a="http://schemas.openxmlformats.org/drawingml/2006/main" xmlns:r="http://schemas.openxmlformats.org/officeDocument/2006/relationships" xmlns:p="http://schemas.openxmlformats.org/presentationml/2006/main">
  <p:tag name="ANGLE" val="5"/>
</p:tagLst>
</file>

<file path=ppt/tags/tag691.xml><?xml version="1.0" encoding="utf-8"?>
<p:tagLst xmlns:a="http://schemas.openxmlformats.org/drawingml/2006/main" xmlns:r="http://schemas.openxmlformats.org/officeDocument/2006/relationships" xmlns:p="http://schemas.openxmlformats.org/presentationml/2006/main">
  <p:tag name="ANGLE" val="4"/>
</p:tagLst>
</file>

<file path=ppt/tags/tag692.xml><?xml version="1.0" encoding="utf-8"?>
<p:tagLst xmlns:a="http://schemas.openxmlformats.org/drawingml/2006/main" xmlns:r="http://schemas.openxmlformats.org/officeDocument/2006/relationships" xmlns:p="http://schemas.openxmlformats.org/presentationml/2006/main">
  <p:tag name="ANGLE" val="4"/>
</p:tagLst>
</file>

<file path=ppt/tags/tag693.xml><?xml version="1.0" encoding="utf-8"?>
<p:tagLst xmlns:a="http://schemas.openxmlformats.org/drawingml/2006/main" xmlns:r="http://schemas.openxmlformats.org/officeDocument/2006/relationships" xmlns:p="http://schemas.openxmlformats.org/presentationml/2006/main">
  <p:tag name="ANGLE" val="3"/>
</p:tagLst>
</file>

<file path=ppt/tags/tag694.xml><?xml version="1.0" encoding="utf-8"?>
<p:tagLst xmlns:a="http://schemas.openxmlformats.org/drawingml/2006/main" xmlns:r="http://schemas.openxmlformats.org/officeDocument/2006/relationships" xmlns:p="http://schemas.openxmlformats.org/presentationml/2006/main">
  <p:tag name="ANGLE" val="3"/>
</p:tagLst>
</file>

<file path=ppt/tags/tag695.xml><?xml version="1.0" encoding="utf-8"?>
<p:tagLst xmlns:a="http://schemas.openxmlformats.org/drawingml/2006/main" xmlns:r="http://schemas.openxmlformats.org/officeDocument/2006/relationships" xmlns:p="http://schemas.openxmlformats.org/presentationml/2006/main">
  <p:tag name="ANGLE" val="2"/>
</p:tagLst>
</file>

<file path=ppt/tags/tag696.xml><?xml version="1.0" encoding="utf-8"?>
<p:tagLst xmlns:a="http://schemas.openxmlformats.org/drawingml/2006/main" xmlns:r="http://schemas.openxmlformats.org/officeDocument/2006/relationships" xmlns:p="http://schemas.openxmlformats.org/presentationml/2006/main">
  <p:tag name="ANGLE" val="2"/>
</p:tagLst>
</file>

<file path=ppt/tags/tag697.xml><?xml version="1.0" encoding="utf-8"?>
<p:tagLst xmlns:a="http://schemas.openxmlformats.org/drawingml/2006/main" xmlns:r="http://schemas.openxmlformats.org/officeDocument/2006/relationships" xmlns:p="http://schemas.openxmlformats.org/presentationml/2006/main">
  <p:tag name="ANGLE" val="1"/>
</p:tagLst>
</file>

<file path=ppt/tags/tag698.xml><?xml version="1.0" encoding="utf-8"?>
<p:tagLst xmlns:a="http://schemas.openxmlformats.org/drawingml/2006/main" xmlns:r="http://schemas.openxmlformats.org/officeDocument/2006/relationships" xmlns:p="http://schemas.openxmlformats.org/presentationml/2006/main">
  <p:tag name="ANGLE" val="1"/>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2.xml><?xml version="1.0" encoding="utf-8"?>
<p:tagLst xmlns:a="http://schemas.openxmlformats.org/drawingml/2006/main" xmlns:r="http://schemas.openxmlformats.org/officeDocument/2006/relationships" xmlns:p="http://schemas.openxmlformats.org/presentationml/2006/main">
  <p:tag name="SHAPENAME" val="Subtitle"/>
</p:tagLst>
</file>

<file path=ppt/tags/tag703.xml><?xml version="1.0" encoding="utf-8"?>
<p:tagLst xmlns:a="http://schemas.openxmlformats.org/drawingml/2006/main" xmlns:r="http://schemas.openxmlformats.org/officeDocument/2006/relationships" xmlns:p="http://schemas.openxmlformats.org/presentationml/2006/main">
  <p:tag name="SHAPENAME" val="Title"/>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09.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7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6.xml><?xml version="1.0" encoding="utf-8"?>
<p:tagLst xmlns:a="http://schemas.openxmlformats.org/drawingml/2006/main" xmlns:r="http://schemas.openxmlformats.org/officeDocument/2006/relationships" xmlns:p="http://schemas.openxmlformats.org/presentationml/2006/main">
  <p:tag name="SHAPENAME" val="5. Sourc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7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2.xml><?xml version="1.0" encoding="utf-8"?>
<p:tagLst xmlns:a="http://schemas.openxmlformats.org/drawingml/2006/main" xmlns:r="http://schemas.openxmlformats.org/officeDocument/2006/relationships" xmlns:p="http://schemas.openxmlformats.org/presentationml/2006/main">
  <p:tag name="SHAPENAME" val="5. Sourc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7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8.xml><?xml version="1.0" encoding="utf-8"?>
<p:tagLst xmlns:a="http://schemas.openxmlformats.org/drawingml/2006/main" xmlns:r="http://schemas.openxmlformats.org/officeDocument/2006/relationships" xmlns:p="http://schemas.openxmlformats.org/presentationml/2006/main">
  <p:tag name="SHAPENAME" val="5. Source"/>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7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5.xml><?xml version="1.0" encoding="utf-8"?>
<p:tagLst xmlns:a="http://schemas.openxmlformats.org/drawingml/2006/main" xmlns:r="http://schemas.openxmlformats.org/officeDocument/2006/relationships" xmlns:p="http://schemas.openxmlformats.org/presentationml/2006/main">
  <p:tag name="SHAPENAME" val="5. Source"/>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73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3.xml><?xml version="1.0" encoding="utf-8"?>
<p:tagLst xmlns:a="http://schemas.openxmlformats.org/drawingml/2006/main" xmlns:r="http://schemas.openxmlformats.org/officeDocument/2006/relationships" xmlns:p="http://schemas.openxmlformats.org/presentationml/2006/main">
  <p:tag name="SHAPENAME" val="5. Source"/>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4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8.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xml><?xml version="1.0" encoding="utf-8"?>
<p:tagLst xmlns:a="http://schemas.openxmlformats.org/drawingml/2006/main" xmlns:r="http://schemas.openxmlformats.org/officeDocument/2006/relationships" xmlns:p="http://schemas.openxmlformats.org/presentationml/2006/main">
  <p:tag name="SHAPENAME" val="5. Source"/>
</p:tagLst>
</file>

<file path=ppt/tags/tag7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1.xml><?xml version="1.0" encoding="utf-8"?>
<p:tagLst xmlns:a="http://schemas.openxmlformats.org/drawingml/2006/main" xmlns:r="http://schemas.openxmlformats.org/officeDocument/2006/relationships" xmlns:p="http://schemas.openxmlformats.org/presentationml/2006/main">
  <p:tag name="SHAPENAME" val="5. Source"/>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5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59.xml><?xml version="1.0" encoding="utf-8"?>
<p:tagLst xmlns:a="http://schemas.openxmlformats.org/drawingml/2006/main" xmlns:r="http://schemas.openxmlformats.org/officeDocument/2006/relationships" xmlns:p="http://schemas.openxmlformats.org/presentationml/2006/main">
  <p:tag name="SHAPENAME" val="5. Sourc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7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67.xml><?xml version="1.0" encoding="utf-8"?>
<p:tagLst xmlns:a="http://schemas.openxmlformats.org/drawingml/2006/main" xmlns:r="http://schemas.openxmlformats.org/officeDocument/2006/relationships" xmlns:p="http://schemas.openxmlformats.org/presentationml/2006/main">
  <p:tag name="SHAPENAME" val="5. Source"/>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75.xml><?xml version="1.0" encoding="utf-8"?>
<p:tagLst xmlns:a="http://schemas.openxmlformats.org/drawingml/2006/main" xmlns:r="http://schemas.openxmlformats.org/officeDocument/2006/relationships" xmlns:p="http://schemas.openxmlformats.org/presentationml/2006/main">
  <p:tag name="SHAPENAME" val="5. Source"/>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7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1.xml><?xml version="1.0" encoding="utf-8"?>
<p:tagLst xmlns:a="http://schemas.openxmlformats.org/drawingml/2006/main" xmlns:r="http://schemas.openxmlformats.org/officeDocument/2006/relationships" xmlns:p="http://schemas.openxmlformats.org/presentationml/2006/main">
  <p:tag name="SHAPENAME" val="5. Source"/>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5.xml><?xml version="1.0" encoding="utf-8"?>
<p:tagLst xmlns:a="http://schemas.openxmlformats.org/drawingml/2006/main" xmlns:r="http://schemas.openxmlformats.org/officeDocument/2006/relationships" xmlns:p="http://schemas.openxmlformats.org/presentationml/2006/main">
  <p:tag name="SHAPENAME" val="5. Source"/>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rCLHzm.oeOb1bwfpBs0fY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80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0.xml><?xml version="1.0" encoding="utf-8"?>
<p:tagLst xmlns:a="http://schemas.openxmlformats.org/drawingml/2006/main" xmlns:r="http://schemas.openxmlformats.org/officeDocument/2006/relationships" xmlns:p="http://schemas.openxmlformats.org/presentationml/2006/main">
  <p:tag name="SHAPENAME" val="5. Source"/>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5.xml><?xml version="1.0" encoding="utf-8"?>
<p:tagLst xmlns:a="http://schemas.openxmlformats.org/drawingml/2006/main" xmlns:r="http://schemas.openxmlformats.org/officeDocument/2006/relationships" xmlns:p="http://schemas.openxmlformats.org/presentationml/2006/main">
  <p:tag name="NAME" val="CustomIcon"/>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7.xml><?xml version="1.0" encoding="utf-8"?>
<p:tagLst xmlns:a="http://schemas.openxmlformats.org/drawingml/2006/main" xmlns:r="http://schemas.openxmlformats.org/officeDocument/2006/relationships" xmlns:p="http://schemas.openxmlformats.org/presentationml/2006/main">
  <p:tag name="SHAPENAME" val="5. Source"/>
</p:tagLst>
</file>

<file path=ppt/tags/tag818.xml><?xml version="1.0" encoding="utf-8"?>
<p:tagLst xmlns:a="http://schemas.openxmlformats.org/drawingml/2006/main" xmlns:r="http://schemas.openxmlformats.org/officeDocument/2006/relationships" xmlns:p="http://schemas.openxmlformats.org/presentationml/2006/main">
  <p:tag name="NAME" val="TrackerNum"/>
</p:tagLst>
</file>

<file path=ppt/tags/tag819.xml><?xml version="1.0" encoding="utf-8"?>
<p:tagLst xmlns:a="http://schemas.openxmlformats.org/drawingml/2006/main" xmlns:r="http://schemas.openxmlformats.org/officeDocument/2006/relationships" xmlns:p="http://schemas.openxmlformats.org/presentationml/2006/main">
  <p:tag name="NAME" val="TrackerNum"/>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0.xml><?xml version="1.0" encoding="utf-8"?>
<p:tagLst xmlns:a="http://schemas.openxmlformats.org/drawingml/2006/main" xmlns:r="http://schemas.openxmlformats.org/officeDocument/2006/relationships" xmlns:p="http://schemas.openxmlformats.org/presentationml/2006/main">
  <p:tag name="NAME" val="TrackerNum"/>
</p:tagLst>
</file>

<file path=ppt/tags/tag821.xml><?xml version="1.0" encoding="utf-8"?>
<p:tagLst xmlns:a="http://schemas.openxmlformats.org/drawingml/2006/main" xmlns:r="http://schemas.openxmlformats.org/officeDocument/2006/relationships" xmlns:p="http://schemas.openxmlformats.org/presentationml/2006/main">
  <p:tag name="NAME" val="TrackerNum"/>
</p:tagLst>
</file>

<file path=ppt/tags/tag822.xml><?xml version="1.0" encoding="utf-8"?>
<p:tagLst xmlns:a="http://schemas.openxmlformats.org/drawingml/2006/main" xmlns:r="http://schemas.openxmlformats.org/officeDocument/2006/relationships" xmlns:p="http://schemas.openxmlformats.org/presentationml/2006/main">
  <p:tag name="NAME" val="TrackerNum"/>
</p:tagLst>
</file>

<file path=ppt/tags/tag823.xml><?xml version="1.0" encoding="utf-8"?>
<p:tagLst xmlns:a="http://schemas.openxmlformats.org/drawingml/2006/main" xmlns:r="http://schemas.openxmlformats.org/officeDocument/2006/relationships" xmlns:p="http://schemas.openxmlformats.org/presentationml/2006/main">
  <p:tag name="NAME" val="TrackerNum"/>
</p:tagLst>
</file>

<file path=ppt/tags/tag824.xml><?xml version="1.0" encoding="utf-8"?>
<p:tagLst xmlns:a="http://schemas.openxmlformats.org/drawingml/2006/main" xmlns:r="http://schemas.openxmlformats.org/officeDocument/2006/relationships" xmlns:p="http://schemas.openxmlformats.org/presentationml/2006/main">
  <p:tag name="NAME" val="TrackerNum"/>
</p:tagLst>
</file>

<file path=ppt/tags/tag825.xml><?xml version="1.0" encoding="utf-8"?>
<p:tagLst xmlns:a="http://schemas.openxmlformats.org/drawingml/2006/main" xmlns:r="http://schemas.openxmlformats.org/officeDocument/2006/relationships" xmlns:p="http://schemas.openxmlformats.org/presentationml/2006/main">
  <p:tag name="SHAPENAME" val="4. Footnote"/>
</p:tagLst>
</file>

<file path=ppt/tags/tag826.xml><?xml version="1.0" encoding="utf-8"?>
<p:tagLst xmlns:a="http://schemas.openxmlformats.org/drawingml/2006/main" xmlns:r="http://schemas.openxmlformats.org/officeDocument/2006/relationships" xmlns:p="http://schemas.openxmlformats.org/presentationml/2006/main">
  <p:tag name="NAME" val="TrackerNum"/>
</p:tagLst>
</file>

<file path=ppt/tags/tag827.xml><?xml version="1.0" encoding="utf-8"?>
<p:tagLst xmlns:a="http://schemas.openxmlformats.org/drawingml/2006/main" xmlns:r="http://schemas.openxmlformats.org/officeDocument/2006/relationships" xmlns:p="http://schemas.openxmlformats.org/presentationml/2006/main">
  <p:tag name="NAME" val="TrackerNum"/>
</p:tagLst>
</file>

<file path=ppt/tags/tag828.xml><?xml version="1.0" encoding="utf-8"?>
<p:tagLst xmlns:a="http://schemas.openxmlformats.org/drawingml/2006/main" xmlns:r="http://schemas.openxmlformats.org/officeDocument/2006/relationships" xmlns:p="http://schemas.openxmlformats.org/presentationml/2006/main">
  <p:tag name="NAME" val="TrackerNum"/>
</p:tagLst>
</file>

<file path=ppt/tags/tag83.xml><?xml version="1.0" encoding="utf-8"?>
<p:tagLst xmlns:a="http://schemas.openxmlformats.org/drawingml/2006/main" xmlns:r="http://schemas.openxmlformats.org/officeDocument/2006/relationships" xmlns:p="http://schemas.openxmlformats.org/presentationml/2006/main">
  <p:tag name="SHAPENAME" val="5. Sourc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xml><?xml version="1.0" encoding="utf-8"?>
<p:tagLst xmlns:a="http://schemas.openxmlformats.org/drawingml/2006/main" xmlns:r="http://schemas.openxmlformats.org/officeDocument/2006/relationships" xmlns:p="http://schemas.openxmlformats.org/presentationml/2006/main">
  <p:tag name="SHAPENAME" val="5. Sourc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9.xml><?xml version="1.0" encoding="utf-8"?>
<p:tagLst xmlns:a="http://schemas.openxmlformats.org/drawingml/2006/main" xmlns:r="http://schemas.openxmlformats.org/officeDocument/2006/relationships" xmlns:p="http://schemas.openxmlformats.org/presentationml/2006/main">
  <p:tag name="SHAPENAME" val="5. Source"/>
</p:tagLst>
</file>

<file path=ppt/theme/theme1.xml><?xml version="1.0" encoding="utf-8"?>
<a:theme xmlns:a="http://schemas.openxmlformats.org/drawingml/2006/main" name="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3" id="{86E009A7-EC5C-4797-8D25-F22A41E3F8D1}" vid="{16C91B8E-9747-49D4-A543-53042D72CE31}"/>
    </a:ext>
  </a:extLst>
</a:theme>
</file>

<file path=ppt/theme/theme10.xml><?xml version="1.0" encoding="utf-8"?>
<a:theme xmlns:a="http://schemas.openxmlformats.org/drawingml/2006/main" name="1_Contrast">
  <a:themeElements>
    <a:clrScheme name="Scheme2">
      <a:dk1>
        <a:srgbClr val="FFFFFF"/>
      </a:dk1>
      <a:lt1>
        <a:srgbClr val="082F3B"/>
      </a:lt1>
      <a:dk2>
        <a:srgbClr val="000000"/>
      </a:dk2>
      <a:lt2>
        <a:srgbClr val="000000"/>
      </a:lt2>
      <a:accent1>
        <a:srgbClr val="FFFFFF"/>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82F3B"/>
        </a:lt1>
        <a:dk2>
          <a:srgbClr val="000000"/>
        </a:dk2>
        <a:lt2>
          <a:srgbClr val="000000"/>
        </a:lt2>
        <a:accent1>
          <a:srgbClr val="FFFFFF"/>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C09EA810-61F8-4693-95EE-3510DC3DE6E2}"/>
    </a:ext>
  </a:extLst>
</a:theme>
</file>

<file path=ppt/theme/theme11.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 id="{2D0C221C-34FA-B949-A0FC-203A2549DFF0}" vid="{1AE36D0E-67F7-4F41-BE60-C6EE0DE72B7B}"/>
    </a:ext>
  </a:extLst>
</a:theme>
</file>

<file path=ppt/theme/theme13.xml><?xml version="1.0" encoding="utf-8"?>
<a:theme xmlns:a="http://schemas.openxmlformats.org/drawingml/2006/main" name="CustomMaster 3">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94_OFF.potx" id="{120D678F-D1A5-45FF-8574-B31F77BEF77D}" vid="{627C34E5-21B3-42CE-8648-E31AACEA5052}"/>
    </a:ext>
  </a:extLst>
</a:theme>
</file>

<file path=ppt/theme/theme14.xml><?xml version="1.0" encoding="utf-8"?>
<a:theme xmlns:a="http://schemas.openxmlformats.org/drawingml/2006/main" name="3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Presentation10" id="{380BFB42-4FEF-7641-AF17-9A92153CD69B}" vid="{B8C5F178-E533-2F49-8BF7-EFCE41155F35}"/>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 id="{2D0C221C-34FA-B949-A0FC-203A2549DFF0}" vid="{1AE36D0E-67F7-4F41-BE60-C6EE0DE72B7B}"/>
    </a:ext>
  </a:extLst>
</a:theme>
</file>

<file path=ppt/theme/theme3.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 id="{2D0C221C-34FA-B949-A0FC-203A2549DFF0}" vid="{1AE36D0E-67F7-4F41-BE60-C6EE0DE72B7B}"/>
    </a:ext>
  </a:extLst>
</a:theme>
</file>

<file path=ppt/theme/theme5.xml><?xml version="1.0" encoding="utf-8"?>
<a:theme xmlns:a="http://schemas.openxmlformats.org/drawingml/2006/main" name="6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24B64329-BF09-465A-92A7-ED2F4D961A2B}"/>
    </a:ext>
  </a:extLst>
</a:theme>
</file>

<file path=ppt/theme/theme6.xml><?xml version="1.0" encoding="utf-8"?>
<a:theme xmlns:a="http://schemas.openxmlformats.org/drawingml/2006/main" name="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24B64329-BF09-465A-92A7-ED2F4D961A2B}"/>
    </a:ext>
  </a:extLst>
</a:theme>
</file>

<file path=ppt/theme/theme7.xml><?xml version="1.0" encoding="utf-8"?>
<a:theme xmlns:a="http://schemas.openxmlformats.org/drawingml/2006/main" name="2_White">
  <a:themeElements>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24B64329-BF09-465A-92A7-ED2F4D961A2B}"/>
    </a:ext>
  </a:extLst>
</a:theme>
</file>

<file path=ppt/theme/theme8.xml><?xml version="1.0" encoding="utf-8"?>
<a:theme xmlns:a="http://schemas.openxmlformats.org/drawingml/2006/main" name="1_White">
  <a:themeElements>
    <a:clrScheme name="Scheme1">
      <a:dk1>
        <a:srgbClr val="000066"/>
      </a:dk1>
      <a:lt1>
        <a:srgbClr val="FFFFFF"/>
      </a:lt1>
      <a:dk2>
        <a:srgbClr val="FFFFFF"/>
      </a:dk2>
      <a:lt2>
        <a:srgbClr val="FFFFFF"/>
      </a:lt2>
      <a:accent1>
        <a:srgbClr val="000066"/>
      </a:accent1>
      <a:accent2>
        <a:srgbClr val="53ACE3"/>
      </a:accent2>
      <a:accent3>
        <a:srgbClr val="1E7FB8"/>
      </a:accent3>
      <a:accent4>
        <a:srgbClr val="A2D2F0"/>
      </a:accent4>
      <a:accent5>
        <a:srgbClr val="D86422"/>
      </a:accent5>
      <a:accent6>
        <a:srgbClr val="4D4D4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66"/>
        </a:dk1>
        <a:lt1>
          <a:srgbClr val="FFFFFF"/>
        </a:lt1>
        <a:dk2>
          <a:srgbClr val="FFFFFF"/>
        </a:dk2>
        <a:lt2>
          <a:srgbClr val="FFFFFF"/>
        </a:lt2>
        <a:accent1>
          <a:srgbClr val="000066"/>
        </a:accent1>
        <a:accent2>
          <a:srgbClr val="53ACE3"/>
        </a:accent2>
        <a:accent3>
          <a:srgbClr val="1E7FB8"/>
        </a:accent3>
        <a:accent4>
          <a:srgbClr val="A2D2F0"/>
        </a:accent4>
        <a:accent5>
          <a:srgbClr val="D86422"/>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FBDF53"/>
    </a:custClr>
    <a:custClr name="Custom Color7">
      <a:srgbClr val="20313B"/>
    </a:custClr>
  </a:custClrLst>
  <a:extLst>
    <a:ext uri="{05A4C25C-085E-4340-85A3-A5531E510DB2}">
      <thm15:themeFamily xmlns:thm15="http://schemas.microsoft.com/office/thememl/2012/main" name="WHO Template" id="{CFABA306-933C-4E6F-8C88-FCB9328AE916}" vid="{13A16DDB-7135-4C00-9DA2-3F271ABB4368}"/>
    </a:ext>
  </a:extLst>
</a:theme>
</file>

<file path=ppt/theme/theme9.xml><?xml version="1.0" encoding="utf-8"?>
<a:theme xmlns:a="http://schemas.openxmlformats.org/drawingml/2006/main" name="12_Contrast">
  <a:themeElements>
    <a:clrScheme name="Scheme2">
      <a:dk1>
        <a:srgbClr val="FFFFFF"/>
      </a:dk1>
      <a:lt1>
        <a:srgbClr val="082F3B"/>
      </a:lt1>
      <a:dk2>
        <a:srgbClr val="000000"/>
      </a:dk2>
      <a:lt2>
        <a:srgbClr val="000000"/>
      </a:lt2>
      <a:accent1>
        <a:srgbClr val="FFFFFF"/>
      </a:accent1>
      <a:accent2>
        <a:srgbClr val="1B9EC7"/>
      </a:accent2>
      <a:accent3>
        <a:srgbClr val="E91F50"/>
      </a:accent3>
      <a:accent4>
        <a:srgbClr val="E6D2C8"/>
      </a:accent4>
      <a:accent5>
        <a:srgbClr val="AFAFAF"/>
      </a:accent5>
      <a:accent6>
        <a:srgbClr val="D5D5D5"/>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82F3B"/>
        </a:lt1>
        <a:dk2>
          <a:srgbClr val="000000"/>
        </a:dk2>
        <a:lt2>
          <a:srgbClr val="000000"/>
        </a:lt2>
        <a:accent1>
          <a:srgbClr val="FFFFFF"/>
        </a:accent1>
        <a:accent2>
          <a:srgbClr val="1B9EC7"/>
        </a:accent2>
        <a:accent3>
          <a:srgbClr val="E91F50"/>
        </a:accent3>
        <a:accent4>
          <a:srgbClr val="E6D2C8"/>
        </a:accent4>
        <a:accent5>
          <a:srgbClr val="AFAFAF"/>
        </a:accent5>
        <a:accent6>
          <a:srgbClr val="D5D5D5"/>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351_OFF.potx" id="{FD38F87B-94C5-4668-BF33-7224F0112EE7}" vid="{C09EA810-61F8-4693-95EE-3510DC3DE6E2}"/>
    </a:ext>
  </a:extLst>
</a:theme>
</file>

<file path=ppt/theme/themeOverride1.xml><?xml version="1.0" encoding="utf-8"?>
<a:themeOverride xmlns:a="http://schemas.openxmlformats.org/drawingml/2006/main">
  <a:clrScheme name="Custom 3">
    <a:dk1>
      <a:srgbClr val="000000"/>
    </a:dk1>
    <a:lt1>
      <a:srgbClr val="FFFFFF"/>
    </a:lt1>
    <a:dk2>
      <a:srgbClr val="FFFFFF"/>
    </a:dk2>
    <a:lt2>
      <a:srgbClr val="FFFFFF"/>
    </a:lt2>
    <a:accent1>
      <a:srgbClr val="082F3B"/>
    </a:accent1>
    <a:accent2>
      <a:srgbClr val="1B9EC7"/>
    </a:accent2>
    <a:accent3>
      <a:srgbClr val="E91F50"/>
    </a:accent3>
    <a:accent4>
      <a:srgbClr val="E6D2C8"/>
    </a:accent4>
    <a:accent5>
      <a:srgbClr val="AFAFAF"/>
    </a:accent5>
    <a:accent6>
      <a:srgbClr val="D5D5D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11696</Words>
  <Application>Microsoft Office PowerPoint</Application>
  <PresentationFormat>Panorámica</PresentationFormat>
  <Paragraphs>959</Paragraphs>
  <Slides>37</Slides>
  <Notes>37</Notes>
  <HiddenSlides>0</HiddenSlides>
  <MMClips>0</MMClips>
  <ScaleCrop>false</ScaleCrop>
  <HeadingPairs>
    <vt:vector size="8" baseType="variant">
      <vt:variant>
        <vt:lpstr>Fuentes usadas</vt:lpstr>
      </vt:variant>
      <vt:variant>
        <vt:i4>12</vt:i4>
      </vt:variant>
      <vt:variant>
        <vt:lpstr>Tema</vt:lpstr>
      </vt:variant>
      <vt:variant>
        <vt:i4>14</vt:i4>
      </vt:variant>
      <vt:variant>
        <vt:lpstr>Servidores OLE incrustados</vt:lpstr>
      </vt:variant>
      <vt:variant>
        <vt:i4>1</vt:i4>
      </vt:variant>
      <vt:variant>
        <vt:lpstr>Títulos de diapositiva</vt:lpstr>
      </vt:variant>
      <vt:variant>
        <vt:i4>37</vt:i4>
      </vt:variant>
    </vt:vector>
  </HeadingPairs>
  <TitlesOfParts>
    <vt:vector size="64" baseType="lpstr">
      <vt:lpstr>Arial</vt:lpstr>
      <vt:lpstr>Arial Narrow</vt:lpstr>
      <vt:lpstr>Calibri</vt:lpstr>
      <vt:lpstr>Calibri Light</vt:lpstr>
      <vt:lpstr>Ebrima</vt:lpstr>
      <vt:lpstr>Ogilvy Sans</vt:lpstr>
      <vt:lpstr>Poppins</vt:lpstr>
      <vt:lpstr>Poppins Medium</vt:lpstr>
      <vt:lpstr>Poppins SemiBold</vt:lpstr>
      <vt:lpstr>Segoe UI</vt:lpstr>
      <vt:lpstr>Times New Roman</vt:lpstr>
      <vt:lpstr>Wingdings</vt:lpstr>
      <vt:lpstr>WHO/IVB Presentation</vt:lpstr>
      <vt:lpstr>2_WHO/IVB Presentation</vt:lpstr>
      <vt:lpstr>2_Office Theme</vt:lpstr>
      <vt:lpstr>1_WHO/IVB Presentation</vt:lpstr>
      <vt:lpstr>6_White</vt:lpstr>
      <vt:lpstr>White</vt:lpstr>
      <vt:lpstr>2_White</vt:lpstr>
      <vt:lpstr>1_White</vt:lpstr>
      <vt:lpstr>12_Contrast</vt:lpstr>
      <vt:lpstr>1_Contrast</vt:lpstr>
      <vt:lpstr>3_Office Theme</vt:lpstr>
      <vt:lpstr>3_WHO/IVB Presentation</vt:lpstr>
      <vt:lpstr>CustomMaster 3</vt:lpstr>
      <vt:lpstr>3_White</vt:lpstr>
      <vt:lpstr>think-cell Slide</vt:lpstr>
      <vt:lpstr>Presentación de PowerPoint</vt:lpstr>
      <vt:lpstr>Finalidad de esta presentación</vt:lpstr>
      <vt:lpstr>Índice</vt:lpstr>
      <vt:lpstr>Presentación de PowerPoint</vt:lpstr>
      <vt:lpstr>Justificación de la planificación de la cartera de los países de vacunas contra la COVID-19</vt:lpstr>
      <vt:lpstr>Presentación de PowerPoint</vt:lpstr>
      <vt:lpstr>El SAGE de la OMS recomienda todas las vacunas contra la COVID-19 incluidas en la lista de la OMS para uso de emergencia y la mayoría también forman parte de la cartera del Mecanismo COVAX</vt:lpstr>
      <vt:lpstr>Consideraciones para optimizar la cartera de los países  de vacunas contra la COVID-19 (1/4)</vt:lpstr>
      <vt:lpstr>Consideraciones para optimizar la cartera de los países de vacunas contra la COVID-19 (2/4)</vt:lpstr>
      <vt:lpstr>Esquemas heterólogos (uso de diferentes vacunas)  para la serie básica y las dosis de refuerzo</vt:lpstr>
      <vt:lpstr>Consideraciones para optimizar la cartera de los países de vacunas contra la COVID-19 (3/4)</vt:lpstr>
      <vt:lpstr>Consideraciones para optimizar la cartera de los países de vacunas contra la COVID-19 (4/4)</vt:lpstr>
      <vt:lpstr>Presentación de PowerPoint</vt:lpstr>
      <vt:lpstr>Glosario</vt:lpstr>
      <vt:lpstr>En el contexto de la variante ómicron, las vacunas contra la COVID-19 siguen proporcionando una gran protección frente a la enfermedad grave (1/3)</vt:lpstr>
      <vt:lpstr>La protección de la serie básica de las vacunas contra la COVID-19, especialmente frente a la infección y la enfermedad asintomática, disminuye con el tiempo (2/3)</vt:lpstr>
      <vt:lpstr>La dosis de refuerzo de las vacunas contra la COVID-19 aumenta  la protección frente a todos los resultados (3/3)</vt:lpstr>
      <vt:lpstr>Impacto de la vacunación contra la COVID-19 en el mundo real</vt:lpstr>
      <vt:lpstr>Descripción de las plataformas de los productos vacunales contra la COVID-19</vt:lpstr>
      <vt:lpstr>Resumen de las recomendaciones provisionales del SAGE  de la OMS por vacuna contra la COVID-19 (1/2)</vt:lpstr>
      <vt:lpstr>Resumen de las recomendaciones provisionales del SAGE  de la OMS por vacuna contra la COVID-19 (2/2)</vt:lpstr>
      <vt:lpstr>Número de dosis de la serie básica de la vacuna Ad26.COV 2-S (Janssen) contra la COVID-19</vt:lpstr>
      <vt:lpstr>Resumen de los atributos clave de la cadena de frío y la conservación por vacuna  contra la COVID-19 </vt:lpstr>
      <vt:lpstr>Principales recomendaciones de la hoja de ruta actualizada del SAGE de la OMS para priorizar el uso de las vacunas contra la COVID-19</vt:lpstr>
      <vt:lpstr>En la nueva hoja de ruta del SAGE de la OMS se enfatiza nuevamente la necesidad de un enfoque gradual y se incorpora en la recomendación la necesidad de refuerzos</vt:lpstr>
      <vt:lpstr>Vacunación contra la COVID-19 en las personas inmunodeprimidas (1/2)</vt:lpstr>
      <vt:lpstr>Presentación de PowerPoint</vt:lpstr>
      <vt:lpstr>Vacunación contra la COVID-19 en las embarazadas</vt:lpstr>
      <vt:lpstr>Vacunación contra la COVID-19 en la población infantil y adolescente</vt:lpstr>
      <vt:lpstr>Coadministración de las vacunas contra la COVID-19 con otras vacunas </vt:lpstr>
      <vt:lpstr>Personas con infección anterior por el SARS-CoV-2 o con COVID-19 aguda actual</vt:lpstr>
      <vt:lpstr>Panorama general de los modelos y las herramientas de cálculo  de costos de la vacunación contra la COVID-19</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IVB Organigram  INTERNAL 11 November 2021</dc:title>
  <dc:creator>BENNETT, Shirley</dc:creator>
  <cp:keywords>, docId:33031840E237CD0DD3D1509187350B1F</cp:keywords>
  <cp:lastModifiedBy>VILAJELIU, Alba</cp:lastModifiedBy>
  <cp:revision>135</cp:revision>
  <cp:lastPrinted>2022-04-07T18:24:03Z</cp:lastPrinted>
  <dcterms:created xsi:type="dcterms:W3CDTF">2021-11-12T14:07:28Z</dcterms:created>
  <dcterms:modified xsi:type="dcterms:W3CDTF">2022-04-19T08:58:38Z</dcterms:modified>
</cp:coreProperties>
</file>