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BC434F-04D1-4260-AA6D-DFCD83365837}">
  <a:tblStyle styleId="{CEBC434F-04D1-4260-AA6D-DFCD8336583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7"/>
          </a:solidFill>
        </a:fill>
      </a:tcStyle>
    </a:wholeTbl>
    <a:band1H>
      <a:tcTxStyle/>
      <a:tcStyle>
        <a:tcBdr/>
        <a:fill>
          <a:solidFill>
            <a:srgbClr val="CA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6678CD-C9AF-4481-BE31-F3B8C41B0F8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C"/>
          </a:solidFill>
        </a:fill>
      </a:tcStyle>
    </a:wholeTbl>
    <a:band1H>
      <a:tcTxStyle/>
      <a:tcStyle>
        <a:tcBdr/>
        <a:fill>
          <a:solidFill>
            <a:srgbClr val="CAD2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27" d="100"/>
          <a:sy n="127" d="100"/>
        </p:scale>
        <p:origin x="106" y="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REZ GONZALEZ, Alejandro" userId="f85759c6-dd51-4b10-afc6-8161062f0dd8" providerId="ADAL" clId="{DE83EBD5-9BBB-46B5-BD1B-F8C8DB807227}"/>
    <pc:docChg chg="undo custSel addSld delSld">
      <pc:chgData name="RAMIREZ GONZALEZ, Alejandro" userId="f85759c6-dd51-4b10-afc6-8161062f0dd8" providerId="ADAL" clId="{DE83EBD5-9BBB-46B5-BD1B-F8C8DB807227}" dt="2022-06-16T13:03:49.972" v="54" actId="47"/>
      <pc:docMkLst>
        <pc:docMk/>
      </pc:docMkLst>
      <pc:sldChg chg="del">
        <pc:chgData name="RAMIREZ GONZALEZ, Alejandro" userId="f85759c6-dd51-4b10-afc6-8161062f0dd8" providerId="ADAL" clId="{DE83EBD5-9BBB-46B5-BD1B-F8C8DB807227}" dt="2022-06-16T13:02:56.771" v="0" actId="47"/>
        <pc:sldMkLst>
          <pc:docMk/>
          <pc:sldMk cId="0" sldId="256"/>
        </pc:sldMkLst>
      </pc:sldChg>
      <pc:sldChg chg="del">
        <pc:chgData name="RAMIREZ GONZALEZ, Alejandro" userId="f85759c6-dd51-4b10-afc6-8161062f0dd8" providerId="ADAL" clId="{DE83EBD5-9BBB-46B5-BD1B-F8C8DB807227}" dt="2022-06-16T13:02:57.727" v="1" actId="47"/>
        <pc:sldMkLst>
          <pc:docMk/>
          <pc:sldMk cId="0" sldId="257"/>
        </pc:sldMkLst>
      </pc:sldChg>
      <pc:sldChg chg="del">
        <pc:chgData name="RAMIREZ GONZALEZ, Alejandro" userId="f85759c6-dd51-4b10-afc6-8161062f0dd8" providerId="ADAL" clId="{DE83EBD5-9BBB-46B5-BD1B-F8C8DB807227}" dt="2022-06-16T13:02:58.503" v="2" actId="47"/>
        <pc:sldMkLst>
          <pc:docMk/>
          <pc:sldMk cId="0" sldId="258"/>
        </pc:sldMkLst>
      </pc:sldChg>
      <pc:sldChg chg="del">
        <pc:chgData name="RAMIREZ GONZALEZ, Alejandro" userId="f85759c6-dd51-4b10-afc6-8161062f0dd8" providerId="ADAL" clId="{DE83EBD5-9BBB-46B5-BD1B-F8C8DB807227}" dt="2022-06-16T13:02:58.992" v="3" actId="47"/>
        <pc:sldMkLst>
          <pc:docMk/>
          <pc:sldMk cId="0" sldId="259"/>
        </pc:sldMkLst>
      </pc:sldChg>
      <pc:sldChg chg="del">
        <pc:chgData name="RAMIREZ GONZALEZ, Alejandro" userId="f85759c6-dd51-4b10-afc6-8161062f0dd8" providerId="ADAL" clId="{DE83EBD5-9BBB-46B5-BD1B-F8C8DB807227}" dt="2022-06-16T13:02:59.156" v="4" actId="47"/>
        <pc:sldMkLst>
          <pc:docMk/>
          <pc:sldMk cId="0" sldId="260"/>
        </pc:sldMkLst>
      </pc:sldChg>
      <pc:sldChg chg="del">
        <pc:chgData name="RAMIREZ GONZALEZ, Alejandro" userId="f85759c6-dd51-4b10-afc6-8161062f0dd8" providerId="ADAL" clId="{DE83EBD5-9BBB-46B5-BD1B-F8C8DB807227}" dt="2022-06-16T13:02:59.362" v="5" actId="47"/>
        <pc:sldMkLst>
          <pc:docMk/>
          <pc:sldMk cId="0" sldId="261"/>
        </pc:sldMkLst>
      </pc:sldChg>
      <pc:sldChg chg="del">
        <pc:chgData name="RAMIREZ GONZALEZ, Alejandro" userId="f85759c6-dd51-4b10-afc6-8161062f0dd8" providerId="ADAL" clId="{DE83EBD5-9BBB-46B5-BD1B-F8C8DB807227}" dt="2022-06-16T13:02:59.507" v="6" actId="47"/>
        <pc:sldMkLst>
          <pc:docMk/>
          <pc:sldMk cId="0" sldId="262"/>
        </pc:sldMkLst>
      </pc:sldChg>
      <pc:sldChg chg="del">
        <pc:chgData name="RAMIREZ GONZALEZ, Alejandro" userId="f85759c6-dd51-4b10-afc6-8161062f0dd8" providerId="ADAL" clId="{DE83EBD5-9BBB-46B5-BD1B-F8C8DB807227}" dt="2022-06-16T13:02:59.643" v="7" actId="47"/>
        <pc:sldMkLst>
          <pc:docMk/>
          <pc:sldMk cId="0" sldId="263"/>
        </pc:sldMkLst>
      </pc:sldChg>
      <pc:sldChg chg="del">
        <pc:chgData name="RAMIREZ GONZALEZ, Alejandro" userId="f85759c6-dd51-4b10-afc6-8161062f0dd8" providerId="ADAL" clId="{DE83EBD5-9BBB-46B5-BD1B-F8C8DB807227}" dt="2022-06-16T13:02:59.763" v="8" actId="47"/>
        <pc:sldMkLst>
          <pc:docMk/>
          <pc:sldMk cId="0" sldId="264"/>
        </pc:sldMkLst>
      </pc:sldChg>
      <pc:sldChg chg="del">
        <pc:chgData name="RAMIREZ GONZALEZ, Alejandro" userId="f85759c6-dd51-4b10-afc6-8161062f0dd8" providerId="ADAL" clId="{DE83EBD5-9BBB-46B5-BD1B-F8C8DB807227}" dt="2022-06-16T13:02:59.960" v="9" actId="47"/>
        <pc:sldMkLst>
          <pc:docMk/>
          <pc:sldMk cId="0" sldId="265"/>
        </pc:sldMkLst>
      </pc:sldChg>
      <pc:sldChg chg="del">
        <pc:chgData name="RAMIREZ GONZALEZ, Alejandro" userId="f85759c6-dd51-4b10-afc6-8161062f0dd8" providerId="ADAL" clId="{DE83EBD5-9BBB-46B5-BD1B-F8C8DB807227}" dt="2022-06-16T13:03:00.215" v="10" actId="47"/>
        <pc:sldMkLst>
          <pc:docMk/>
          <pc:sldMk cId="0" sldId="266"/>
        </pc:sldMkLst>
      </pc:sldChg>
      <pc:sldChg chg="del">
        <pc:chgData name="RAMIREZ GONZALEZ, Alejandro" userId="f85759c6-dd51-4b10-afc6-8161062f0dd8" providerId="ADAL" clId="{DE83EBD5-9BBB-46B5-BD1B-F8C8DB807227}" dt="2022-06-16T13:03:00.333" v="11" actId="47"/>
        <pc:sldMkLst>
          <pc:docMk/>
          <pc:sldMk cId="0" sldId="267"/>
        </pc:sldMkLst>
      </pc:sldChg>
      <pc:sldChg chg="del">
        <pc:chgData name="RAMIREZ GONZALEZ, Alejandro" userId="f85759c6-dd51-4b10-afc6-8161062f0dd8" providerId="ADAL" clId="{DE83EBD5-9BBB-46B5-BD1B-F8C8DB807227}" dt="2022-06-16T13:03:00.686" v="12" actId="47"/>
        <pc:sldMkLst>
          <pc:docMk/>
          <pc:sldMk cId="0" sldId="268"/>
        </pc:sldMkLst>
      </pc:sldChg>
      <pc:sldChg chg="del">
        <pc:chgData name="RAMIREZ GONZALEZ, Alejandro" userId="f85759c6-dd51-4b10-afc6-8161062f0dd8" providerId="ADAL" clId="{DE83EBD5-9BBB-46B5-BD1B-F8C8DB807227}" dt="2022-06-16T13:03:01.149" v="13" actId="47"/>
        <pc:sldMkLst>
          <pc:docMk/>
          <pc:sldMk cId="0" sldId="269"/>
        </pc:sldMkLst>
      </pc:sldChg>
      <pc:sldChg chg="del">
        <pc:chgData name="RAMIREZ GONZALEZ, Alejandro" userId="f85759c6-dd51-4b10-afc6-8161062f0dd8" providerId="ADAL" clId="{DE83EBD5-9BBB-46B5-BD1B-F8C8DB807227}" dt="2022-06-16T13:03:01.749" v="14" actId="47"/>
        <pc:sldMkLst>
          <pc:docMk/>
          <pc:sldMk cId="0" sldId="270"/>
        </pc:sldMkLst>
      </pc:sldChg>
      <pc:sldChg chg="del">
        <pc:chgData name="RAMIREZ GONZALEZ, Alejandro" userId="f85759c6-dd51-4b10-afc6-8161062f0dd8" providerId="ADAL" clId="{DE83EBD5-9BBB-46B5-BD1B-F8C8DB807227}" dt="2022-06-16T13:03:02.275" v="15" actId="47"/>
        <pc:sldMkLst>
          <pc:docMk/>
          <pc:sldMk cId="0" sldId="271"/>
        </pc:sldMkLst>
      </pc:sldChg>
      <pc:sldChg chg="del">
        <pc:chgData name="RAMIREZ GONZALEZ, Alejandro" userId="f85759c6-dd51-4b10-afc6-8161062f0dd8" providerId="ADAL" clId="{DE83EBD5-9BBB-46B5-BD1B-F8C8DB807227}" dt="2022-06-16T13:03:02.724" v="16" actId="47"/>
        <pc:sldMkLst>
          <pc:docMk/>
          <pc:sldMk cId="0" sldId="272"/>
        </pc:sldMkLst>
      </pc:sldChg>
      <pc:sldChg chg="del">
        <pc:chgData name="RAMIREZ GONZALEZ, Alejandro" userId="f85759c6-dd51-4b10-afc6-8161062f0dd8" providerId="ADAL" clId="{DE83EBD5-9BBB-46B5-BD1B-F8C8DB807227}" dt="2022-06-16T13:03:02.880" v="17" actId="47"/>
        <pc:sldMkLst>
          <pc:docMk/>
          <pc:sldMk cId="0" sldId="273"/>
        </pc:sldMkLst>
      </pc:sldChg>
      <pc:sldChg chg="del">
        <pc:chgData name="RAMIREZ GONZALEZ, Alejandro" userId="f85759c6-dd51-4b10-afc6-8161062f0dd8" providerId="ADAL" clId="{DE83EBD5-9BBB-46B5-BD1B-F8C8DB807227}" dt="2022-06-16T13:03:03.040" v="18" actId="47"/>
        <pc:sldMkLst>
          <pc:docMk/>
          <pc:sldMk cId="0" sldId="274"/>
        </pc:sldMkLst>
      </pc:sldChg>
      <pc:sldChg chg="del">
        <pc:chgData name="RAMIREZ GONZALEZ, Alejandro" userId="f85759c6-dd51-4b10-afc6-8161062f0dd8" providerId="ADAL" clId="{DE83EBD5-9BBB-46B5-BD1B-F8C8DB807227}" dt="2022-06-16T13:03:03.207" v="19" actId="47"/>
        <pc:sldMkLst>
          <pc:docMk/>
          <pc:sldMk cId="0" sldId="275"/>
        </pc:sldMkLst>
      </pc:sldChg>
      <pc:sldChg chg="del">
        <pc:chgData name="RAMIREZ GONZALEZ, Alejandro" userId="f85759c6-dd51-4b10-afc6-8161062f0dd8" providerId="ADAL" clId="{DE83EBD5-9BBB-46B5-BD1B-F8C8DB807227}" dt="2022-06-16T13:03:03.333" v="20" actId="47"/>
        <pc:sldMkLst>
          <pc:docMk/>
          <pc:sldMk cId="0" sldId="276"/>
        </pc:sldMkLst>
      </pc:sldChg>
      <pc:sldChg chg="del">
        <pc:chgData name="RAMIREZ GONZALEZ, Alejandro" userId="f85759c6-dd51-4b10-afc6-8161062f0dd8" providerId="ADAL" clId="{DE83EBD5-9BBB-46B5-BD1B-F8C8DB807227}" dt="2022-06-16T13:03:03.488" v="21" actId="47"/>
        <pc:sldMkLst>
          <pc:docMk/>
          <pc:sldMk cId="0" sldId="277"/>
        </pc:sldMkLst>
      </pc:sldChg>
      <pc:sldChg chg="del">
        <pc:chgData name="RAMIREZ GONZALEZ, Alejandro" userId="f85759c6-dd51-4b10-afc6-8161062f0dd8" providerId="ADAL" clId="{DE83EBD5-9BBB-46B5-BD1B-F8C8DB807227}" dt="2022-06-16T13:03:03.633" v="22" actId="47"/>
        <pc:sldMkLst>
          <pc:docMk/>
          <pc:sldMk cId="0" sldId="278"/>
        </pc:sldMkLst>
      </pc:sldChg>
      <pc:sldChg chg="del">
        <pc:chgData name="RAMIREZ GONZALEZ, Alejandro" userId="f85759c6-dd51-4b10-afc6-8161062f0dd8" providerId="ADAL" clId="{DE83EBD5-9BBB-46B5-BD1B-F8C8DB807227}" dt="2022-06-16T13:03:04.330" v="23" actId="47"/>
        <pc:sldMkLst>
          <pc:docMk/>
          <pc:sldMk cId="0" sldId="279"/>
        </pc:sldMkLst>
      </pc:sldChg>
      <pc:sldChg chg="del">
        <pc:chgData name="RAMIREZ GONZALEZ, Alejandro" userId="f85759c6-dd51-4b10-afc6-8161062f0dd8" providerId="ADAL" clId="{DE83EBD5-9BBB-46B5-BD1B-F8C8DB807227}" dt="2022-06-16T13:03:04.665" v="24" actId="47"/>
        <pc:sldMkLst>
          <pc:docMk/>
          <pc:sldMk cId="0" sldId="280"/>
        </pc:sldMkLst>
      </pc:sldChg>
      <pc:sldChg chg="del">
        <pc:chgData name="RAMIREZ GONZALEZ, Alejandro" userId="f85759c6-dd51-4b10-afc6-8161062f0dd8" providerId="ADAL" clId="{DE83EBD5-9BBB-46B5-BD1B-F8C8DB807227}" dt="2022-06-16T13:03:04.992" v="25" actId="47"/>
        <pc:sldMkLst>
          <pc:docMk/>
          <pc:sldMk cId="0" sldId="281"/>
        </pc:sldMkLst>
      </pc:sldChg>
      <pc:sldChg chg="del">
        <pc:chgData name="RAMIREZ GONZALEZ, Alejandro" userId="f85759c6-dd51-4b10-afc6-8161062f0dd8" providerId="ADAL" clId="{DE83EBD5-9BBB-46B5-BD1B-F8C8DB807227}" dt="2022-06-16T13:03:05.272" v="26" actId="47"/>
        <pc:sldMkLst>
          <pc:docMk/>
          <pc:sldMk cId="0" sldId="282"/>
        </pc:sldMkLst>
      </pc:sldChg>
      <pc:sldChg chg="del">
        <pc:chgData name="RAMIREZ GONZALEZ, Alejandro" userId="f85759c6-dd51-4b10-afc6-8161062f0dd8" providerId="ADAL" clId="{DE83EBD5-9BBB-46B5-BD1B-F8C8DB807227}" dt="2022-06-16T13:03:05.429" v="27" actId="47"/>
        <pc:sldMkLst>
          <pc:docMk/>
          <pc:sldMk cId="0" sldId="283"/>
        </pc:sldMkLst>
      </pc:sldChg>
      <pc:sldChg chg="del">
        <pc:chgData name="RAMIREZ GONZALEZ, Alejandro" userId="f85759c6-dd51-4b10-afc6-8161062f0dd8" providerId="ADAL" clId="{DE83EBD5-9BBB-46B5-BD1B-F8C8DB807227}" dt="2022-06-16T13:03:05.760" v="28" actId="47"/>
        <pc:sldMkLst>
          <pc:docMk/>
          <pc:sldMk cId="0" sldId="284"/>
        </pc:sldMkLst>
      </pc:sldChg>
      <pc:sldChg chg="del">
        <pc:chgData name="RAMIREZ GONZALEZ, Alejandro" userId="f85759c6-dd51-4b10-afc6-8161062f0dd8" providerId="ADAL" clId="{DE83EBD5-9BBB-46B5-BD1B-F8C8DB807227}" dt="2022-06-16T13:03:06.134" v="29" actId="47"/>
        <pc:sldMkLst>
          <pc:docMk/>
          <pc:sldMk cId="0" sldId="285"/>
        </pc:sldMkLst>
      </pc:sldChg>
      <pc:sldChg chg="del">
        <pc:chgData name="RAMIREZ GONZALEZ, Alejandro" userId="f85759c6-dd51-4b10-afc6-8161062f0dd8" providerId="ADAL" clId="{DE83EBD5-9BBB-46B5-BD1B-F8C8DB807227}" dt="2022-06-16T13:03:07.016" v="30" actId="47"/>
        <pc:sldMkLst>
          <pc:docMk/>
          <pc:sldMk cId="0" sldId="286"/>
        </pc:sldMkLst>
      </pc:sldChg>
      <pc:sldChg chg="del">
        <pc:chgData name="RAMIREZ GONZALEZ, Alejandro" userId="f85759c6-dd51-4b10-afc6-8161062f0dd8" providerId="ADAL" clId="{DE83EBD5-9BBB-46B5-BD1B-F8C8DB807227}" dt="2022-06-16T13:03:07.466" v="31" actId="47"/>
        <pc:sldMkLst>
          <pc:docMk/>
          <pc:sldMk cId="0" sldId="287"/>
        </pc:sldMkLst>
      </pc:sldChg>
      <pc:sldChg chg="add del">
        <pc:chgData name="RAMIREZ GONZALEZ, Alejandro" userId="f85759c6-dd51-4b10-afc6-8161062f0dd8" providerId="ADAL" clId="{DE83EBD5-9BBB-46B5-BD1B-F8C8DB807227}" dt="2022-06-16T13:03:16.499" v="34" actId="47"/>
        <pc:sldMkLst>
          <pc:docMk/>
          <pc:sldMk cId="0" sldId="288"/>
        </pc:sldMkLst>
      </pc:sldChg>
      <pc:sldChg chg="del">
        <pc:chgData name="RAMIREZ GONZALEZ, Alejandro" userId="f85759c6-dd51-4b10-afc6-8161062f0dd8" providerId="ADAL" clId="{DE83EBD5-9BBB-46B5-BD1B-F8C8DB807227}" dt="2022-06-16T13:03:39.982" v="35" actId="47"/>
        <pc:sldMkLst>
          <pc:docMk/>
          <pc:sldMk cId="0" sldId="307"/>
        </pc:sldMkLst>
      </pc:sldChg>
      <pc:sldChg chg="del">
        <pc:chgData name="RAMIREZ GONZALEZ, Alejandro" userId="f85759c6-dd51-4b10-afc6-8161062f0dd8" providerId="ADAL" clId="{DE83EBD5-9BBB-46B5-BD1B-F8C8DB807227}" dt="2022-06-16T13:03:40.676" v="36" actId="47"/>
        <pc:sldMkLst>
          <pc:docMk/>
          <pc:sldMk cId="0" sldId="308"/>
        </pc:sldMkLst>
      </pc:sldChg>
      <pc:sldChg chg="del">
        <pc:chgData name="RAMIREZ GONZALEZ, Alejandro" userId="f85759c6-dd51-4b10-afc6-8161062f0dd8" providerId="ADAL" clId="{DE83EBD5-9BBB-46B5-BD1B-F8C8DB807227}" dt="2022-06-16T13:03:41.268" v="37" actId="47"/>
        <pc:sldMkLst>
          <pc:docMk/>
          <pc:sldMk cId="0" sldId="309"/>
        </pc:sldMkLst>
      </pc:sldChg>
      <pc:sldChg chg="del">
        <pc:chgData name="RAMIREZ GONZALEZ, Alejandro" userId="f85759c6-dd51-4b10-afc6-8161062f0dd8" providerId="ADAL" clId="{DE83EBD5-9BBB-46B5-BD1B-F8C8DB807227}" dt="2022-06-16T13:03:41.770" v="38" actId="47"/>
        <pc:sldMkLst>
          <pc:docMk/>
          <pc:sldMk cId="0" sldId="310"/>
        </pc:sldMkLst>
      </pc:sldChg>
      <pc:sldChg chg="del">
        <pc:chgData name="RAMIREZ GONZALEZ, Alejandro" userId="f85759c6-dd51-4b10-afc6-8161062f0dd8" providerId="ADAL" clId="{DE83EBD5-9BBB-46B5-BD1B-F8C8DB807227}" dt="2022-06-16T13:03:42.466" v="39" actId="47"/>
        <pc:sldMkLst>
          <pc:docMk/>
          <pc:sldMk cId="0" sldId="311"/>
        </pc:sldMkLst>
      </pc:sldChg>
      <pc:sldChg chg="del">
        <pc:chgData name="RAMIREZ GONZALEZ, Alejandro" userId="f85759c6-dd51-4b10-afc6-8161062f0dd8" providerId="ADAL" clId="{DE83EBD5-9BBB-46B5-BD1B-F8C8DB807227}" dt="2022-06-16T13:03:42.958" v="40" actId="47"/>
        <pc:sldMkLst>
          <pc:docMk/>
          <pc:sldMk cId="0" sldId="312"/>
        </pc:sldMkLst>
      </pc:sldChg>
      <pc:sldChg chg="del">
        <pc:chgData name="RAMIREZ GONZALEZ, Alejandro" userId="f85759c6-dd51-4b10-afc6-8161062f0dd8" providerId="ADAL" clId="{DE83EBD5-9BBB-46B5-BD1B-F8C8DB807227}" dt="2022-06-16T13:03:42.983" v="41" actId="47"/>
        <pc:sldMkLst>
          <pc:docMk/>
          <pc:sldMk cId="0" sldId="313"/>
        </pc:sldMkLst>
      </pc:sldChg>
      <pc:sldChg chg="del">
        <pc:chgData name="RAMIREZ GONZALEZ, Alejandro" userId="f85759c6-dd51-4b10-afc6-8161062f0dd8" providerId="ADAL" clId="{DE83EBD5-9BBB-46B5-BD1B-F8C8DB807227}" dt="2022-06-16T13:03:43.448" v="42" actId="47"/>
        <pc:sldMkLst>
          <pc:docMk/>
          <pc:sldMk cId="0" sldId="314"/>
        </pc:sldMkLst>
      </pc:sldChg>
      <pc:sldChg chg="del">
        <pc:chgData name="RAMIREZ GONZALEZ, Alejandro" userId="f85759c6-dd51-4b10-afc6-8161062f0dd8" providerId="ADAL" clId="{DE83EBD5-9BBB-46B5-BD1B-F8C8DB807227}" dt="2022-06-16T13:03:44.027" v="43" actId="47"/>
        <pc:sldMkLst>
          <pc:docMk/>
          <pc:sldMk cId="0" sldId="315"/>
        </pc:sldMkLst>
      </pc:sldChg>
      <pc:sldChg chg="del">
        <pc:chgData name="RAMIREZ GONZALEZ, Alejandro" userId="f85759c6-dd51-4b10-afc6-8161062f0dd8" providerId="ADAL" clId="{DE83EBD5-9BBB-46B5-BD1B-F8C8DB807227}" dt="2022-06-16T13:03:44.580" v="44" actId="47"/>
        <pc:sldMkLst>
          <pc:docMk/>
          <pc:sldMk cId="0" sldId="316"/>
        </pc:sldMkLst>
      </pc:sldChg>
      <pc:sldChg chg="del">
        <pc:chgData name="RAMIREZ GONZALEZ, Alejandro" userId="f85759c6-dd51-4b10-afc6-8161062f0dd8" providerId="ADAL" clId="{DE83EBD5-9BBB-46B5-BD1B-F8C8DB807227}" dt="2022-06-16T13:03:45.071" v="45" actId="47"/>
        <pc:sldMkLst>
          <pc:docMk/>
          <pc:sldMk cId="0" sldId="317"/>
        </pc:sldMkLst>
      </pc:sldChg>
      <pc:sldChg chg="del">
        <pc:chgData name="RAMIREZ GONZALEZ, Alejandro" userId="f85759c6-dd51-4b10-afc6-8161062f0dd8" providerId="ADAL" clId="{DE83EBD5-9BBB-46B5-BD1B-F8C8DB807227}" dt="2022-06-16T13:03:45.538" v="46" actId="47"/>
        <pc:sldMkLst>
          <pc:docMk/>
          <pc:sldMk cId="0" sldId="318"/>
        </pc:sldMkLst>
      </pc:sldChg>
      <pc:sldChg chg="del">
        <pc:chgData name="RAMIREZ GONZALEZ, Alejandro" userId="f85759c6-dd51-4b10-afc6-8161062f0dd8" providerId="ADAL" clId="{DE83EBD5-9BBB-46B5-BD1B-F8C8DB807227}" dt="2022-06-16T13:03:45.953" v="47" actId="47"/>
        <pc:sldMkLst>
          <pc:docMk/>
          <pc:sldMk cId="0" sldId="319"/>
        </pc:sldMkLst>
      </pc:sldChg>
      <pc:sldChg chg="del">
        <pc:chgData name="RAMIREZ GONZALEZ, Alejandro" userId="f85759c6-dd51-4b10-afc6-8161062f0dd8" providerId="ADAL" clId="{DE83EBD5-9BBB-46B5-BD1B-F8C8DB807227}" dt="2022-06-16T13:03:46.330" v="48" actId="47"/>
        <pc:sldMkLst>
          <pc:docMk/>
          <pc:sldMk cId="0" sldId="320"/>
        </pc:sldMkLst>
      </pc:sldChg>
      <pc:sldChg chg="del">
        <pc:chgData name="RAMIREZ GONZALEZ, Alejandro" userId="f85759c6-dd51-4b10-afc6-8161062f0dd8" providerId="ADAL" clId="{DE83EBD5-9BBB-46B5-BD1B-F8C8DB807227}" dt="2022-06-16T13:03:46.723" v="49" actId="47"/>
        <pc:sldMkLst>
          <pc:docMk/>
          <pc:sldMk cId="0" sldId="321"/>
        </pc:sldMkLst>
      </pc:sldChg>
      <pc:sldChg chg="del">
        <pc:chgData name="RAMIREZ GONZALEZ, Alejandro" userId="f85759c6-dd51-4b10-afc6-8161062f0dd8" providerId="ADAL" clId="{DE83EBD5-9BBB-46B5-BD1B-F8C8DB807227}" dt="2022-06-16T13:03:47.528" v="50" actId="47"/>
        <pc:sldMkLst>
          <pc:docMk/>
          <pc:sldMk cId="0" sldId="322"/>
        </pc:sldMkLst>
      </pc:sldChg>
      <pc:sldChg chg="del">
        <pc:chgData name="RAMIREZ GONZALEZ, Alejandro" userId="f85759c6-dd51-4b10-afc6-8161062f0dd8" providerId="ADAL" clId="{DE83EBD5-9BBB-46B5-BD1B-F8C8DB807227}" dt="2022-06-16T13:03:48.007" v="51" actId="47"/>
        <pc:sldMkLst>
          <pc:docMk/>
          <pc:sldMk cId="0" sldId="323"/>
        </pc:sldMkLst>
      </pc:sldChg>
      <pc:sldChg chg="del">
        <pc:chgData name="RAMIREZ GONZALEZ, Alejandro" userId="f85759c6-dd51-4b10-afc6-8161062f0dd8" providerId="ADAL" clId="{DE83EBD5-9BBB-46B5-BD1B-F8C8DB807227}" dt="2022-06-16T13:03:48.571" v="52" actId="47"/>
        <pc:sldMkLst>
          <pc:docMk/>
          <pc:sldMk cId="0" sldId="324"/>
        </pc:sldMkLst>
      </pc:sldChg>
      <pc:sldChg chg="del">
        <pc:chgData name="RAMIREZ GONZALEZ, Alejandro" userId="f85759c6-dd51-4b10-afc6-8161062f0dd8" providerId="ADAL" clId="{DE83EBD5-9BBB-46B5-BD1B-F8C8DB807227}" dt="2022-06-16T13:03:49.137" v="53" actId="47"/>
        <pc:sldMkLst>
          <pc:docMk/>
          <pc:sldMk cId="0" sldId="325"/>
        </pc:sldMkLst>
      </pc:sldChg>
      <pc:sldChg chg="del">
        <pc:chgData name="RAMIREZ GONZALEZ, Alejandro" userId="f85759c6-dd51-4b10-afc6-8161062f0dd8" providerId="ADAL" clId="{DE83EBD5-9BBB-46B5-BD1B-F8C8DB807227}" dt="2022-06-16T13:03:49.972" v="54" actId="47"/>
        <pc:sldMkLst>
          <pc:docMk/>
          <pc:sldMk cId="0" sldId="326"/>
        </pc:sldMkLst>
      </pc:sldChg>
      <pc:sldMasterChg chg="delSldLayout">
        <pc:chgData name="RAMIREZ GONZALEZ, Alejandro" userId="f85759c6-dd51-4b10-afc6-8161062f0dd8" providerId="ADAL" clId="{DE83EBD5-9BBB-46B5-BD1B-F8C8DB807227}" dt="2022-06-16T13:03:49.972" v="54" actId="47"/>
        <pc:sldMasterMkLst>
          <pc:docMk/>
          <pc:sldMasterMk cId="0" sldId="2147483696"/>
        </pc:sldMasterMkLst>
        <pc:sldLayoutChg chg="del">
          <pc:chgData name="RAMIREZ GONZALEZ, Alejandro" userId="f85759c6-dd51-4b10-afc6-8161062f0dd8" providerId="ADAL" clId="{DE83EBD5-9BBB-46B5-BD1B-F8C8DB807227}" dt="2022-06-16T13:02:57.727" v="1" actId="47"/>
          <pc:sldLayoutMkLst>
            <pc:docMk/>
            <pc:sldMasterMk cId="0" sldId="2147483696"/>
            <pc:sldLayoutMk cId="0" sldId="2147483655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8.007" v="51" actId="47"/>
          <pc:sldLayoutMkLst>
            <pc:docMk/>
            <pc:sldMasterMk cId="0" sldId="2147483696"/>
            <pc:sldLayoutMk cId="0" sldId="2147483656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00.333" v="11" actId="47"/>
          <pc:sldLayoutMkLst>
            <pc:docMk/>
            <pc:sldMasterMk cId="0" sldId="2147483696"/>
            <pc:sldLayoutMk cId="0" sldId="2147483660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2:59.763" v="8" actId="47"/>
          <pc:sldLayoutMkLst>
            <pc:docMk/>
            <pc:sldMasterMk cId="0" sldId="2147483696"/>
            <pc:sldLayoutMk cId="0" sldId="2147483667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39.982" v="35" actId="47"/>
          <pc:sldLayoutMkLst>
            <pc:docMk/>
            <pc:sldMasterMk cId="0" sldId="2147483696"/>
            <pc:sldLayoutMk cId="0" sldId="2147483674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9.972" v="54" actId="47"/>
          <pc:sldLayoutMkLst>
            <pc:docMk/>
            <pc:sldMasterMk cId="0" sldId="2147483696"/>
            <pc:sldLayoutMk cId="0" sldId="2147483682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01.149" v="13" actId="47"/>
          <pc:sldLayoutMkLst>
            <pc:docMk/>
            <pc:sldMasterMk cId="0" sldId="2147483696"/>
            <pc:sldLayoutMk cId="0" sldId="2147483683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9.137" v="53" actId="47"/>
          <pc:sldLayoutMkLst>
            <pc:docMk/>
            <pc:sldMasterMk cId="0" sldId="2147483696"/>
            <pc:sldLayoutMk cId="0" sldId="2147483684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2:56.771" v="0" actId="47"/>
          <pc:sldLayoutMkLst>
            <pc:docMk/>
            <pc:sldMasterMk cId="0" sldId="2147483696"/>
            <pc:sldLayoutMk cId="0" sldId="2147483685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8.571" v="52" actId="47"/>
          <pc:sldLayoutMkLst>
            <pc:docMk/>
            <pc:sldMasterMk cId="0" sldId="2147483696"/>
            <pc:sldLayoutMk cId="0" sldId="2147483686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03.040" v="18" actId="47"/>
          <pc:sldLayoutMkLst>
            <pc:docMk/>
            <pc:sldMasterMk cId="0" sldId="2147483696"/>
            <pc:sldLayoutMk cId="0" sldId="2147483689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4.580" v="44" actId="47"/>
          <pc:sldLayoutMkLst>
            <pc:docMk/>
            <pc:sldMasterMk cId="0" sldId="2147483696"/>
            <pc:sldLayoutMk cId="0" sldId="2147483692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5.071" v="45" actId="47"/>
          <pc:sldLayoutMkLst>
            <pc:docMk/>
            <pc:sldMasterMk cId="0" sldId="2147483696"/>
            <pc:sldLayoutMk cId="0" sldId="2147483693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6.330" v="48" actId="47"/>
          <pc:sldLayoutMkLst>
            <pc:docMk/>
            <pc:sldMasterMk cId="0" sldId="2147483696"/>
            <pc:sldLayoutMk cId="0" sldId="2147483694"/>
          </pc:sldLayoutMkLst>
        </pc:sldLayoutChg>
        <pc:sldLayoutChg chg="del">
          <pc:chgData name="RAMIREZ GONZALEZ, Alejandro" userId="f85759c6-dd51-4b10-afc6-8161062f0dd8" providerId="ADAL" clId="{DE83EBD5-9BBB-46B5-BD1B-F8C8DB807227}" dt="2022-06-16T13:03:46.723" v="49" actId="47"/>
          <pc:sldLayoutMkLst>
            <pc:docMk/>
            <pc:sldMasterMk cId="0" sldId="2147483696"/>
            <pc:sldLayoutMk cId="0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131b86d38f0_0_2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g131b86d38f0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131b86d38f0_0_2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g131b86d38f0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31b86d38f0_0_2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9" name="Google Shape;1579;g131b86d38f0_0_2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g131b86d38f0_0_2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131b86d38f0_0_2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g131b86d38f0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31b86d38f0_0_2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g131b86d38f0_0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31b86d38f0_0_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8" name="Google Shape;1618;g131b86d38f0_0_2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endParaRPr/>
          </a:p>
        </p:txBody>
      </p:sp>
      <p:sp>
        <p:nvSpPr>
          <p:cNvPr id="1619" name="Google Shape;1619;g131b86d38f0_0_2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131b86d38f0_0_2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g131b86d38f0_0_2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31b86d38f0_0_2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g131b86d38f0_0_2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131b86d38f0_0_2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g131b86d38f0_0_2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31b86d38f0_0_2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g131b86d38f0_0_2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31b86d38f0_0_2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g131b86d38f0_0_2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31b86d38f0_0_2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g131b86d38f0_0_2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31b86d38f0_0_2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g131b86d38f0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131b86d38f0_0_2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g131b86d38f0_0_2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131b86d38f0_0_2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g131b86d38f0_0_2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31b86d38f0_0_2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9" name="Google Shape;1529;g131b86d38f0_0_2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g131b86d38f0_0_2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31b86d38f0_0_2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g131b86d38f0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31b86d38f0_0_2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g131b86d38f0_0_2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1" y="0"/>
            <a:ext cx="9144000" cy="51441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924451" y="2430989"/>
            <a:ext cx="7295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924451" y="2111986"/>
            <a:ext cx="7295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924451" y="1576607"/>
            <a:ext cx="7295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sz="2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14" y="2680742"/>
            <a:ext cx="6325502" cy="98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/4 ">
  <p:cSld name="1_3/4 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7388524" y="0"/>
            <a:ext cx="1755600" cy="5143500"/>
          </a:xfrm>
          <a:prstGeom prst="rect">
            <a:avLst/>
          </a:prstGeom>
          <a:solidFill>
            <a:srgbClr val="EAE2C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379794" y="148210"/>
            <a:ext cx="5812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379794" y="497418"/>
            <a:ext cx="5812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 u="none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379794" y="31198"/>
            <a:ext cx="282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solidFill>
                  <a:srgbClr val="082E3B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-line">
  <p:cSld name="1_3-lin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79795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79794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solidFill>
                  <a:srgbClr val="082E3B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416052" y="4837600"/>
            <a:ext cx="8312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5"/>
          <p:cNvSpPr txBox="1"/>
          <p:nvPr/>
        </p:nvSpPr>
        <p:spPr>
          <a:xfrm>
            <a:off x="6864456" y="4908019"/>
            <a:ext cx="1863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Quattrocento Sans"/>
              <a:buChar char="​"/>
            </a:pPr>
            <a:r>
              <a:rPr lang="en-GB" sz="600" b="0" i="0">
                <a:solidFill>
                  <a:srgbClr val="082E3B"/>
                </a:solidFill>
                <a:latin typeface="Arial"/>
                <a:ea typeface="Arial"/>
                <a:cs typeface="Arial"/>
                <a:sym typeface="Arial"/>
              </a:rPr>
              <a:t>COVID-19 Vaccine Delivery Partnership</a:t>
            </a:r>
            <a:endParaRPr sz="600">
              <a:solidFill>
                <a:srgbClr val="082E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953" y="4814677"/>
            <a:ext cx="1968499" cy="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subTitle" idx="2"/>
          </p:nvPr>
        </p:nvSpPr>
        <p:spPr>
          <a:xfrm>
            <a:off x="379793" y="497418"/>
            <a:ext cx="831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 u="none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_1 text column">
  <p:cSld name="1_Title_1 text colum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0" y="5054600"/>
            <a:ext cx="9144000" cy="8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79795" y="148210"/>
            <a:ext cx="81636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900"/>
              <a:buFont typeface="Arial"/>
              <a:buNone/>
              <a:defRPr>
                <a:solidFill>
                  <a:srgbClr val="002D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79794" y="1181666"/>
            <a:ext cx="81636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​"/>
              <a:defRPr>
                <a:solidFill>
                  <a:srgbClr val="002D5F"/>
                </a:solidFill>
              </a:defRPr>
            </a:lvl1pPr>
            <a:lvl2pPr marL="914400" lvl="1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002D5F"/>
                </a:solidFill>
              </a:defRPr>
            </a:lvl2pPr>
            <a:lvl3pPr marL="1371600" lvl="2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Char char="‒"/>
              <a:defRPr>
                <a:solidFill>
                  <a:srgbClr val="002D5F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002D5F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̶"/>
              <a:defRPr>
                <a:solidFill>
                  <a:srgbClr val="002D5F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2"/>
          </p:nvPr>
        </p:nvSpPr>
        <p:spPr>
          <a:xfrm>
            <a:off x="379793" y="497418"/>
            <a:ext cx="831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 u="none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1 text column">
  <p:cSld name="2_Title_1 text colum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79794" y="1181666"/>
            <a:ext cx="81636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​"/>
              <a:defRPr>
                <a:solidFill>
                  <a:srgbClr val="002D5F"/>
                </a:solidFill>
              </a:defRPr>
            </a:lvl1pPr>
            <a:lvl2pPr marL="914400" lvl="1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002D5F"/>
                </a:solidFill>
              </a:defRPr>
            </a:lvl2pPr>
            <a:lvl3pPr marL="1371600" lvl="2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Char char="‒"/>
              <a:defRPr>
                <a:solidFill>
                  <a:srgbClr val="002D5F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002D5F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̶"/>
              <a:defRPr>
                <a:solidFill>
                  <a:srgbClr val="002D5F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5054600"/>
            <a:ext cx="9144000" cy="8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79795" y="148210"/>
            <a:ext cx="81636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900"/>
              <a:buFont typeface="Arial"/>
              <a:buNone/>
              <a:defRPr>
                <a:solidFill>
                  <a:srgbClr val="002D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953" y="4814677"/>
            <a:ext cx="1968499" cy="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subTitle" idx="2"/>
          </p:nvPr>
        </p:nvSpPr>
        <p:spPr>
          <a:xfrm>
            <a:off x="379793" y="497418"/>
            <a:ext cx="831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 u="none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">
  <p:cSld name="1_Quot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68845" y="239018"/>
            <a:ext cx="76653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2600"/>
              <a:buFont typeface="Arial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68845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75" y="-15684"/>
            <a:ext cx="210070" cy="515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22" y="3328406"/>
            <a:ext cx="1678276" cy="61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2740614" y="3429691"/>
            <a:ext cx="1880700" cy="326100"/>
          </a:xfrm>
          <a:prstGeom prst="rect">
            <a:avLst/>
          </a:prstGeom>
          <a:solidFill>
            <a:srgbClr val="BCA66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#BBA66D</a:t>
            </a:r>
            <a:endParaRPr sz="1100"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45" y="2402704"/>
            <a:ext cx="1910628" cy="7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2740614" y="2603698"/>
            <a:ext cx="1880700" cy="326100"/>
          </a:xfrm>
          <a:prstGeom prst="rect">
            <a:avLst/>
          </a:prstGeom>
          <a:solidFill>
            <a:srgbClr val="008DC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#008DC9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740614" y="1773255"/>
            <a:ext cx="1880700" cy="326100"/>
          </a:xfrm>
          <a:prstGeom prst="rect">
            <a:avLst/>
          </a:prstGeom>
          <a:solidFill>
            <a:srgbClr val="01ADE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#00AEFD</a:t>
            </a:r>
            <a:endParaRPr sz="1200" b="0" i="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46" y="818791"/>
            <a:ext cx="1520221" cy="57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2740614" y="942980"/>
            <a:ext cx="1880700" cy="326100"/>
          </a:xfrm>
          <a:prstGeom prst="rect">
            <a:avLst/>
          </a:prstGeom>
          <a:solidFill>
            <a:srgbClr val="95D60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#D82138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45" y="1773255"/>
            <a:ext cx="1504951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2740614" y="4268268"/>
            <a:ext cx="1880700" cy="3261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#002D5F</a:t>
            </a:r>
            <a:endParaRPr sz="1100"/>
          </a:p>
        </p:txBody>
      </p:sp>
      <p:sp>
        <p:nvSpPr>
          <p:cNvPr id="113" name="Google Shape;113;p18"/>
          <p:cNvSpPr/>
          <p:nvPr/>
        </p:nvSpPr>
        <p:spPr>
          <a:xfrm>
            <a:off x="4940606" y="4255684"/>
            <a:ext cx="1880700" cy="326100"/>
          </a:xfrm>
          <a:prstGeom prst="rect">
            <a:avLst/>
          </a:prstGeom>
          <a:solidFill>
            <a:srgbClr val="E91F5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#E91F51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45" y="4268268"/>
            <a:ext cx="1852634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 Left">
  <p:cSld name="Mid Lef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6" cy="5150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2871788" y="154729"/>
            <a:ext cx="6091800" cy="7836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871787" y="278260"/>
            <a:ext cx="5958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573213" y="4967529"/>
            <a:ext cx="3960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626" y="938454"/>
            <a:ext cx="3905063" cy="606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8484394" y="4938613"/>
            <a:ext cx="2442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3 1">
  <p:cSld name="1/3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_1 text column">
  <p:cSld name="8_Title_1 text colum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780097" y="1331845"/>
            <a:ext cx="53667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14068" y="184934"/>
            <a:ext cx="28368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93401" y="168390"/>
            <a:ext cx="321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16052" y="129159"/>
            <a:ext cx="83121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6934745" y="1369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>
  <p:cSld name="D. 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362364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3">
  <p:cSld name="1/3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273552" y="0"/>
            <a:ext cx="5870400" cy="5143500"/>
          </a:xfrm>
          <a:prstGeom prst="rect">
            <a:avLst/>
          </a:prstGeom>
          <a:solidFill>
            <a:srgbClr val="EAE2C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9794" y="2058277"/>
            <a:ext cx="2451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900"/>
              <a:buFont typeface="Arial"/>
              <a:buNone/>
              <a:defRPr>
                <a:solidFill>
                  <a:srgbClr val="002D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79794" y="2744733"/>
            <a:ext cx="245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79794" y="31198"/>
            <a:ext cx="245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 text columns ">
  <p:cSld name="Title_2 text columns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413497" y="1251163"/>
            <a:ext cx="39894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4555024" y="1251163"/>
            <a:ext cx="39894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3"/>
          </p:nvPr>
        </p:nvSpPr>
        <p:spPr>
          <a:xfrm>
            <a:off x="414068" y="184934"/>
            <a:ext cx="28368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493401" y="168390"/>
            <a:ext cx="321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-line 1">
  <p:cSld name="3-line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79795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79794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solidFill>
                  <a:srgbClr val="082E3B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cxnSp>
        <p:nvCxnSpPr>
          <p:cNvPr id="150" name="Google Shape;150;p26"/>
          <p:cNvCxnSpPr/>
          <p:nvPr/>
        </p:nvCxnSpPr>
        <p:spPr>
          <a:xfrm>
            <a:off x="416052" y="4837600"/>
            <a:ext cx="8312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6"/>
          <p:cNvSpPr txBox="1"/>
          <p:nvPr/>
        </p:nvSpPr>
        <p:spPr>
          <a:xfrm>
            <a:off x="6864456" y="4908019"/>
            <a:ext cx="1863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Quattrocento Sans"/>
              <a:buChar char="​"/>
            </a:pPr>
            <a:r>
              <a:rPr lang="en-GB" sz="600" b="0" i="0" u="none" strike="noStrike" cap="none">
                <a:solidFill>
                  <a:srgbClr val="082E3B"/>
                </a:solidFill>
                <a:latin typeface="Arial"/>
                <a:ea typeface="Arial"/>
                <a:cs typeface="Arial"/>
                <a:sym typeface="Arial"/>
              </a:rPr>
              <a:t>COVID-19 Vaccine Delivery Partnership</a:t>
            </a:r>
            <a:endParaRPr sz="600" b="0" i="0" u="none" strike="noStrike" cap="none">
              <a:solidFill>
                <a:srgbClr val="082E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1362364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​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̶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​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̶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ver Page">
  <p:cSld name="1_Cover Page">
    <p:bg>
      <p:bgPr>
        <a:solidFill>
          <a:srgbClr val="00285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30"/>
          <p:cNvCxnSpPr/>
          <p:nvPr/>
        </p:nvCxnSpPr>
        <p:spPr>
          <a:xfrm>
            <a:off x="457200" y="4633913"/>
            <a:ext cx="149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30"/>
          <p:cNvSpPr/>
          <p:nvPr/>
        </p:nvSpPr>
        <p:spPr>
          <a:xfrm>
            <a:off x="0" y="4872038"/>
            <a:ext cx="9144000" cy="271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5400000" algn="t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900" y="269081"/>
            <a:ext cx="876300" cy="59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>
            <a:spLocks noGrp="1"/>
          </p:cNvSpPr>
          <p:nvPr>
            <p:ph type="ctrTitle"/>
          </p:nvPr>
        </p:nvSpPr>
        <p:spPr>
          <a:xfrm>
            <a:off x="457200" y="269193"/>
            <a:ext cx="4866900" cy="2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cap="none">
                <a:solidFill>
                  <a:schemeClr val="lt1"/>
                </a:solidFill>
              </a:defRPr>
            </a:lvl1pPr>
            <a:lvl2pPr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457200" y="2622545"/>
            <a:ext cx="1497000" cy="1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Char char="​"/>
              <a:defRPr sz="13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​"/>
              <a:defRPr b="1">
                <a:solidFill>
                  <a:schemeClr val="lt1"/>
                </a:solidFill>
              </a:defRPr>
            </a:lvl2pPr>
            <a:lvl3pPr marL="137160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​"/>
              <a:defRPr>
                <a:solidFill>
                  <a:schemeClr val="lt1"/>
                </a:solidFill>
              </a:defRPr>
            </a:lvl3pPr>
            <a:lvl4pPr marL="1828800" lvl="3" indent="-330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​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112D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12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2"/>
          </p:nvPr>
        </p:nvSpPr>
        <p:spPr>
          <a:xfrm>
            <a:off x="5509344" y="3886199"/>
            <a:ext cx="14970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11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Char char="​"/>
              <a:defRPr sz="1300" b="1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​"/>
              <a:defRPr b="1"/>
            </a:lvl2pPr>
            <a:lvl3pPr marL="137160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9012"/>
              </a:buClr>
              <a:buSzPts val="1800"/>
              <a:buChar char="​"/>
              <a:defRPr/>
            </a:lvl3pPr>
            <a:lvl4pPr marL="1828800" lvl="3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marL="228600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112D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12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3"/>
          </p:nvPr>
        </p:nvSpPr>
        <p:spPr>
          <a:xfrm>
            <a:off x="7189787" y="3886199"/>
            <a:ext cx="14970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115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Char char="​"/>
              <a:defRPr sz="1300" b="1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​"/>
              <a:defRPr b="1"/>
            </a:lvl2pPr>
            <a:lvl3pPr marL="137160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9012"/>
              </a:buClr>
              <a:buSzPts val="1800"/>
              <a:buChar char="​"/>
              <a:defRPr/>
            </a:lvl3pPr>
            <a:lvl4pPr marL="1828800" lvl="3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marL="228600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112D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12D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​"/>
              <a:defRPr sz="2200">
                <a:solidFill>
                  <a:schemeClr val="dk1"/>
                </a:solidFill>
              </a:defRPr>
            </a:lvl1pPr>
            <a:lvl2pPr marL="914400" lvl="1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​"/>
              <a:defRPr/>
            </a:lvl2pPr>
            <a:lvl3pPr marL="137160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​"/>
              <a:defRPr/>
            </a:lvl3pPr>
            <a:lvl4pPr marL="1828800" lvl="3" indent="-330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Char char="​"/>
              <a:defRPr/>
            </a:lvl4pPr>
            <a:lvl5pPr marL="2286000" lvl="4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+ half">
  <p:cSld name="1 + half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3181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829050" y="514350"/>
            <a:ext cx="4857900" cy="4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9012"/>
              </a:buClr>
              <a:buSzPts val="1800"/>
              <a:buChar char="​"/>
              <a:defRPr/>
            </a:lvl3pPr>
            <a:lvl4pPr marL="1828800" lvl="3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marL="228600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112D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12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2"/>
          </p:nvPr>
        </p:nvSpPr>
        <p:spPr>
          <a:xfrm>
            <a:off x="1301262" y="2571750"/>
            <a:ext cx="23217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9012"/>
              </a:buClr>
              <a:buSzPts val="1800"/>
              <a:buChar char="​"/>
              <a:defRPr/>
            </a:lvl3pPr>
            <a:lvl4pPr marL="1828800" lvl="3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marL="228600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112D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12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3"/>
          </p:nvPr>
        </p:nvSpPr>
        <p:spPr>
          <a:xfrm>
            <a:off x="1301262" y="4805363"/>
            <a:ext cx="6738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Gill Sans"/>
              <a:buNone/>
              <a:defRPr sz="800" i="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Gill Sans"/>
              <a:buNone/>
              <a:defRPr sz="8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Gill Sans"/>
              <a:buNone/>
              <a:defRPr sz="8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Gill Sans"/>
              <a:buNone/>
              <a:defRPr sz="8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Gill Sans"/>
              <a:buNone/>
              <a:defRPr sz="8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112D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12D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1/4">
  <p:cSld name="1_1/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>
          <a:xfrm>
            <a:off x="0" y="0"/>
            <a:ext cx="2560200" cy="5143500"/>
          </a:xfrm>
          <a:prstGeom prst="rect">
            <a:avLst/>
          </a:prstGeom>
          <a:solidFill>
            <a:srgbClr val="BCA66D">
              <a:alpha val="1686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1723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ubTitle" idx="1"/>
          </p:nvPr>
        </p:nvSpPr>
        <p:spPr>
          <a:xfrm>
            <a:off x="416052" y="2744733"/>
            <a:ext cx="17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2"/>
          </p:nvPr>
        </p:nvSpPr>
        <p:spPr>
          <a:xfrm>
            <a:off x="416052" y="31198"/>
            <a:ext cx="17232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/>
          <p:nvPr/>
        </p:nvSpPr>
        <p:spPr>
          <a:xfrm>
            <a:off x="8484394" y="4938613"/>
            <a:ext cx="2442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0">
                <a:solidFill>
                  <a:srgbClr val="002B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>
              <a:solidFill>
                <a:srgbClr val="002B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6674243" y="4942534"/>
            <a:ext cx="1863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Quattrocento Sans"/>
              <a:buChar char="​"/>
            </a:pPr>
            <a:r>
              <a:rPr lang="en-GB" sz="600" b="0" i="0">
                <a:solidFill>
                  <a:srgbClr val="082E3B"/>
                </a:solidFill>
                <a:latin typeface="Arial"/>
                <a:ea typeface="Arial"/>
                <a:cs typeface="Arial"/>
                <a:sym typeface="Arial"/>
              </a:rPr>
              <a:t>COVID-19 Vaccine Delivery Partnership</a:t>
            </a:r>
            <a:endParaRPr sz="600">
              <a:solidFill>
                <a:srgbClr val="082E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1/3">
  <p:cSld name="1_1/3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/>
          <p:nvPr/>
        </p:nvSpPr>
        <p:spPr>
          <a:xfrm>
            <a:off x="0" y="0"/>
            <a:ext cx="3273600" cy="5143500"/>
          </a:xfrm>
          <a:prstGeom prst="rect">
            <a:avLst/>
          </a:prstGeom>
          <a:solidFill>
            <a:srgbClr val="F4F0E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2451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900"/>
              <a:buFont typeface="Arial"/>
              <a:buNone/>
              <a:defRPr>
                <a:solidFill>
                  <a:srgbClr val="002D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ubTitle" idx="1"/>
          </p:nvPr>
        </p:nvSpPr>
        <p:spPr>
          <a:xfrm>
            <a:off x="416052" y="2744733"/>
            <a:ext cx="245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2"/>
          </p:nvPr>
        </p:nvSpPr>
        <p:spPr>
          <a:xfrm>
            <a:off x="416052" y="31198"/>
            <a:ext cx="245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8484394" y="4938613"/>
            <a:ext cx="2442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0">
                <a:solidFill>
                  <a:srgbClr val="002B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>
              <a:solidFill>
                <a:srgbClr val="002B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5"/>
          <p:cNvSpPr txBox="1"/>
          <p:nvPr/>
        </p:nvSpPr>
        <p:spPr>
          <a:xfrm>
            <a:off x="6674243" y="4942534"/>
            <a:ext cx="1863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Quattrocento Sans"/>
              <a:buChar char="​"/>
            </a:pPr>
            <a:r>
              <a:rPr lang="en-GB" sz="600" b="0" i="0">
                <a:solidFill>
                  <a:srgbClr val="082E3B"/>
                </a:solidFill>
                <a:latin typeface="Arial"/>
                <a:ea typeface="Arial"/>
                <a:cs typeface="Arial"/>
                <a:sym typeface="Arial"/>
              </a:rPr>
              <a:t>COVID-19 Vaccine Delivery Partnership</a:t>
            </a:r>
            <a:endParaRPr sz="600">
              <a:solidFill>
                <a:srgbClr val="082E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9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416052" y="497418"/>
            <a:ext cx="831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​"/>
              <a:defRPr b="0"/>
            </a:lvl1pPr>
            <a:lvl2pPr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8484394" y="4938613"/>
            <a:ext cx="2442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1/4">
  <p:cSld name="2_1/4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/>
          <p:nvPr/>
        </p:nvSpPr>
        <p:spPr>
          <a:xfrm>
            <a:off x="2560320" y="0"/>
            <a:ext cx="6583800" cy="5143500"/>
          </a:xfrm>
          <a:prstGeom prst="rect">
            <a:avLst/>
          </a:prstGeom>
          <a:solidFill>
            <a:srgbClr val="F4F0E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1723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subTitle" idx="1"/>
          </p:nvPr>
        </p:nvSpPr>
        <p:spPr>
          <a:xfrm>
            <a:off x="416052" y="2744733"/>
            <a:ext cx="17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41"/>
          <p:cNvSpPr/>
          <p:nvPr/>
        </p:nvSpPr>
        <p:spPr>
          <a:xfrm>
            <a:off x="8484394" y="4938613"/>
            <a:ext cx="2442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 b="0" i="0" u="none" strike="noStrike" cap="none">
                <a:solidFill>
                  <a:srgbClr val="002B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002B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2"/>
          </p:nvPr>
        </p:nvSpPr>
        <p:spPr>
          <a:xfrm>
            <a:off x="416052" y="31198"/>
            <a:ext cx="1593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6674243" y="4934651"/>
            <a:ext cx="1863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44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Quattrocento Sans"/>
              <a:buChar char="​"/>
            </a:pPr>
            <a:r>
              <a:rPr lang="en-GB"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COVID-19 Vaccine Delivery Partnership</a:t>
            </a:r>
            <a:endParaRPr sz="7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_1 text column">
  <p:cSld name="4_Title_1 text colum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body" idx="1"/>
          </p:nvPr>
        </p:nvSpPr>
        <p:spPr>
          <a:xfrm>
            <a:off x="780097" y="1331845"/>
            <a:ext cx="53667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2"/>
          </p:nvPr>
        </p:nvSpPr>
        <p:spPr>
          <a:xfrm>
            <a:off x="414068" y="184934"/>
            <a:ext cx="28368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ldNum" idx="12"/>
          </p:nvPr>
        </p:nvSpPr>
        <p:spPr>
          <a:xfrm>
            <a:off x="8493401" y="168390"/>
            <a:ext cx="321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416052" y="129159"/>
            <a:ext cx="83121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ivider Slide">
  <p:cSld name="2_Divider Slide">
    <p:bg>
      <p:bgPr>
        <a:solidFill>
          <a:schemeClr val="accen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/>
          <p:nvPr/>
        </p:nvSpPr>
        <p:spPr>
          <a:xfrm rot="10800000" flipH="1">
            <a:off x="0" y="1270402"/>
            <a:ext cx="4649391" cy="3871908"/>
          </a:xfrm>
          <a:custGeom>
            <a:avLst/>
            <a:gdLst/>
            <a:ahLst/>
            <a:cxnLst/>
            <a:rect l="l" t="t" r="r" b="b"/>
            <a:pathLst>
              <a:path w="3430" h="2856" extrusionOk="0">
                <a:moveTo>
                  <a:pt x="2730" y="2244"/>
                </a:moveTo>
                <a:cubicBezTo>
                  <a:pt x="3196" y="1836"/>
                  <a:pt x="3430" y="1281"/>
                  <a:pt x="3430" y="578"/>
                </a:cubicBezTo>
                <a:cubicBezTo>
                  <a:pt x="3430" y="373"/>
                  <a:pt x="3410" y="181"/>
                  <a:pt x="33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311" y="2792"/>
                  <a:pt x="654" y="2856"/>
                  <a:pt x="1029" y="2856"/>
                </a:cubicBezTo>
                <a:cubicBezTo>
                  <a:pt x="1699" y="2856"/>
                  <a:pt x="2266" y="2652"/>
                  <a:pt x="2730" y="2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473697" y="2464338"/>
            <a:ext cx="29553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59" name="Google Shape;259;p4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105" y="4495205"/>
            <a:ext cx="703730" cy="4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458" y="500473"/>
            <a:ext cx="3771903" cy="119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Divider slide">
  <p:cSld name="3_Divider slide">
    <p:bg>
      <p:bgPr>
        <a:solidFill>
          <a:schemeClr val="accen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105" y="4495205"/>
            <a:ext cx="703730" cy="463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45"/>
          <p:cNvGrpSpPr/>
          <p:nvPr/>
        </p:nvGrpSpPr>
        <p:grpSpPr>
          <a:xfrm>
            <a:off x="7437749" y="226243"/>
            <a:ext cx="1455288" cy="2574672"/>
            <a:chOff x="3114" y="882"/>
            <a:chExt cx="1447" cy="2560"/>
          </a:xfrm>
        </p:grpSpPr>
        <p:sp>
          <p:nvSpPr>
            <p:cNvPr id="264" name="Google Shape;264;p45"/>
            <p:cNvSpPr/>
            <p:nvPr/>
          </p:nvSpPr>
          <p:spPr>
            <a:xfrm>
              <a:off x="3425" y="882"/>
              <a:ext cx="526" cy="500"/>
            </a:xfrm>
            <a:custGeom>
              <a:avLst/>
              <a:gdLst/>
              <a:ahLst/>
              <a:cxnLst/>
              <a:rect l="l" t="t" r="r" b="b"/>
              <a:pathLst>
                <a:path w="222" h="211" extrusionOk="0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5"/>
            <p:cNvSpPr/>
            <p:nvPr/>
          </p:nvSpPr>
          <p:spPr>
            <a:xfrm>
              <a:off x="4101" y="1524"/>
              <a:ext cx="460" cy="438"/>
            </a:xfrm>
            <a:custGeom>
              <a:avLst/>
              <a:gdLst/>
              <a:ahLst/>
              <a:cxnLst/>
              <a:rect l="l" t="t" r="r" b="b"/>
              <a:pathLst>
                <a:path w="194" h="185" extrusionOk="0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5"/>
            <p:cNvSpPr/>
            <p:nvPr/>
          </p:nvSpPr>
          <p:spPr>
            <a:xfrm>
              <a:off x="4096" y="2033"/>
              <a:ext cx="456" cy="735"/>
            </a:xfrm>
            <a:custGeom>
              <a:avLst/>
              <a:gdLst/>
              <a:ahLst/>
              <a:cxnLst/>
              <a:rect l="l" t="t" r="r" b="b"/>
              <a:pathLst>
                <a:path w="192" h="310" extrusionOk="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5"/>
            <p:cNvSpPr/>
            <p:nvPr/>
          </p:nvSpPr>
          <p:spPr>
            <a:xfrm>
              <a:off x="3114" y="1484"/>
              <a:ext cx="875" cy="1958"/>
            </a:xfrm>
            <a:custGeom>
              <a:avLst/>
              <a:gdLst/>
              <a:ahLst/>
              <a:cxnLst/>
              <a:rect l="l" t="t" r="r" b="b"/>
              <a:pathLst>
                <a:path w="369" h="826" extrusionOk="0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45"/>
          <p:cNvSpPr txBox="1">
            <a:spLocks noGrp="1"/>
          </p:cNvSpPr>
          <p:nvPr>
            <p:ph type="title"/>
          </p:nvPr>
        </p:nvSpPr>
        <p:spPr>
          <a:xfrm>
            <a:off x="473697" y="433387"/>
            <a:ext cx="3784200" cy="23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ly">
  <p:cSld name="Titles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33229" y="402899"/>
            <a:ext cx="3811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33229" y="1139884"/>
            <a:ext cx="38112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Font typeface="Arial"/>
              <a:buNone/>
              <a:defRPr sz="1300">
                <a:solidFill>
                  <a:schemeClr val="accent1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33388" y="4798454"/>
            <a:ext cx="8285213" cy="0"/>
          </a:xfrm>
          <a:custGeom>
            <a:avLst/>
            <a:gdLst/>
            <a:ahLst/>
            <a:cxnLst/>
            <a:rect l="l" t="t" r="r" b="b"/>
            <a:pathLst>
              <a:path w="18209260" h="120000" extrusionOk="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w="9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16052" y="1404598"/>
            <a:ext cx="18636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efault">
  <p:cSld name="1_Defaul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684"/>
            <a:ext cx="9144002" cy="335875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8138711" y="497411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819" y="4428923"/>
            <a:ext cx="5086363" cy="7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924451" y="4370306"/>
            <a:ext cx="7295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rgbClr val="2581C5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2"/>
          </p:nvPr>
        </p:nvSpPr>
        <p:spPr>
          <a:xfrm>
            <a:off x="924451" y="4088862"/>
            <a:ext cx="7295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rgbClr val="2581C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924451" y="3563695"/>
            <a:ext cx="7295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2700"/>
              <a:buFont typeface="Arial"/>
              <a:buNone/>
              <a:defRPr sz="2700">
                <a:solidFill>
                  <a:srgbClr val="002D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">
  <p:cSld name="1_Title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824" y="4265024"/>
            <a:ext cx="4473129" cy="69559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794251" y="2777240"/>
            <a:ext cx="3713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rgbClr val="2581C5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2"/>
          </p:nvPr>
        </p:nvSpPr>
        <p:spPr>
          <a:xfrm>
            <a:off x="4794251" y="2493572"/>
            <a:ext cx="37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rgbClr val="2581C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794251" y="1411688"/>
            <a:ext cx="371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3300"/>
              <a:buFont typeface="Arial"/>
              <a:buNone/>
              <a:defRPr sz="3300">
                <a:solidFill>
                  <a:srgbClr val="002D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3"/>
          </p:nvPr>
        </p:nvSpPr>
        <p:spPr>
          <a:xfrm>
            <a:off x="0" y="0"/>
            <a:ext cx="4464000" cy="515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/3">
  <p:cSld name="2/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79794" y="148210"/>
            <a:ext cx="50844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5872734" y="0"/>
            <a:ext cx="3271200" cy="5143500"/>
          </a:xfrm>
          <a:prstGeom prst="rect">
            <a:avLst/>
          </a:prstGeom>
          <a:solidFill>
            <a:srgbClr val="EAE2C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379794" y="497418"/>
            <a:ext cx="5084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379794" y="31198"/>
            <a:ext cx="2804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solidFill>
                  <a:srgbClr val="082E3B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/4 ">
  <p:cSld name="3/4 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6586062" y="0"/>
            <a:ext cx="2558100" cy="5143500"/>
          </a:xfrm>
          <a:prstGeom prst="rect">
            <a:avLst/>
          </a:prstGeom>
          <a:solidFill>
            <a:srgbClr val="EAE2C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79794" y="148210"/>
            <a:ext cx="5812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F"/>
              </a:buClr>
              <a:buSzPts val="1900"/>
              <a:buFont typeface="Arial"/>
              <a:buNone/>
              <a:defRPr>
                <a:solidFill>
                  <a:srgbClr val="002C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379794" y="497418"/>
            <a:ext cx="5812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 u="none">
                <a:solidFill>
                  <a:srgbClr val="002C5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379794" y="31198"/>
            <a:ext cx="282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>
                <a:solidFill>
                  <a:srgbClr val="082E3B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00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6052" y="1404598"/>
            <a:ext cx="18636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​"/>
              <a:defRPr sz="1200" b="0" i="0" u="none" strike="noStrike" cap="none">
                <a:solidFill>
                  <a:srgbClr val="002D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•"/>
              <a:defRPr sz="1200" b="0" i="0" u="none" strike="noStrike" cap="none">
                <a:solidFill>
                  <a:srgbClr val="002D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‒"/>
              <a:defRPr sz="1200" b="0" i="0" u="none" strike="noStrike" cap="none">
                <a:solidFill>
                  <a:srgbClr val="002D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2D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̶"/>
              <a:defRPr sz="1200" b="0" i="0" u="none" strike="noStrike" cap="none">
                <a:solidFill>
                  <a:srgbClr val="002D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416052" y="4837600"/>
            <a:ext cx="8312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;p1"/>
          <p:cNvSpPr txBox="1"/>
          <p:nvPr/>
        </p:nvSpPr>
        <p:spPr>
          <a:xfrm>
            <a:off x="6864456" y="4908019"/>
            <a:ext cx="1863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Quattrocento Sans"/>
              <a:buChar char="​"/>
            </a:pPr>
            <a:r>
              <a:rPr lang="en-GB" sz="600" b="0" i="0" u="none" strike="noStrike" cap="none">
                <a:solidFill>
                  <a:srgbClr val="082E3B"/>
                </a:solidFill>
                <a:latin typeface="Arial"/>
                <a:ea typeface="Arial"/>
                <a:cs typeface="Arial"/>
                <a:sym typeface="Arial"/>
              </a:rPr>
              <a:t>COVID-19 Vaccine Delivery Partnership</a:t>
            </a:r>
            <a:endParaRPr sz="600" b="0" i="0" u="none" strike="noStrike" cap="none">
              <a:solidFill>
                <a:srgbClr val="082E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7" r:id="rId30"/>
    <p:sldLayoutId id="2147483688" r:id="rId31"/>
    <p:sldLayoutId id="2147483690" r:id="rId32"/>
    <p:sldLayoutId id="214748369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5ACBF0"/>
          </p15:clr>
        </p15:guide>
        <p15:guide id="2" orient="horz" pos="2934">
          <p15:clr>
            <a:srgbClr val="5ACBF0"/>
          </p15:clr>
        </p15:guide>
        <p15:guide id="3" orient="horz" pos="806">
          <p15:clr>
            <a:srgbClr val="F26B43"/>
          </p15:clr>
        </p15:guide>
        <p15:guide id="4" pos="5497">
          <p15:clr>
            <a:srgbClr val="F26B43"/>
          </p15:clr>
        </p15:guide>
        <p15:guide id="5" pos="259">
          <p15:clr>
            <a:srgbClr val="F26B43"/>
          </p15:clr>
        </p15:guide>
        <p15:guide id="6" orient="horz" pos="30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83"/>
          <p:cNvSpPr txBox="1">
            <a:spLocks noGrp="1"/>
          </p:cNvSpPr>
          <p:nvPr>
            <p:ph type="title"/>
          </p:nvPr>
        </p:nvSpPr>
        <p:spPr>
          <a:xfrm>
            <a:off x="473869" y="2464118"/>
            <a:ext cx="3928500" cy="23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</a:pPr>
            <a:r>
              <a:rPr lang="en-GB"/>
              <a:t>Jhpiego Support for COVID 19 Vaccination in Burkina Faso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92"/>
          <p:cNvSpPr txBox="1">
            <a:spLocks noGrp="1"/>
          </p:cNvSpPr>
          <p:nvPr>
            <p:ph type="title"/>
          </p:nvPr>
        </p:nvSpPr>
        <p:spPr>
          <a:xfrm>
            <a:off x="4950198" y="417745"/>
            <a:ext cx="35652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GB" sz="2100"/>
              <a:t>Immunization in front of Mosques during Friday prayers (a community outreach prior fasting time in Burkina Faso)</a:t>
            </a:r>
            <a:endParaRPr/>
          </a:p>
        </p:txBody>
      </p:sp>
      <p:pic>
        <p:nvPicPr>
          <p:cNvPr id="1572" name="Google Shape;1572;p9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2" y="8"/>
            <a:ext cx="2254547" cy="250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92" descr="Une image contenant personne, ciel, extérieur, terrain&#10;&#10;Description générée automatiquem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551" y="8"/>
            <a:ext cx="2243315" cy="25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92" descr="Une image contenant ciel, terrain, extérieur, gens&#10;&#10;Description générée automatiquement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38763"/>
            <a:ext cx="4641868" cy="250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Google Shape;1575;p92"/>
          <p:cNvSpPr txBox="1">
            <a:spLocks noGrp="1"/>
          </p:cNvSpPr>
          <p:nvPr>
            <p:ph type="body" idx="1"/>
          </p:nvPr>
        </p:nvSpPr>
        <p:spPr>
          <a:xfrm>
            <a:off x="4950199" y="1810234"/>
            <a:ext cx="3565200" cy="27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Intervention implemented prior the April COVID 19 vaccination campaign 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/>
              <a:t> 352 Major Mosques selected nationwide</a:t>
            </a:r>
            <a:endParaRPr sz="1500"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/>
              <a:t>704 vaccinators and 704 volunteers deployed</a:t>
            </a:r>
            <a:endParaRPr sz="1500"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/>
              <a:t>170 supervisors (Regional and DS)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/>
              <a:t>Advocacy session with religious leaders prior the intervention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500"/>
              <a:buChar char="​"/>
            </a:pPr>
            <a:r>
              <a:rPr lang="en-GB" sz="1500">
                <a:solidFill>
                  <a:srgbClr val="FF0000"/>
                </a:solidFill>
              </a:rPr>
              <a:t>More than 33000 persons vaccinated in 02 days. 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1576" name="Google Shape;1576;p92"/>
          <p:cNvSpPr>
            <a:spLocks noGrp="1"/>
          </p:cNvSpPr>
          <p:nvPr>
            <p:ph type="sldNum" idx="12"/>
          </p:nvPr>
        </p:nvSpPr>
        <p:spPr>
          <a:xfrm>
            <a:off x="7749192" y="4767263"/>
            <a:ext cx="766200" cy="273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2" name="Google Shape;1582;p93" descr="Une image contenant personne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"/>
            <a:ext cx="9143999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93"/>
          <p:cNvSpPr/>
          <p:nvPr/>
        </p:nvSpPr>
        <p:spPr>
          <a:xfrm flipH="1">
            <a:off x="1" y="748631"/>
            <a:ext cx="4512878" cy="4394869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93"/>
          <p:cNvSpPr txBox="1">
            <a:spLocks noGrp="1"/>
          </p:cNvSpPr>
          <p:nvPr>
            <p:ph type="title"/>
          </p:nvPr>
        </p:nvSpPr>
        <p:spPr>
          <a:xfrm>
            <a:off x="532086" y="1435463"/>
            <a:ext cx="31533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</a:pPr>
            <a:r>
              <a:rPr lang="en-GB" sz="2100"/>
              <a:t>Support to immunization campaign in Centre and Centre Nord</a:t>
            </a:r>
            <a:endParaRPr sz="2100"/>
          </a:p>
        </p:txBody>
      </p:sp>
      <p:sp>
        <p:nvSpPr>
          <p:cNvPr id="1585" name="Google Shape;1585;p93"/>
          <p:cNvSpPr>
            <a:spLocks noGrp="1"/>
          </p:cNvSpPr>
          <p:nvPr>
            <p:ph type="sldNum" idx="12"/>
          </p:nvPr>
        </p:nvSpPr>
        <p:spPr>
          <a:xfrm>
            <a:off x="1926152" y="924225"/>
            <a:ext cx="274200" cy="273900"/>
          </a:xfrm>
          <a:prstGeom prst="ellipse">
            <a:avLst/>
          </a:prstGeom>
          <a:solidFill>
            <a:schemeClr val="lt1">
              <a:alpha val="69800"/>
            </a:schemeClr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6" name="Google Shape;1586;p93"/>
          <p:cNvCxnSpPr/>
          <p:nvPr/>
        </p:nvCxnSpPr>
        <p:spPr>
          <a:xfrm>
            <a:off x="1715288" y="2502854"/>
            <a:ext cx="70170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587" name="Google Shape;1587;p93"/>
          <p:cNvSpPr txBox="1">
            <a:spLocks noGrp="1"/>
          </p:cNvSpPr>
          <p:nvPr>
            <p:ph type="body" idx="1"/>
          </p:nvPr>
        </p:nvSpPr>
        <p:spPr>
          <a:xfrm>
            <a:off x="394137" y="2563180"/>
            <a:ext cx="3444900" cy="1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​"/>
            </a:pPr>
            <a:r>
              <a:rPr lang="en-GB" sz="1500">
                <a:solidFill>
                  <a:schemeClr val="dk1"/>
                </a:solidFill>
              </a:rPr>
              <a:t>Centre and Centre Nord 🡪 Lowest vaccine coverage (5% and 3% )</a:t>
            </a:r>
            <a:endParaRPr/>
          </a:p>
          <a:p>
            <a:pPr marL="330200" lvl="1" indent="-146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solidFill>
                  <a:schemeClr val="dk1"/>
                </a:solidFill>
              </a:rPr>
              <a:t>Centre Nord record 675 041 IDPs (17% of the country IDPs)</a:t>
            </a:r>
            <a:endParaRPr/>
          </a:p>
          <a:p>
            <a:pPr marL="330200" lvl="1" indent="-146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solidFill>
                  <a:schemeClr val="dk1"/>
                </a:solidFill>
              </a:rPr>
              <a:t>Centre (capital city) has a low vaccine demand</a:t>
            </a:r>
            <a:endParaRPr sz="1500">
              <a:solidFill>
                <a:schemeClr val="dk1"/>
              </a:solidFill>
            </a:endParaRPr>
          </a:p>
          <a:p>
            <a:pPr marL="1778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-GB" sz="1500">
                <a:solidFill>
                  <a:schemeClr val="dk1"/>
                </a:solidFill>
              </a:rPr>
              <a:t>Jhpiego supported communication and vaccination  team deployment</a:t>
            </a:r>
            <a:endParaRPr sz="1500">
              <a:solidFill>
                <a:schemeClr val="dk1"/>
              </a:solidFill>
            </a:endParaRPr>
          </a:p>
          <a:p>
            <a:pPr marL="177800" lvl="0" indent="-889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2" name="Google Shape;1592;p94" descr="Une image contenant homme, personne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539" y="2454441"/>
            <a:ext cx="4579038" cy="268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94" descr="Une image contenant personne, intérieur, préparation, cuisinant&#10;&#10;Description générée automatiquem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7"/>
            <a:ext cx="5459935" cy="2921501"/>
          </a:xfrm>
          <a:custGeom>
            <a:avLst/>
            <a:gdLst/>
            <a:ahLst/>
            <a:cxnLst/>
            <a:rect l="l" t="t" r="r" b="b"/>
            <a:pathLst>
              <a:path w="7279913" h="3895335" extrusionOk="0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594" name="Google Shape;1594;p94" descr="Une image contenant texte, personne, intérieur, gens&#10;&#10;Description générée automatiquement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727" y="-16910"/>
            <a:ext cx="2856851" cy="2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9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049331"/>
            <a:ext cx="3750889" cy="209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p94"/>
          <p:cNvSpPr/>
          <p:nvPr/>
        </p:nvSpPr>
        <p:spPr>
          <a:xfrm>
            <a:off x="8567928" y="0"/>
            <a:ext cx="576000" cy="51435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94"/>
          <p:cNvSpPr txBox="1">
            <a:spLocks noGrp="1"/>
          </p:cNvSpPr>
          <p:nvPr>
            <p:ph type="sldNum" idx="12"/>
          </p:nvPr>
        </p:nvSpPr>
        <p:spPr>
          <a:xfrm>
            <a:off x="8638674" y="4766310"/>
            <a:ext cx="378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95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95"/>
          <p:cNvSpPr txBox="1"/>
          <p:nvPr/>
        </p:nvSpPr>
        <p:spPr>
          <a:xfrm>
            <a:off x="388157" y="452641"/>
            <a:ext cx="1951800" cy="24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Sunset vaccination during April campaign</a:t>
            </a:r>
            <a:endParaRPr sz="1100"/>
          </a:p>
        </p:txBody>
      </p:sp>
      <p:pic>
        <p:nvPicPr>
          <p:cNvPr id="1604" name="Google Shape;1604;p95" descr="Une image contenant plancher, intérieur, plafond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735" y="8"/>
            <a:ext cx="2240374" cy="32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95" descr="Une image contenant personne, homme&#10;&#10;Description générée automatiquem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101" y="1826633"/>
            <a:ext cx="2198299" cy="3316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95"/>
          <p:cNvSpPr/>
          <p:nvPr/>
        </p:nvSpPr>
        <p:spPr>
          <a:xfrm>
            <a:off x="2686050" y="3280505"/>
            <a:ext cx="2210400" cy="465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7" name="Google Shape;1607;p95" descr="Une image contenant personne, intérieur&#10;&#10;Description générée automatiquement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164" y="-1"/>
            <a:ext cx="2017836" cy="328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9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3328511"/>
            <a:ext cx="2727100" cy="181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95"/>
          <p:cNvSpPr/>
          <p:nvPr/>
        </p:nvSpPr>
        <p:spPr>
          <a:xfrm rot="5400000">
            <a:off x="143103" y="2547750"/>
            <a:ext cx="5143500" cy="480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95"/>
          <p:cNvSpPr/>
          <p:nvPr/>
        </p:nvSpPr>
        <p:spPr>
          <a:xfrm>
            <a:off x="0" y="3280505"/>
            <a:ext cx="2727300" cy="480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95"/>
          <p:cNvSpPr/>
          <p:nvPr/>
        </p:nvSpPr>
        <p:spPr>
          <a:xfrm rot="5400000">
            <a:off x="2340357" y="2547750"/>
            <a:ext cx="5143500" cy="480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95"/>
          <p:cNvSpPr/>
          <p:nvPr/>
        </p:nvSpPr>
        <p:spPr>
          <a:xfrm rot="5400000">
            <a:off x="4530439" y="2547750"/>
            <a:ext cx="5143500" cy="480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95"/>
          <p:cNvSpPr/>
          <p:nvPr/>
        </p:nvSpPr>
        <p:spPr>
          <a:xfrm>
            <a:off x="4900780" y="1786793"/>
            <a:ext cx="2225400" cy="480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95"/>
          <p:cNvSpPr/>
          <p:nvPr/>
        </p:nvSpPr>
        <p:spPr>
          <a:xfrm>
            <a:off x="7084061" y="3281708"/>
            <a:ext cx="2057400" cy="45600"/>
          </a:xfrm>
          <a:prstGeom prst="rect">
            <a:avLst/>
          </a:prstGeom>
          <a:solidFill>
            <a:srgbClr val="2A2B2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95"/>
          <p:cNvSpPr txBox="1">
            <a:spLocks noGrp="1"/>
          </p:cNvSpPr>
          <p:nvPr>
            <p:ph type="sldNum" idx="12"/>
          </p:nvPr>
        </p:nvSpPr>
        <p:spPr>
          <a:xfrm>
            <a:off x="7588224" y="4767263"/>
            <a:ext cx="92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" name="Google Shape;1621;p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8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96"/>
          <p:cNvSpPr/>
          <p:nvPr/>
        </p:nvSpPr>
        <p:spPr>
          <a:xfrm>
            <a:off x="5616466" y="1708210"/>
            <a:ext cx="3527535" cy="3435290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96"/>
          <p:cNvSpPr txBox="1">
            <a:spLocks noGrp="1"/>
          </p:cNvSpPr>
          <p:nvPr>
            <p:ph type="title"/>
          </p:nvPr>
        </p:nvSpPr>
        <p:spPr>
          <a:xfrm>
            <a:off x="6016516" y="2423948"/>
            <a:ext cx="2889000" cy="13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GB" sz="3000">
                <a:solidFill>
                  <a:schemeClr val="dk1"/>
                </a:solidFill>
              </a:rPr>
              <a:t>Advocacy with Community leaders </a:t>
            </a:r>
            <a:endParaRPr/>
          </a:p>
        </p:txBody>
      </p:sp>
      <p:sp>
        <p:nvSpPr>
          <p:cNvPr id="1624" name="Google Shape;1624;p96"/>
          <p:cNvSpPr>
            <a:spLocks noGrp="1"/>
          </p:cNvSpPr>
          <p:nvPr>
            <p:ph type="sldNum" idx="12"/>
          </p:nvPr>
        </p:nvSpPr>
        <p:spPr>
          <a:xfrm>
            <a:off x="7323871" y="1980707"/>
            <a:ext cx="274200" cy="273900"/>
          </a:xfrm>
          <a:prstGeom prst="ellipse">
            <a:avLst/>
          </a:prstGeom>
          <a:solidFill>
            <a:schemeClr val="lt1">
              <a:alpha val="29800"/>
            </a:schemeClr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5" name="Google Shape;1625;p96"/>
          <p:cNvCxnSpPr/>
          <p:nvPr/>
        </p:nvCxnSpPr>
        <p:spPr>
          <a:xfrm>
            <a:off x="7110248" y="3842845"/>
            <a:ext cx="70170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97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1" name="Google Shape;1631;p9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50" y="603076"/>
            <a:ext cx="2382095" cy="393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9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622" y="603076"/>
            <a:ext cx="2343547" cy="393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97"/>
          <p:cNvSpPr/>
          <p:nvPr/>
        </p:nvSpPr>
        <p:spPr>
          <a:xfrm>
            <a:off x="8242190" y="803126"/>
            <a:ext cx="515816" cy="4283229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004C5D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97"/>
          <p:cNvSpPr/>
          <p:nvPr/>
        </p:nvSpPr>
        <p:spPr>
          <a:xfrm>
            <a:off x="8241712" y="602390"/>
            <a:ext cx="307028" cy="4141061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00333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97"/>
          <p:cNvSpPr/>
          <p:nvPr/>
        </p:nvSpPr>
        <p:spPr>
          <a:xfrm>
            <a:off x="5635029" y="603076"/>
            <a:ext cx="2910300" cy="393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97"/>
          <p:cNvSpPr txBox="1">
            <a:spLocks noGrp="1"/>
          </p:cNvSpPr>
          <p:nvPr>
            <p:ph type="title"/>
          </p:nvPr>
        </p:nvSpPr>
        <p:spPr>
          <a:xfrm>
            <a:off x="5876328" y="910476"/>
            <a:ext cx="24150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br>
              <a:rPr lang="en-GB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97"/>
          <p:cNvSpPr txBox="1">
            <a:spLocks noGrp="1"/>
          </p:cNvSpPr>
          <p:nvPr>
            <p:ph type="body" idx="1"/>
          </p:nvPr>
        </p:nvSpPr>
        <p:spPr>
          <a:xfrm>
            <a:off x="5755889" y="803126"/>
            <a:ext cx="25692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 fontScale="92500"/>
          </a:bodyPr>
          <a:lstStyle/>
          <a:p>
            <a:pPr marL="17780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​"/>
            </a:pPr>
            <a:r>
              <a:rPr lang="en-GB" sz="1500" b="1">
                <a:solidFill>
                  <a:srgbClr val="FFFFFF"/>
                </a:solidFill>
              </a:rPr>
              <a:t>COVID 19 vaccination e-card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rPr lang="en-GB" sz="1200" b="1">
                <a:solidFill>
                  <a:srgbClr val="FFFFFF"/>
                </a:solidFill>
              </a:rPr>
              <a:t>Burkina Faso has developed a secure electronic vaccination card since june 2021. Aside from being a monitoring tool, the e-card was instrumental in demand creation. Jhpiego supported the printing of more than 20 000 cards.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FFFFFF"/>
              </a:solidFill>
            </a:endParaRPr>
          </a:p>
          <a:p>
            <a:pPr marL="177800" lvl="0" indent="-1714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 b="1">
                <a:solidFill>
                  <a:srgbClr val="FFFFFF"/>
                </a:solidFill>
              </a:rPr>
              <a:t>Job-Aid and memo for FHW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200"/>
              <a:buNone/>
            </a:pPr>
            <a:r>
              <a:rPr lang="en-GB" sz="1200" b="1">
                <a:solidFill>
                  <a:srgbClr val="FFFFFF"/>
                </a:solidFill>
              </a:rPr>
              <a:t>Jhpiego has developed in collaboration with the MoH Job -aid for frontline health based on the WHO and CDC recommendations to reduce storage and multiple vaccine managements in routine and during campaigns.</a:t>
            </a:r>
            <a:endParaRPr/>
          </a:p>
        </p:txBody>
      </p:sp>
      <p:sp>
        <p:nvSpPr>
          <p:cNvPr id="1638" name="Google Shape;1638;p97"/>
          <p:cNvSpPr txBox="1">
            <a:spLocks noGrp="1"/>
          </p:cNvSpPr>
          <p:nvPr>
            <p:ph type="sldNum" idx="12"/>
          </p:nvPr>
        </p:nvSpPr>
        <p:spPr>
          <a:xfrm>
            <a:off x="7910096" y="4787300"/>
            <a:ext cx="5115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97"/>
          <p:cNvSpPr/>
          <p:nvPr/>
        </p:nvSpPr>
        <p:spPr>
          <a:xfrm>
            <a:off x="8753444" y="1147615"/>
            <a:ext cx="390600" cy="393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9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alibri"/>
              <a:buNone/>
            </a:pPr>
            <a:r>
              <a:rPr lang="en-GB"/>
              <a:t>Lessons Learnt:</a:t>
            </a:r>
            <a:endParaRPr/>
          </a:p>
        </p:txBody>
      </p:sp>
      <p:sp>
        <p:nvSpPr>
          <p:cNvPr id="1645" name="Google Shape;1645;p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6" name="Google Shape;1646;p98"/>
          <p:cNvGrpSpPr/>
          <p:nvPr/>
        </p:nvGrpSpPr>
        <p:grpSpPr>
          <a:xfrm>
            <a:off x="473697" y="940261"/>
            <a:ext cx="8103375" cy="4057824"/>
            <a:chOff x="0" y="660"/>
            <a:chExt cx="10804500" cy="5410432"/>
          </a:xfrm>
        </p:grpSpPr>
        <p:cxnSp>
          <p:nvCxnSpPr>
            <p:cNvPr id="1647" name="Google Shape;1647;p98"/>
            <p:cNvCxnSpPr/>
            <p:nvPr/>
          </p:nvCxnSpPr>
          <p:spPr>
            <a:xfrm>
              <a:off x="0" y="660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48" name="Google Shape;1648;p98"/>
            <p:cNvSpPr/>
            <p:nvPr/>
          </p:nvSpPr>
          <p:spPr>
            <a:xfrm>
              <a:off x="0" y="660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8"/>
            <p:cNvSpPr txBox="1"/>
            <p:nvPr/>
          </p:nvSpPr>
          <p:spPr>
            <a:xfrm>
              <a:off x="0" y="660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Routine immunization has not been very successful in Burkina (Health workers fatigue, impact on other activities)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0" name="Google Shape;1650;p98"/>
            <p:cNvCxnSpPr/>
            <p:nvPr/>
          </p:nvCxnSpPr>
          <p:spPr>
            <a:xfrm>
              <a:off x="0" y="773599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51" name="Google Shape;1651;p98"/>
            <p:cNvSpPr/>
            <p:nvPr/>
          </p:nvSpPr>
          <p:spPr>
            <a:xfrm>
              <a:off x="0" y="773599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8"/>
            <p:cNvSpPr txBox="1"/>
            <p:nvPr/>
          </p:nvSpPr>
          <p:spPr>
            <a:xfrm>
              <a:off x="0" y="773599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75% of persons were vaccinated during a vaccination campaign </a:t>
              </a: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A cost effectivenes survey on vaccination strategy may orient the next intra-action review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3" name="Google Shape;1653;p98"/>
            <p:cNvCxnSpPr/>
            <p:nvPr/>
          </p:nvCxnSpPr>
          <p:spPr>
            <a:xfrm>
              <a:off x="0" y="1546537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54" name="Google Shape;1654;p98"/>
            <p:cNvSpPr/>
            <p:nvPr/>
          </p:nvSpPr>
          <p:spPr>
            <a:xfrm>
              <a:off x="0" y="1546537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8"/>
            <p:cNvSpPr txBox="1"/>
            <p:nvPr/>
          </p:nvSpPr>
          <p:spPr>
            <a:xfrm>
              <a:off x="0" y="1546537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April campaign success were hindered by fasting time , it is key implicate communities in planning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6" name="Google Shape;1656;p98"/>
            <p:cNvCxnSpPr/>
            <p:nvPr/>
          </p:nvCxnSpPr>
          <p:spPr>
            <a:xfrm>
              <a:off x="0" y="2319476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57" name="Google Shape;1657;p98"/>
            <p:cNvSpPr/>
            <p:nvPr/>
          </p:nvSpPr>
          <p:spPr>
            <a:xfrm>
              <a:off x="0" y="2319476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8"/>
            <p:cNvSpPr txBox="1"/>
            <p:nvPr/>
          </p:nvSpPr>
          <p:spPr>
            <a:xfrm>
              <a:off x="0" y="2319476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Availability of ressources prior organizing a campaign is essential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9" name="Google Shape;1659;p98"/>
            <p:cNvCxnSpPr/>
            <p:nvPr/>
          </p:nvCxnSpPr>
          <p:spPr>
            <a:xfrm>
              <a:off x="0" y="3092415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0" name="Google Shape;1660;p98"/>
            <p:cNvSpPr/>
            <p:nvPr/>
          </p:nvSpPr>
          <p:spPr>
            <a:xfrm>
              <a:off x="0" y="3092415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8"/>
            <p:cNvSpPr txBox="1"/>
            <p:nvPr/>
          </p:nvSpPr>
          <p:spPr>
            <a:xfrm>
              <a:off x="0" y="3092415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Extending vaccination session hours has been very instrumental to reaching and getting more people vaccinated.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2" name="Google Shape;1662;p98"/>
            <p:cNvCxnSpPr/>
            <p:nvPr/>
          </p:nvCxnSpPr>
          <p:spPr>
            <a:xfrm>
              <a:off x="0" y="3865354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3" name="Google Shape;1663;p98"/>
            <p:cNvSpPr/>
            <p:nvPr/>
          </p:nvSpPr>
          <p:spPr>
            <a:xfrm>
              <a:off x="0" y="3865354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8"/>
            <p:cNvSpPr txBox="1"/>
            <p:nvPr/>
          </p:nvSpPr>
          <p:spPr>
            <a:xfrm>
              <a:off x="0" y="3865354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Combination of multiple communication strategies is essential before and during the campaign</a:t>
              </a:r>
              <a:endParaRPr sz="1100"/>
            </a:p>
          </p:txBody>
        </p:sp>
        <p:cxnSp>
          <p:nvCxnSpPr>
            <p:cNvPr id="1665" name="Google Shape;1665;p98"/>
            <p:cNvCxnSpPr/>
            <p:nvPr/>
          </p:nvCxnSpPr>
          <p:spPr>
            <a:xfrm>
              <a:off x="0" y="4638292"/>
              <a:ext cx="10804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6" name="Google Shape;1666;p98"/>
            <p:cNvSpPr/>
            <p:nvPr/>
          </p:nvSpPr>
          <p:spPr>
            <a:xfrm>
              <a:off x="0" y="4638292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8"/>
            <p:cNvSpPr txBox="1"/>
            <p:nvPr/>
          </p:nvSpPr>
          <p:spPr>
            <a:xfrm>
              <a:off x="0" y="4638292"/>
              <a:ext cx="108045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COVID vaccine may require some dedicated resources and innovative approaches with community participation as we move away from campaigns and outreaches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99"/>
          <p:cNvSpPr txBox="1">
            <a:spLocks noGrp="1"/>
          </p:cNvSpPr>
          <p:nvPr>
            <p:ph type="title"/>
          </p:nvPr>
        </p:nvSpPr>
        <p:spPr>
          <a:xfrm>
            <a:off x="630936" y="250983"/>
            <a:ext cx="7882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GB" sz="3000" b="1"/>
              <a:t>What next for Burkina</a:t>
            </a:r>
            <a:endParaRPr/>
          </a:p>
        </p:txBody>
      </p:sp>
      <p:sp>
        <p:nvSpPr>
          <p:cNvPr id="1674" name="Google Shape;1674;p99"/>
          <p:cNvSpPr/>
          <p:nvPr/>
        </p:nvSpPr>
        <p:spPr>
          <a:xfrm>
            <a:off x="632079" y="0"/>
            <a:ext cx="7880100" cy="14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99"/>
          <p:cNvSpPr/>
          <p:nvPr/>
        </p:nvSpPr>
        <p:spPr>
          <a:xfrm>
            <a:off x="630936" y="1134746"/>
            <a:ext cx="7880100" cy="138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99"/>
          <p:cNvSpPr txBox="1">
            <a:spLocks noGrp="1"/>
          </p:cNvSpPr>
          <p:nvPr>
            <p:ph type="sldNum" idx="12"/>
          </p:nvPr>
        </p:nvSpPr>
        <p:spPr>
          <a:xfrm>
            <a:off x="6537960" y="4767263"/>
            <a:ext cx="197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7" name="Google Shape;1677;p99"/>
          <p:cNvGrpSpPr/>
          <p:nvPr/>
        </p:nvGrpSpPr>
        <p:grpSpPr>
          <a:xfrm>
            <a:off x="1045071" y="1532143"/>
            <a:ext cx="7047000" cy="2943254"/>
            <a:chOff x="555228" y="305498"/>
            <a:chExt cx="9396000" cy="3924339"/>
          </a:xfrm>
        </p:grpSpPr>
        <p:sp>
          <p:nvSpPr>
            <p:cNvPr id="1678" name="Google Shape;1678;p99"/>
            <p:cNvSpPr/>
            <p:nvPr/>
          </p:nvSpPr>
          <p:spPr>
            <a:xfrm>
              <a:off x="555228" y="305498"/>
              <a:ext cx="1512000" cy="1512000"/>
            </a:xfrm>
            <a:prstGeom prst="rect">
              <a:avLst/>
            </a:prstGeom>
            <a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9"/>
            <p:cNvSpPr/>
            <p:nvPr/>
          </p:nvSpPr>
          <p:spPr>
            <a:xfrm>
              <a:off x="555228" y="198624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9"/>
            <p:cNvSpPr txBox="1"/>
            <p:nvPr/>
          </p:nvSpPr>
          <p:spPr>
            <a:xfrm>
              <a:off x="555228" y="198624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MoH Agenda of Immunization campaign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99"/>
            <p:cNvSpPr/>
            <p:nvPr/>
          </p:nvSpPr>
          <p:spPr>
            <a:xfrm>
              <a:off x="555228" y="2712737"/>
              <a:ext cx="43200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9"/>
            <p:cNvSpPr txBox="1"/>
            <p:nvPr/>
          </p:nvSpPr>
          <p:spPr>
            <a:xfrm>
              <a:off x="555228" y="2712737"/>
              <a:ext cx="43200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au 30 juin 2022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 juillet 2022 au 31 juillet 2022 ;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 septembre 2022 au 29 septembre 2022 ;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octobre 2022 au 30 octobre 2022 ;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 novembre 2022 au 1er décembre 2022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99"/>
            <p:cNvSpPr/>
            <p:nvPr/>
          </p:nvSpPr>
          <p:spPr>
            <a:xfrm>
              <a:off x="5631228" y="305498"/>
              <a:ext cx="1512000" cy="1512000"/>
            </a:xfrm>
            <a:prstGeom prst="rect">
              <a:avLst/>
            </a:prstGeom>
            <a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9"/>
            <p:cNvSpPr/>
            <p:nvPr/>
          </p:nvSpPr>
          <p:spPr>
            <a:xfrm>
              <a:off x="5631228" y="198624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9"/>
            <p:cNvSpPr txBox="1"/>
            <p:nvPr/>
          </p:nvSpPr>
          <p:spPr>
            <a:xfrm>
              <a:off x="5631228" y="198624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Jhpiego future engagements🡪 USAID, CDC funds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99"/>
            <p:cNvSpPr/>
            <p:nvPr/>
          </p:nvSpPr>
          <p:spPr>
            <a:xfrm>
              <a:off x="5631228" y="2712737"/>
              <a:ext cx="43200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9"/>
            <p:cNvSpPr txBox="1"/>
            <p:nvPr/>
          </p:nvSpPr>
          <p:spPr>
            <a:xfrm>
              <a:off x="5631228" y="2712737"/>
              <a:ext cx="43200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Coordination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Vaccine team deployment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management (dashboard COVID 19 + Monthly Sitrep)</a:t>
              </a:r>
              <a:endParaRPr sz="11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7668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100"/>
          <p:cNvSpPr/>
          <p:nvPr/>
        </p:nvSpPr>
        <p:spPr>
          <a:xfrm>
            <a:off x="345998" y="360045"/>
            <a:ext cx="2581800" cy="20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100"/>
          <p:cNvSpPr/>
          <p:nvPr/>
        </p:nvSpPr>
        <p:spPr>
          <a:xfrm>
            <a:off x="6101999" y="365317"/>
            <a:ext cx="2691300" cy="20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5" name="Google Shape;1695;p100" descr="Afficher l’image sour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139" y="629425"/>
            <a:ext cx="2439679" cy="156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6" name="Google Shape;1696;p100"/>
          <p:cNvSpPr/>
          <p:nvPr/>
        </p:nvSpPr>
        <p:spPr>
          <a:xfrm>
            <a:off x="345998" y="2702753"/>
            <a:ext cx="2581800" cy="20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7" name="Google Shape;1697;p100" descr="Afficher l’image sour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35" y="511932"/>
            <a:ext cx="2328708" cy="1787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98" name="Google Shape;1698;p100"/>
          <p:cNvSpPr/>
          <p:nvPr/>
        </p:nvSpPr>
        <p:spPr>
          <a:xfrm>
            <a:off x="3169213" y="365317"/>
            <a:ext cx="2691300" cy="442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9" name="Google Shape;1699;p100" descr="Aperçu de l’imag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257" y="1396828"/>
            <a:ext cx="2439678" cy="23603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100"/>
          <p:cNvSpPr/>
          <p:nvPr/>
        </p:nvSpPr>
        <p:spPr>
          <a:xfrm>
            <a:off x="6097127" y="2702753"/>
            <a:ext cx="2700900" cy="20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1" name="Google Shape;1701;p10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139" y="3266126"/>
            <a:ext cx="2439678" cy="94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100" descr="Afficher l’image sour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51" y="2847873"/>
            <a:ext cx="2341606" cy="1769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84"/>
          <p:cNvSpPr txBox="1">
            <a:spLocks noGrp="1"/>
          </p:cNvSpPr>
          <p:nvPr>
            <p:ph type="title"/>
          </p:nvPr>
        </p:nvSpPr>
        <p:spPr>
          <a:xfrm>
            <a:off x="3974237" y="601575"/>
            <a:ext cx="52062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alibri"/>
              <a:buNone/>
            </a:pPr>
            <a:r>
              <a:rPr lang="en-GB"/>
              <a:t>Burkina Faso Country Context</a:t>
            </a:r>
            <a:endParaRPr/>
          </a:p>
        </p:txBody>
      </p:sp>
      <p:sp>
        <p:nvSpPr>
          <p:cNvPr id="1447" name="Google Shape;1447;p84"/>
          <p:cNvSpPr/>
          <p:nvPr/>
        </p:nvSpPr>
        <p:spPr>
          <a:xfrm>
            <a:off x="1649688" y="1264239"/>
            <a:ext cx="2456275" cy="3306375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84"/>
          <p:cNvSpPr/>
          <p:nvPr/>
        </p:nvSpPr>
        <p:spPr>
          <a:xfrm rot="10800000">
            <a:off x="564628" y="558343"/>
            <a:ext cx="2456766" cy="3306375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9" name="Google Shape;1449;p84" descr="Une image contenant carte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716" y="886095"/>
            <a:ext cx="2630057" cy="337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84"/>
          <p:cNvSpPr txBox="1">
            <a:spLocks noGrp="1"/>
          </p:cNvSpPr>
          <p:nvPr>
            <p:ph type="body" idx="1"/>
          </p:nvPr>
        </p:nvSpPr>
        <p:spPr>
          <a:xfrm>
            <a:off x="4400411" y="1162519"/>
            <a:ext cx="4353900" cy="31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Sahelian country of 22, 184, 452 inhabitants in West Africa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1st COVID 19 case was notified in Mars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COVID 19 data as of June 4th 2022: 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>
                <a:highlight>
                  <a:srgbClr val="FFFFFF"/>
                </a:highlight>
              </a:rPr>
              <a:t>Cases : 21, 055 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>
                <a:highlight>
                  <a:srgbClr val="FFFFFF"/>
                </a:highlight>
              </a:rPr>
              <a:t>Deaths: 378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​"/>
            </a:pPr>
            <a:r>
              <a:rPr lang="en-GB" sz="1500"/>
              <a:t>Immunization started on June 2020</a:t>
            </a:r>
            <a:endParaRPr/>
          </a:p>
          <a:p>
            <a:pPr marL="330200" lvl="1" indent="-146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Target 18 Y and over (over 12 Y with parental agreement)</a:t>
            </a:r>
            <a:endParaRPr/>
          </a:p>
          <a:p>
            <a:pPr marL="330200" lvl="1" indent="-146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GB" sz="1500" b="1"/>
              <a:t>2 551 596 </a:t>
            </a:r>
            <a:r>
              <a:rPr lang="en-GB" sz="1500"/>
              <a:t>(11,5%) vaccinated with 1 dose</a:t>
            </a:r>
            <a:endParaRPr sz="1500"/>
          </a:p>
          <a:p>
            <a:pPr marL="330200" lvl="1" indent="-14605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00"/>
              <a:buChar char="•"/>
            </a:pPr>
            <a:r>
              <a:rPr lang="en-GB" sz="1500" b="1"/>
              <a:t>1 640 349 </a:t>
            </a:r>
            <a:r>
              <a:rPr lang="en-GB" sz="1500"/>
              <a:t>(7,39%) persons completely vaccinated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8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alibri"/>
              <a:buNone/>
            </a:pPr>
            <a:r>
              <a:rPr lang="en-GB"/>
              <a:t>COVID 19 Vaccination Performance by Région</a:t>
            </a:r>
            <a:endParaRPr/>
          </a:p>
        </p:txBody>
      </p:sp>
      <p:sp>
        <p:nvSpPr>
          <p:cNvPr id="1456" name="Google Shape;1456;p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7" name="Google Shape;1457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49" y="1434703"/>
            <a:ext cx="3853200" cy="3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6928" y="1434703"/>
            <a:ext cx="3853200" cy="3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alibri"/>
              <a:buNone/>
            </a:pPr>
            <a:r>
              <a:rPr lang="en-GB"/>
              <a:t>COVID Vaccination Performance by Vaccine Type and Gender</a:t>
            </a:r>
            <a:endParaRPr/>
          </a:p>
        </p:txBody>
      </p:sp>
      <p:sp>
        <p:nvSpPr>
          <p:cNvPr id="1464" name="Google Shape;1464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5" name="Google Shape;1465;p86"/>
          <p:cNvGrpSpPr/>
          <p:nvPr/>
        </p:nvGrpSpPr>
        <p:grpSpPr>
          <a:xfrm>
            <a:off x="475723" y="947066"/>
            <a:ext cx="5273093" cy="3944461"/>
            <a:chOff x="2702" y="335892"/>
            <a:chExt cx="7030790" cy="5259281"/>
          </a:xfrm>
        </p:grpSpPr>
        <p:sp>
          <p:nvSpPr>
            <p:cNvPr id="1466" name="Google Shape;1466;p86"/>
            <p:cNvSpPr/>
            <p:nvPr/>
          </p:nvSpPr>
          <p:spPr>
            <a:xfrm>
              <a:off x="2702" y="335892"/>
              <a:ext cx="2144100" cy="25224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23CA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6"/>
            <p:cNvSpPr/>
            <p:nvPr/>
          </p:nvSpPr>
          <p:spPr>
            <a:xfrm>
              <a:off x="109907" y="436791"/>
              <a:ext cx="1929600" cy="1639500"/>
            </a:xfrm>
            <a:prstGeom prst="rect">
              <a:avLst/>
            </a:prstGeom>
            <a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6"/>
            <p:cNvSpPr/>
            <p:nvPr/>
          </p:nvSpPr>
          <p:spPr>
            <a:xfrm>
              <a:off x="109907" y="2328664"/>
              <a:ext cx="1929600" cy="428700"/>
            </a:xfrm>
            <a:prstGeom prst="rect">
              <a:avLst/>
            </a:prstGeom>
            <a:gradFill>
              <a:gsLst>
                <a:gs pos="0">
                  <a:srgbClr val="7E9EA0"/>
                </a:gs>
                <a:gs pos="50000">
                  <a:srgbClr val="6C9496"/>
                </a:gs>
                <a:gs pos="100000">
                  <a:srgbClr val="5D848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6"/>
            <p:cNvSpPr txBox="1"/>
            <p:nvPr/>
          </p:nvSpPr>
          <p:spPr>
            <a:xfrm>
              <a:off x="109907" y="2328664"/>
              <a:ext cx="1929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dose: 1 057 289</a:t>
              </a:r>
              <a:endParaRPr sz="1100"/>
            </a:p>
          </p:txBody>
        </p:sp>
        <p:sp>
          <p:nvSpPr>
            <p:cNvPr id="1470" name="Google Shape;1470;p86"/>
            <p:cNvSpPr/>
            <p:nvPr/>
          </p:nvSpPr>
          <p:spPr>
            <a:xfrm>
              <a:off x="109907" y="2076397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6"/>
            <p:cNvSpPr txBox="1"/>
            <p:nvPr/>
          </p:nvSpPr>
          <p:spPr>
            <a:xfrm>
              <a:off x="109907" y="2076397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Janssen</a:t>
              </a:r>
              <a:endParaRPr sz="1100"/>
            </a:p>
          </p:txBody>
        </p:sp>
        <p:sp>
          <p:nvSpPr>
            <p:cNvPr id="1472" name="Google Shape;1472;p86"/>
            <p:cNvSpPr/>
            <p:nvPr/>
          </p:nvSpPr>
          <p:spPr>
            <a:xfrm>
              <a:off x="2446047" y="335892"/>
              <a:ext cx="2144100" cy="25224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23CA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6"/>
            <p:cNvSpPr/>
            <p:nvPr/>
          </p:nvSpPr>
          <p:spPr>
            <a:xfrm>
              <a:off x="2553252" y="436791"/>
              <a:ext cx="1929600" cy="1639500"/>
            </a:xfrm>
            <a:prstGeom prst="rect">
              <a:avLst/>
            </a:prstGeom>
            <a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6"/>
            <p:cNvSpPr/>
            <p:nvPr/>
          </p:nvSpPr>
          <p:spPr>
            <a:xfrm>
              <a:off x="2553252" y="2328664"/>
              <a:ext cx="1929600" cy="428700"/>
            </a:xfrm>
            <a:prstGeom prst="rect">
              <a:avLst/>
            </a:prstGeom>
            <a:gradFill>
              <a:gsLst>
                <a:gs pos="0">
                  <a:srgbClr val="6784AD"/>
                </a:gs>
                <a:gs pos="50000">
                  <a:srgbClr val="4C74A6"/>
                </a:gs>
                <a:gs pos="100000">
                  <a:srgbClr val="41669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6"/>
            <p:cNvSpPr txBox="1"/>
            <p:nvPr/>
          </p:nvSpPr>
          <p:spPr>
            <a:xfrm>
              <a:off x="2553252" y="2328664"/>
              <a:ext cx="1929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dose :  28 233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dose : 6452</a:t>
              </a:r>
              <a:endParaRPr sz="1100"/>
            </a:p>
          </p:txBody>
        </p:sp>
        <p:sp>
          <p:nvSpPr>
            <p:cNvPr id="1476" name="Google Shape;1476;p86"/>
            <p:cNvSpPr/>
            <p:nvPr/>
          </p:nvSpPr>
          <p:spPr>
            <a:xfrm>
              <a:off x="2553252" y="2076397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6"/>
            <p:cNvSpPr txBox="1"/>
            <p:nvPr/>
          </p:nvSpPr>
          <p:spPr>
            <a:xfrm>
              <a:off x="2553252" y="2076397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Sinovac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86"/>
            <p:cNvSpPr/>
            <p:nvPr/>
          </p:nvSpPr>
          <p:spPr>
            <a:xfrm>
              <a:off x="4889392" y="335892"/>
              <a:ext cx="2144100" cy="25224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23CA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6"/>
            <p:cNvSpPr/>
            <p:nvPr/>
          </p:nvSpPr>
          <p:spPr>
            <a:xfrm>
              <a:off x="4996597" y="436791"/>
              <a:ext cx="1929600" cy="1639500"/>
            </a:xfrm>
            <a:prstGeom prst="rect">
              <a:avLst/>
            </a:prstGeom>
            <a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6"/>
            <p:cNvSpPr/>
            <p:nvPr/>
          </p:nvSpPr>
          <p:spPr>
            <a:xfrm>
              <a:off x="4996597" y="2328664"/>
              <a:ext cx="1929600" cy="428700"/>
            </a:xfrm>
            <a:prstGeom prst="rect">
              <a:avLst/>
            </a:prstGeom>
            <a:gradFill>
              <a:gsLst>
                <a:gs pos="0">
                  <a:srgbClr val="5757B6"/>
                </a:gs>
                <a:gs pos="50000">
                  <a:srgbClr val="3333B1"/>
                </a:gs>
                <a:gs pos="100000">
                  <a:srgbClr val="2828A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6"/>
            <p:cNvSpPr txBox="1"/>
            <p:nvPr/>
          </p:nvSpPr>
          <p:spPr>
            <a:xfrm>
              <a:off x="4996597" y="2328664"/>
              <a:ext cx="1929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dose : 733 080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 dose : 280 121 </a:t>
              </a:r>
              <a:endParaRPr sz="1100"/>
            </a:p>
          </p:txBody>
        </p:sp>
        <p:sp>
          <p:nvSpPr>
            <p:cNvPr id="1482" name="Google Shape;1482;p86"/>
            <p:cNvSpPr/>
            <p:nvPr/>
          </p:nvSpPr>
          <p:spPr>
            <a:xfrm>
              <a:off x="4996597" y="2076397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6"/>
            <p:cNvSpPr txBox="1"/>
            <p:nvPr/>
          </p:nvSpPr>
          <p:spPr>
            <a:xfrm>
              <a:off x="4996597" y="2076397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Pfizer</a:t>
              </a:r>
              <a:endParaRPr sz="1100"/>
            </a:p>
          </p:txBody>
        </p:sp>
        <p:sp>
          <p:nvSpPr>
            <p:cNvPr id="1484" name="Google Shape;1484;p86"/>
            <p:cNvSpPr/>
            <p:nvPr/>
          </p:nvSpPr>
          <p:spPr>
            <a:xfrm>
              <a:off x="2702" y="3072773"/>
              <a:ext cx="2144100" cy="25224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23CA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6"/>
            <p:cNvSpPr/>
            <p:nvPr/>
          </p:nvSpPr>
          <p:spPr>
            <a:xfrm>
              <a:off x="109907" y="3173672"/>
              <a:ext cx="1929600" cy="1639500"/>
            </a:xfrm>
            <a:prstGeom prst="rect">
              <a:avLst/>
            </a:prstGeom>
            <a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6"/>
            <p:cNvSpPr/>
            <p:nvPr/>
          </p:nvSpPr>
          <p:spPr>
            <a:xfrm>
              <a:off x="109907" y="5065545"/>
              <a:ext cx="1929600" cy="428700"/>
            </a:xfrm>
            <a:prstGeom prst="rect">
              <a:avLst/>
            </a:prstGeom>
            <a:gradFill>
              <a:gsLst>
                <a:gs pos="0">
                  <a:srgbClr val="7D4DBD"/>
                </a:gs>
                <a:gs pos="50000">
                  <a:srgbClr val="6B1CBA"/>
                </a:gs>
                <a:gs pos="100000">
                  <a:srgbClr val="5D12A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6"/>
            <p:cNvSpPr txBox="1"/>
            <p:nvPr/>
          </p:nvSpPr>
          <p:spPr>
            <a:xfrm>
              <a:off x="109907" y="5065545"/>
              <a:ext cx="1929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dose : 92 027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doses : 55 693</a:t>
              </a:r>
              <a:endParaRPr sz="1100"/>
            </a:p>
          </p:txBody>
        </p:sp>
        <p:sp>
          <p:nvSpPr>
            <p:cNvPr id="1488" name="Google Shape;1488;p86"/>
            <p:cNvSpPr/>
            <p:nvPr/>
          </p:nvSpPr>
          <p:spPr>
            <a:xfrm>
              <a:off x="109907" y="4813278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6"/>
            <p:cNvSpPr txBox="1"/>
            <p:nvPr/>
          </p:nvSpPr>
          <p:spPr>
            <a:xfrm>
              <a:off x="109907" y="4813278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n-GB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Astrazeneca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86"/>
            <p:cNvSpPr/>
            <p:nvPr/>
          </p:nvSpPr>
          <p:spPr>
            <a:xfrm>
              <a:off x="2446047" y="3072773"/>
              <a:ext cx="2144100" cy="25224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23CA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6"/>
            <p:cNvSpPr/>
            <p:nvPr/>
          </p:nvSpPr>
          <p:spPr>
            <a:xfrm>
              <a:off x="2553252" y="3173672"/>
              <a:ext cx="1929600" cy="1639500"/>
            </a:xfrm>
            <a:prstGeom prst="rect">
              <a:avLst/>
            </a:prstGeom>
            <a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6"/>
            <p:cNvSpPr/>
            <p:nvPr/>
          </p:nvSpPr>
          <p:spPr>
            <a:xfrm>
              <a:off x="2553252" y="5065545"/>
              <a:ext cx="1929600" cy="428700"/>
            </a:xfrm>
            <a:prstGeom prst="rect">
              <a:avLst/>
            </a:prstGeom>
            <a:gradFill>
              <a:gsLst>
                <a:gs pos="0">
                  <a:srgbClr val="BF48C3"/>
                </a:gs>
                <a:gs pos="50000">
                  <a:srgbClr val="BC07C1"/>
                </a:gs>
                <a:gs pos="100000">
                  <a:srgbClr val="AD00B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6"/>
            <p:cNvSpPr txBox="1"/>
            <p:nvPr/>
          </p:nvSpPr>
          <p:spPr>
            <a:xfrm>
              <a:off x="2553252" y="5065545"/>
              <a:ext cx="1929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dose 164 218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dose 7621</a:t>
              </a:r>
              <a:endParaRPr sz="1100"/>
            </a:p>
          </p:txBody>
        </p:sp>
        <p:sp>
          <p:nvSpPr>
            <p:cNvPr id="1494" name="Google Shape;1494;p86"/>
            <p:cNvSpPr/>
            <p:nvPr/>
          </p:nvSpPr>
          <p:spPr>
            <a:xfrm>
              <a:off x="2553252" y="4813278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6"/>
            <p:cNvSpPr txBox="1"/>
            <p:nvPr/>
          </p:nvSpPr>
          <p:spPr>
            <a:xfrm>
              <a:off x="2553252" y="4813278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Moderna</a:t>
              </a:r>
              <a:endParaRPr sz="1100"/>
            </a:p>
          </p:txBody>
        </p:sp>
        <p:sp>
          <p:nvSpPr>
            <p:cNvPr id="1496" name="Google Shape;1496;p86"/>
            <p:cNvSpPr/>
            <p:nvPr/>
          </p:nvSpPr>
          <p:spPr>
            <a:xfrm>
              <a:off x="4889392" y="3072773"/>
              <a:ext cx="2144100" cy="25224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23CA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6"/>
            <p:cNvSpPr/>
            <p:nvPr/>
          </p:nvSpPr>
          <p:spPr>
            <a:xfrm>
              <a:off x="4996597" y="3173672"/>
              <a:ext cx="1929600" cy="1639500"/>
            </a:xfrm>
            <a:prstGeom prst="rect">
              <a:avLst/>
            </a:prstGeom>
            <a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6"/>
            <p:cNvSpPr/>
            <p:nvPr/>
          </p:nvSpPr>
          <p:spPr>
            <a:xfrm>
              <a:off x="4996597" y="5065545"/>
              <a:ext cx="1929600" cy="428700"/>
            </a:xfrm>
            <a:prstGeom prst="rect">
              <a:avLst/>
            </a:prstGeom>
            <a:gradFill>
              <a:gsLst>
                <a:gs pos="0">
                  <a:srgbClr val="C74775"/>
                </a:gs>
                <a:gs pos="50000">
                  <a:srgbClr val="C70063"/>
                </a:gs>
                <a:gs pos="100000">
                  <a:srgbClr val="B8005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6"/>
            <p:cNvSpPr txBox="1"/>
            <p:nvPr/>
          </p:nvSpPr>
          <p:spPr>
            <a:xfrm>
              <a:off x="4996597" y="5065545"/>
              <a:ext cx="1929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dose 475 810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doses : 232 234</a:t>
              </a:r>
              <a:endParaRPr sz="1100"/>
            </a:p>
          </p:txBody>
        </p:sp>
        <p:sp>
          <p:nvSpPr>
            <p:cNvPr id="1500" name="Google Shape;1500;p86"/>
            <p:cNvSpPr/>
            <p:nvPr/>
          </p:nvSpPr>
          <p:spPr>
            <a:xfrm>
              <a:off x="4996597" y="4813278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6"/>
            <p:cNvSpPr txBox="1"/>
            <p:nvPr/>
          </p:nvSpPr>
          <p:spPr>
            <a:xfrm>
              <a:off x="4996597" y="4813278"/>
              <a:ext cx="1929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Sinopharm :</a:t>
              </a:r>
              <a:endParaRPr sz="1100"/>
            </a:p>
          </p:txBody>
        </p:sp>
      </p:grpSp>
      <p:pic>
        <p:nvPicPr>
          <p:cNvPr id="1502" name="Google Shape;1502;p8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1287" y="1235266"/>
            <a:ext cx="747521" cy="72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86"/>
          <p:cNvSpPr txBox="1"/>
          <p:nvPr/>
        </p:nvSpPr>
        <p:spPr>
          <a:xfrm>
            <a:off x="6964471" y="1403638"/>
            <a:ext cx="101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58.96%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4" name="Google Shape;1504;p8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82233" y="2071090"/>
            <a:ext cx="758047" cy="6895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86"/>
          <p:cNvSpPr txBox="1"/>
          <p:nvPr/>
        </p:nvSpPr>
        <p:spPr>
          <a:xfrm>
            <a:off x="6964471" y="2274269"/>
            <a:ext cx="131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41.04%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6" name="Google Shape;1506;p86"/>
          <p:cNvGraphicFramePr/>
          <p:nvPr/>
        </p:nvGraphicFramePr>
        <p:xfrm>
          <a:off x="6121287" y="3340499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{BA6678CD-C9AF-4481-BE31-F3B8C41B0F88}</a:tableStyleId>
              </a:tblPr>
              <a:tblGrid>
                <a:gridCol w="8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/>
                        <a:t> AEFI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/>
                        <a:t>Reports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/>
                        <a:t>Minor 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/>
                        <a:t>5492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/>
                        <a:t>Severe 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/>
                        <a:t>16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" name="Google Shape;1507;p86"/>
          <p:cNvSpPr txBox="1"/>
          <p:nvPr/>
        </p:nvSpPr>
        <p:spPr>
          <a:xfrm>
            <a:off x="6318920" y="3096078"/>
            <a:ext cx="1956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4C5D"/>
                </a:solidFill>
                <a:latin typeface="Calibri"/>
                <a:ea typeface="Calibri"/>
                <a:cs typeface="Calibri"/>
                <a:sym typeface="Calibri"/>
              </a:rPr>
              <a:t>Vaccine Safety Summary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87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87"/>
          <p:cNvSpPr txBox="1">
            <a:spLocks noGrp="1"/>
          </p:cNvSpPr>
          <p:nvPr>
            <p:ph type="title"/>
          </p:nvPr>
        </p:nvSpPr>
        <p:spPr>
          <a:xfrm>
            <a:off x="628650" y="138604"/>
            <a:ext cx="78867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person vaccinated by vaccine completeness</a:t>
            </a:r>
            <a:endParaRPr/>
          </a:p>
        </p:txBody>
      </p:sp>
      <p:sp>
        <p:nvSpPr>
          <p:cNvPr id="1514" name="Google Shape;1514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5" name="Google Shape;1515;p87"/>
          <p:cNvGraphicFramePr/>
          <p:nvPr/>
        </p:nvGraphicFramePr>
        <p:xfrm>
          <a:off x="628650" y="1383506"/>
          <a:ext cx="3914750" cy="3337450"/>
        </p:xfrm>
        <a:graphic>
          <a:graphicData uri="http://schemas.openxmlformats.org/drawingml/2006/table">
            <a:tbl>
              <a:tblPr bandRow="1">
                <a:noFill/>
                <a:tableStyleId>{BA6678CD-C9AF-4481-BE31-F3B8C41B0F88}</a:tableStyleId>
              </a:tblPr>
              <a:tblGrid>
                <a:gridCol w="90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  <a:t>Vaccins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  <a:t>Vaccinees </a:t>
                      </a:r>
                      <a:b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</a:b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  <a:t>1st dose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  <a:t>Full vaccination (primary schedule)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  <a:t>Total</a:t>
                      </a:r>
                      <a:b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</a:br>
                      <a:r>
                        <a:rPr lang="en-GB" sz="1300" b="1" u="none" strike="noStrike" cap="none">
                          <a:solidFill>
                            <a:schemeClr val="dk1"/>
                          </a:solidFill>
                        </a:rPr>
                        <a:t>vaccinees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Janssen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1058228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1053870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1058228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Pfizer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733080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280121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1013201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Sinopharm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475810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232234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708044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Moderna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164218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7621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171839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AstraZeneca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92027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55693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147720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Sinovac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28233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0" u="none" strike="noStrike" cap="none">
                          <a:solidFill>
                            <a:srgbClr val="000000"/>
                          </a:solidFill>
                        </a:rPr>
                        <a:t>6452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34685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2551596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1635991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u="none" strike="noStrike" cap="none">
                          <a:solidFill>
                            <a:srgbClr val="000000"/>
                          </a:solidFill>
                        </a:rPr>
                        <a:t>3133717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50" marR="4750" marT="47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16" name="Google Shape;1516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003" y="1383507"/>
            <a:ext cx="4293900" cy="32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88"/>
          <p:cNvSpPr txBox="1">
            <a:spLocks noGrp="1"/>
          </p:cNvSpPr>
          <p:nvPr>
            <p:ph type="title"/>
          </p:nvPr>
        </p:nvSpPr>
        <p:spPr>
          <a:xfrm>
            <a:off x="416052" y="148210"/>
            <a:ext cx="8312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alibri"/>
              <a:buNone/>
            </a:pPr>
            <a:r>
              <a:rPr lang="en-GB"/>
              <a:t>Monthly immunization performance: distribution of the number of doses administered per month ( 3 147 441 doses)</a:t>
            </a:r>
            <a:endParaRPr/>
          </a:p>
        </p:txBody>
      </p:sp>
      <p:sp>
        <p:nvSpPr>
          <p:cNvPr id="1522" name="Google Shape;1522;p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3" name="Google Shape;1523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868" y="1428750"/>
            <a:ext cx="7690500" cy="340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4" name="Google Shape;1524;p88"/>
          <p:cNvCxnSpPr/>
          <p:nvPr/>
        </p:nvCxnSpPr>
        <p:spPr>
          <a:xfrm>
            <a:off x="4572000" y="2375807"/>
            <a:ext cx="0" cy="3102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5" name="Google Shape;1525;p88"/>
          <p:cNvCxnSpPr/>
          <p:nvPr/>
        </p:nvCxnSpPr>
        <p:spPr>
          <a:xfrm>
            <a:off x="5094515" y="1747157"/>
            <a:ext cx="0" cy="3102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6" name="Google Shape;1526;p88"/>
          <p:cNvCxnSpPr/>
          <p:nvPr/>
        </p:nvCxnSpPr>
        <p:spPr>
          <a:xfrm>
            <a:off x="6784522" y="2808515"/>
            <a:ext cx="0" cy="3102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89"/>
          <p:cNvSpPr/>
          <p:nvPr/>
        </p:nvSpPr>
        <p:spPr>
          <a:xfrm>
            <a:off x="-1" y="0"/>
            <a:ext cx="381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89"/>
          <p:cNvSpPr txBox="1">
            <a:spLocks noGrp="1"/>
          </p:cNvSpPr>
          <p:nvPr>
            <p:ph type="title"/>
          </p:nvPr>
        </p:nvSpPr>
        <p:spPr>
          <a:xfrm>
            <a:off x="393556" y="465294"/>
            <a:ext cx="2856300" cy="4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GB" sz="4500">
                <a:solidFill>
                  <a:schemeClr val="lt1"/>
                </a:solidFill>
              </a:rPr>
              <a:t>Country Challenges</a:t>
            </a:r>
            <a:endParaRPr sz="4500">
              <a:solidFill>
                <a:schemeClr val="lt1"/>
              </a:solidFill>
            </a:endParaRPr>
          </a:p>
        </p:txBody>
      </p:sp>
      <p:sp>
        <p:nvSpPr>
          <p:cNvPr id="1534" name="Google Shape;1534;p8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5" name="Google Shape;1535;p89"/>
          <p:cNvGrpSpPr/>
          <p:nvPr/>
        </p:nvGrpSpPr>
        <p:grpSpPr>
          <a:xfrm>
            <a:off x="4101292" y="479403"/>
            <a:ext cx="4697775" cy="4414500"/>
            <a:chOff x="0" y="18813"/>
            <a:chExt cx="6263700" cy="5886000"/>
          </a:xfrm>
        </p:grpSpPr>
        <p:sp>
          <p:nvSpPr>
            <p:cNvPr id="1536" name="Google Shape;1536;p89"/>
            <p:cNvSpPr/>
            <p:nvPr/>
          </p:nvSpPr>
          <p:spPr>
            <a:xfrm>
              <a:off x="0" y="254973"/>
              <a:ext cx="6263700" cy="40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9"/>
            <p:cNvSpPr/>
            <p:nvPr/>
          </p:nvSpPr>
          <p:spPr>
            <a:xfrm>
              <a:off x="313182" y="18813"/>
              <a:ext cx="4384500" cy="472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9"/>
            <p:cNvSpPr txBox="1"/>
            <p:nvPr/>
          </p:nvSpPr>
          <p:spPr>
            <a:xfrm>
              <a:off x="336239" y="41870"/>
              <a:ext cx="43383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300" tIns="0" rIns="12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Low vaccine demand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89"/>
            <p:cNvSpPr/>
            <p:nvPr/>
          </p:nvSpPr>
          <p:spPr>
            <a:xfrm>
              <a:off x="0" y="980733"/>
              <a:ext cx="6263700" cy="16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09A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9"/>
            <p:cNvSpPr txBox="1"/>
            <p:nvPr/>
          </p:nvSpPr>
          <p:spPr>
            <a:xfrm>
              <a:off x="0" y="980733"/>
              <a:ext cx="6263700" cy="16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4600" tIns="249925" rIns="364600" bIns="85325" anchor="t" anchorCtr="0">
              <a:noAutofit/>
            </a:bodyPr>
            <a:lstStyle/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8/13 regions facing important security challenges with closed or non-functional health center</a:t>
              </a:r>
              <a:endParaRPr sz="1100"/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1 902 150 internally displaced persons (April 30th 2022 CONASUR)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Change in leadership 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89"/>
            <p:cNvSpPr/>
            <p:nvPr/>
          </p:nvSpPr>
          <p:spPr>
            <a:xfrm>
              <a:off x="313182" y="744573"/>
              <a:ext cx="4384500" cy="472200"/>
            </a:xfrm>
            <a:prstGeom prst="roundRect">
              <a:avLst>
                <a:gd name="adj" fmla="val 16667"/>
              </a:avLst>
            </a:prstGeom>
            <a:solidFill>
              <a:srgbClr val="009AC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9"/>
            <p:cNvSpPr txBox="1"/>
            <p:nvPr/>
          </p:nvSpPr>
          <p:spPr>
            <a:xfrm>
              <a:off x="336239" y="767630"/>
              <a:ext cx="43383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300" tIns="0" rIns="12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Insecurity and political and social crisis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89"/>
            <p:cNvSpPr/>
            <p:nvPr/>
          </p:nvSpPr>
          <p:spPr>
            <a:xfrm>
              <a:off x="0" y="2966493"/>
              <a:ext cx="6263700" cy="6804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0ADB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9"/>
            <p:cNvSpPr txBox="1"/>
            <p:nvPr/>
          </p:nvSpPr>
          <p:spPr>
            <a:xfrm>
              <a:off x="0" y="2966493"/>
              <a:ext cx="6263700" cy="6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4600" tIns="249925" rIns="364600" bIns="85325" anchor="t" anchorCtr="0">
              <a:noAutofit/>
            </a:bodyPr>
            <a:lstStyle/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Delays in distribution of funds for immunization campaigns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89"/>
            <p:cNvSpPr/>
            <p:nvPr/>
          </p:nvSpPr>
          <p:spPr>
            <a:xfrm>
              <a:off x="313182" y="2730333"/>
              <a:ext cx="4384500" cy="472200"/>
            </a:xfrm>
            <a:prstGeom prst="roundRect">
              <a:avLst>
                <a:gd name="adj" fmla="val 16667"/>
              </a:avLst>
            </a:prstGeom>
            <a:solidFill>
              <a:srgbClr val="00ADB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9"/>
            <p:cNvSpPr txBox="1"/>
            <p:nvPr/>
          </p:nvSpPr>
          <p:spPr>
            <a:xfrm>
              <a:off x="336239" y="2753390"/>
              <a:ext cx="43383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300" tIns="0" rIns="12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Ressources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89"/>
            <p:cNvSpPr/>
            <p:nvPr/>
          </p:nvSpPr>
          <p:spPr>
            <a:xfrm>
              <a:off x="0" y="3969453"/>
              <a:ext cx="6263700" cy="1209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0B2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9"/>
            <p:cNvSpPr txBox="1"/>
            <p:nvPr/>
          </p:nvSpPr>
          <p:spPr>
            <a:xfrm>
              <a:off x="0" y="3969453"/>
              <a:ext cx="62637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4600" tIns="249925" rIns="364600" bIns="85325" anchor="t" anchorCtr="0">
              <a:noAutofit/>
            </a:bodyPr>
            <a:lstStyle/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Very hot Climate &gt; 40°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Fasting time 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Rainy season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89"/>
            <p:cNvSpPr/>
            <p:nvPr/>
          </p:nvSpPr>
          <p:spPr>
            <a:xfrm>
              <a:off x="313182" y="3733293"/>
              <a:ext cx="4384500" cy="472200"/>
            </a:xfrm>
            <a:prstGeom prst="roundRect">
              <a:avLst>
                <a:gd name="adj" fmla="val 16667"/>
              </a:avLst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9"/>
            <p:cNvSpPr txBox="1"/>
            <p:nvPr/>
          </p:nvSpPr>
          <p:spPr>
            <a:xfrm>
              <a:off x="336239" y="3756350"/>
              <a:ext cx="43383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300" tIns="0" rIns="12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Constraints :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89"/>
            <p:cNvSpPr/>
            <p:nvPr/>
          </p:nvSpPr>
          <p:spPr>
            <a:xfrm>
              <a:off x="0" y="5501613"/>
              <a:ext cx="6263700" cy="40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0A9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9"/>
            <p:cNvSpPr/>
            <p:nvPr/>
          </p:nvSpPr>
          <p:spPr>
            <a:xfrm>
              <a:off x="313182" y="5265453"/>
              <a:ext cx="4384500" cy="472200"/>
            </a:xfrm>
            <a:prstGeom prst="roundRect">
              <a:avLst>
                <a:gd name="adj" fmla="val 16667"/>
              </a:avLst>
            </a:prstGeom>
            <a:solidFill>
              <a:srgbClr val="00A98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9"/>
            <p:cNvSpPr txBox="1"/>
            <p:nvPr/>
          </p:nvSpPr>
          <p:spPr>
            <a:xfrm>
              <a:off x="336239" y="5288510"/>
              <a:ext cx="43383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300" tIns="0" rIns="12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Multiplicity of vaccines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90"/>
          <p:cNvSpPr txBox="1">
            <a:spLocks noGrp="1"/>
          </p:cNvSpPr>
          <p:nvPr>
            <p:ph type="title"/>
          </p:nvPr>
        </p:nvSpPr>
        <p:spPr>
          <a:xfrm>
            <a:off x="473697" y="433387"/>
            <a:ext cx="3784200" cy="23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GB"/>
              <a:t>CDC support through Jhpiego in Burkina Faso</a:t>
            </a:r>
            <a:endParaRPr/>
          </a:p>
        </p:txBody>
      </p:sp>
      <p:sp>
        <p:nvSpPr>
          <p:cNvPr id="1559" name="Google Shape;1559;p90"/>
          <p:cNvSpPr txBox="1">
            <a:spLocks noGrp="1"/>
          </p:cNvSpPr>
          <p:nvPr>
            <p:ph type="sldNum" idx="12"/>
          </p:nvPr>
        </p:nvSpPr>
        <p:spPr>
          <a:xfrm>
            <a:off x="0" y="4724400"/>
            <a:ext cx="47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alibri"/>
              <a:buNone/>
            </a:pPr>
            <a:r>
              <a:rPr lang="en-GB"/>
              <a:t>Achievements realized through Jhpiego support</a:t>
            </a:r>
            <a:endParaRPr/>
          </a:p>
        </p:txBody>
      </p:sp>
      <p:sp>
        <p:nvSpPr>
          <p:cNvPr id="1565" name="Google Shape;1565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91"/>
          <p:cNvSpPr txBox="1">
            <a:spLocks noGrp="1"/>
          </p:cNvSpPr>
          <p:nvPr>
            <p:ph type="body" idx="1"/>
          </p:nvPr>
        </p:nvSpPr>
        <p:spPr>
          <a:xfrm>
            <a:off x="473697" y="939767"/>
            <a:ext cx="8103300" cy="4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​"/>
            </a:pPr>
            <a:r>
              <a:rPr lang="en-GB" sz="1700" b="1"/>
              <a:t>Outreach through Mosques</a:t>
            </a:r>
            <a:r>
              <a:rPr lang="en-GB" sz="1700"/>
              <a:t>: Jhpiego supported demand creation, social mobilization, and vaccination teams for these outreaches targeting muslims ahead of the fasting season in April 2022. </a:t>
            </a: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​"/>
            </a:pPr>
            <a:r>
              <a:rPr lang="en-GB" sz="1700" b="1"/>
              <a:t>Outreach for Internally Displaced Populations </a:t>
            </a:r>
            <a:r>
              <a:rPr lang="en-GB" sz="1700"/>
              <a:t>(IDPs): support focused on communication and deploying vaccination teams to Centre Nord which has the highest number of IDPs</a:t>
            </a:r>
            <a:endParaRPr sz="1700"/>
          </a:p>
          <a:p>
            <a:pPr marL="177800" lvl="0" indent="-184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​"/>
            </a:pPr>
            <a:r>
              <a:rPr lang="en-GB" sz="1700" b="1"/>
              <a:t>Outreach vaccination at the market places </a:t>
            </a:r>
            <a:r>
              <a:rPr lang="en-GB" sz="1700"/>
              <a:t>in Centre Region which had the lowest demand. Jhpiego supported with additional teams at the markets to reach more people at the market places</a:t>
            </a: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​"/>
            </a:pPr>
            <a:r>
              <a:rPr lang="en-GB" sz="1700" b="1"/>
              <a:t>Printing electronic vaccination cards </a:t>
            </a:r>
            <a:r>
              <a:rPr lang="en-GB" sz="1700"/>
              <a:t>– Jhpiego supported Ministry of Health to  print ~20,000 vaccination cards following the backlog in early 2022</a:t>
            </a: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​"/>
            </a:pPr>
            <a:r>
              <a:rPr lang="en-GB" sz="1700" b="1"/>
              <a:t>Vaccination of healthworkers</a:t>
            </a:r>
            <a:r>
              <a:rPr lang="en-GB" sz="1700"/>
              <a:t> at the main hospitals, regional health facilities, and university hospitals</a:t>
            </a:r>
            <a:endParaRPr sz="1700"/>
          </a:p>
          <a:p>
            <a:pPr marL="177800" lvl="0" indent="-184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​"/>
            </a:pPr>
            <a:r>
              <a:rPr lang="en-GB" sz="1700" b="1"/>
              <a:t>Development of the job aid for vaccinators given the multiple vaccine environment</a:t>
            </a:r>
            <a:r>
              <a:rPr lang="en-GB" sz="1700"/>
              <a:t>. Some times health workers would have up to 6 different types of COVID vaccines in their cold boxes during the vaccination sessions.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</a:pP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82F3B"/>
      </a:accent1>
      <a:accent2>
        <a:srgbClr val="1B9EC7"/>
      </a:accent2>
      <a:accent3>
        <a:srgbClr val="E91F50"/>
      </a:accent3>
      <a:accent4>
        <a:srgbClr val="E6D2C8"/>
      </a:accent4>
      <a:accent5>
        <a:srgbClr val="AFAFAF"/>
      </a:accent5>
      <a:accent6>
        <a:srgbClr val="D5D5D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894</Words>
  <Application>Microsoft Office PowerPoint</Application>
  <PresentationFormat>On-screen Show (16:9)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Quattrocento Sans</vt:lpstr>
      <vt:lpstr>Arial</vt:lpstr>
      <vt:lpstr>Gill Sans</vt:lpstr>
      <vt:lpstr>Noto Sans Symbols</vt:lpstr>
      <vt:lpstr>4_White</vt:lpstr>
      <vt:lpstr>Jhpiego Support for COVID 19 Vaccination in Burkina Faso</vt:lpstr>
      <vt:lpstr>Burkina Faso Country Context</vt:lpstr>
      <vt:lpstr>COVID 19 Vaccination Performance by Région</vt:lpstr>
      <vt:lpstr>COVID Vaccination Performance by Vaccine Type and Gender</vt:lpstr>
      <vt:lpstr>Distribution of person vaccinated by vaccine completeness</vt:lpstr>
      <vt:lpstr>Monthly immunization performance: distribution of the number of doses administered per month ( 3 147 441 doses)</vt:lpstr>
      <vt:lpstr>Country Challenges</vt:lpstr>
      <vt:lpstr>CDC support through Jhpiego in Burkina Faso</vt:lpstr>
      <vt:lpstr>Achievements realized through Jhpiego support</vt:lpstr>
      <vt:lpstr>Immunization in front of Mosques during Friday prayers (a community outreach prior fasting time in Burkina Faso)</vt:lpstr>
      <vt:lpstr>Support to immunization campaign in Centre and Centre Nord</vt:lpstr>
      <vt:lpstr>PowerPoint Presentation</vt:lpstr>
      <vt:lpstr>PowerPoint Presentation</vt:lpstr>
      <vt:lpstr>Advocacy with Community leaders </vt:lpstr>
      <vt:lpstr> </vt:lpstr>
      <vt:lpstr>Lessons Learnt:</vt:lpstr>
      <vt:lpstr>What next for Burkina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Implementer’s Forum</dc:title>
  <cp:lastModifiedBy>RAMIREZ GONZALEZ, Alejandro</cp:lastModifiedBy>
  <cp:revision>1</cp:revision>
  <dcterms:modified xsi:type="dcterms:W3CDTF">2022-06-16T13:04:02Z</dcterms:modified>
</cp:coreProperties>
</file>