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929" r:id="rId1"/>
  </p:sldMasterIdLst>
  <p:notesMasterIdLst>
    <p:notesMasterId r:id="rId9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</p:sldIdLst>
  <p:sldSz cx="9144000" cy="5143500" type="screen16x9"/>
  <p:notesSz cx="6858000" cy="9144000"/>
  <p:embeddedFontLst>
    <p:embeddedFont>
      <p:font typeface="Gill Sans" panose="020B060402020202020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A64FFC-B351-4A42-9285-F0DBDE484A30}">
  <a:tblStyle styleId="{B7A64FFC-B351-4A42-9285-F0DBDE484A3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7"/>
          </a:solidFill>
        </a:fill>
      </a:tcStyle>
    </a:wholeTbl>
    <a:band1H>
      <a:tcTxStyle/>
      <a:tcStyle>
        <a:tcBdr/>
        <a:fill>
          <a:solidFill>
            <a:srgbClr val="CACCC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CD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CF4C8DA-A4DD-4106-BE70-3E220DB3D17E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F9DEF95-FE05-48AF-8D83-64621DDEB257}" styleName="Table_2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7"/>
          </a:solidFill>
        </a:fill>
      </a:tcStyle>
    </a:wholeTbl>
    <a:band1H>
      <a:tcTxStyle/>
      <a:tcStyle>
        <a:tcBdr/>
        <a:fill>
          <a:solidFill>
            <a:srgbClr val="CACCC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CD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rgbClr val="FFFFFF"/>
      </a:tcTxStyle>
      <a:tcStyle>
        <a:tcBdr/>
        <a:fill>
          <a:solidFill>
            <a:srgbClr val="4285F4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/>
        <a:fill>
          <a:solidFill>
            <a:srgbClr val="4285F4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285F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285F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A46E8A6-B475-40BA-84CF-CCC6C72115D7}" styleName="Table_3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7"/>
  </p:normalViewPr>
  <p:slideViewPr>
    <p:cSldViewPr snapToGrid="0">
      <p:cViewPr varScale="1">
        <p:scale>
          <a:sx n="127" d="100"/>
          <a:sy n="127" d="100"/>
        </p:scale>
        <p:origin x="106" y="13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MIREZ GONZALEZ, Alejandro" userId="f85759c6-dd51-4b10-afc6-8161062f0dd8" providerId="ADAL" clId="{69E0A7EB-85BE-4F31-B858-4379EF5613CB}"/>
    <pc:docChg chg="delSld delMainMaster">
      <pc:chgData name="RAMIREZ GONZALEZ, Alejandro" userId="f85759c6-dd51-4b10-afc6-8161062f0dd8" providerId="ADAL" clId="{69E0A7EB-85BE-4F31-B858-4379EF5613CB}" dt="2022-06-16T12:58:08.539" v="40" actId="47"/>
      <pc:docMkLst>
        <pc:docMk/>
      </pc:docMkLst>
      <pc:sldChg chg="del">
        <pc:chgData name="RAMIREZ GONZALEZ, Alejandro" userId="f85759c6-dd51-4b10-afc6-8161062f0dd8" providerId="ADAL" clId="{69E0A7EB-85BE-4F31-B858-4379EF5613CB}" dt="2022-06-16T12:57:36.650" v="0" actId="47"/>
        <pc:sldMkLst>
          <pc:docMk/>
          <pc:sldMk cId="0" sldId="256"/>
        </pc:sldMkLst>
      </pc:sldChg>
      <pc:sldChg chg="del">
        <pc:chgData name="RAMIREZ GONZALEZ, Alejandro" userId="f85759c6-dd51-4b10-afc6-8161062f0dd8" providerId="ADAL" clId="{69E0A7EB-85BE-4F31-B858-4379EF5613CB}" dt="2022-06-16T12:57:37.174" v="1" actId="47"/>
        <pc:sldMkLst>
          <pc:docMk/>
          <pc:sldMk cId="0" sldId="257"/>
        </pc:sldMkLst>
      </pc:sldChg>
      <pc:sldChg chg="del">
        <pc:chgData name="RAMIREZ GONZALEZ, Alejandro" userId="f85759c6-dd51-4b10-afc6-8161062f0dd8" providerId="ADAL" clId="{69E0A7EB-85BE-4F31-B858-4379EF5613CB}" dt="2022-06-16T12:57:37.658" v="2" actId="47"/>
        <pc:sldMkLst>
          <pc:docMk/>
          <pc:sldMk cId="0" sldId="258"/>
        </pc:sldMkLst>
      </pc:sldChg>
      <pc:sldChg chg="del">
        <pc:chgData name="RAMIREZ GONZALEZ, Alejandro" userId="f85759c6-dd51-4b10-afc6-8161062f0dd8" providerId="ADAL" clId="{69E0A7EB-85BE-4F31-B858-4379EF5613CB}" dt="2022-06-16T12:57:38.053" v="3" actId="47"/>
        <pc:sldMkLst>
          <pc:docMk/>
          <pc:sldMk cId="0" sldId="259"/>
        </pc:sldMkLst>
      </pc:sldChg>
      <pc:sldChg chg="del">
        <pc:chgData name="RAMIREZ GONZALEZ, Alejandro" userId="f85759c6-dd51-4b10-afc6-8161062f0dd8" providerId="ADAL" clId="{69E0A7EB-85BE-4F31-B858-4379EF5613CB}" dt="2022-06-16T12:57:38.325" v="4" actId="47"/>
        <pc:sldMkLst>
          <pc:docMk/>
          <pc:sldMk cId="0" sldId="260"/>
        </pc:sldMkLst>
      </pc:sldChg>
      <pc:sldChg chg="del">
        <pc:chgData name="RAMIREZ GONZALEZ, Alejandro" userId="f85759c6-dd51-4b10-afc6-8161062f0dd8" providerId="ADAL" clId="{69E0A7EB-85BE-4F31-B858-4379EF5613CB}" dt="2022-06-16T12:57:38.448" v="5" actId="47"/>
        <pc:sldMkLst>
          <pc:docMk/>
          <pc:sldMk cId="0" sldId="261"/>
        </pc:sldMkLst>
      </pc:sldChg>
      <pc:sldChg chg="del">
        <pc:chgData name="RAMIREZ GONZALEZ, Alejandro" userId="f85759c6-dd51-4b10-afc6-8161062f0dd8" providerId="ADAL" clId="{69E0A7EB-85BE-4F31-B858-4379EF5613CB}" dt="2022-06-16T12:57:38.621" v="6" actId="47"/>
        <pc:sldMkLst>
          <pc:docMk/>
          <pc:sldMk cId="0" sldId="262"/>
        </pc:sldMkLst>
      </pc:sldChg>
      <pc:sldChg chg="del">
        <pc:chgData name="RAMIREZ GONZALEZ, Alejandro" userId="f85759c6-dd51-4b10-afc6-8161062f0dd8" providerId="ADAL" clId="{69E0A7EB-85BE-4F31-B858-4379EF5613CB}" dt="2022-06-16T12:57:38.741" v="7" actId="47"/>
        <pc:sldMkLst>
          <pc:docMk/>
          <pc:sldMk cId="0" sldId="263"/>
        </pc:sldMkLst>
      </pc:sldChg>
      <pc:sldChg chg="del">
        <pc:chgData name="RAMIREZ GONZALEZ, Alejandro" userId="f85759c6-dd51-4b10-afc6-8161062f0dd8" providerId="ADAL" clId="{69E0A7EB-85BE-4F31-B858-4379EF5613CB}" dt="2022-06-16T12:57:38.876" v="8" actId="47"/>
        <pc:sldMkLst>
          <pc:docMk/>
          <pc:sldMk cId="0" sldId="264"/>
        </pc:sldMkLst>
      </pc:sldChg>
      <pc:sldChg chg="del">
        <pc:chgData name="RAMIREZ GONZALEZ, Alejandro" userId="f85759c6-dd51-4b10-afc6-8161062f0dd8" providerId="ADAL" clId="{69E0A7EB-85BE-4F31-B858-4379EF5613CB}" dt="2022-06-16T12:57:39.064" v="9" actId="47"/>
        <pc:sldMkLst>
          <pc:docMk/>
          <pc:sldMk cId="0" sldId="265"/>
        </pc:sldMkLst>
      </pc:sldChg>
      <pc:sldChg chg="del">
        <pc:chgData name="RAMIREZ GONZALEZ, Alejandro" userId="f85759c6-dd51-4b10-afc6-8161062f0dd8" providerId="ADAL" clId="{69E0A7EB-85BE-4F31-B858-4379EF5613CB}" dt="2022-06-16T12:57:39.233" v="10" actId="47"/>
        <pc:sldMkLst>
          <pc:docMk/>
          <pc:sldMk cId="0" sldId="266"/>
        </pc:sldMkLst>
      </pc:sldChg>
      <pc:sldChg chg="del">
        <pc:chgData name="RAMIREZ GONZALEZ, Alejandro" userId="f85759c6-dd51-4b10-afc6-8161062f0dd8" providerId="ADAL" clId="{69E0A7EB-85BE-4F31-B858-4379EF5613CB}" dt="2022-06-16T12:57:39.352" v="11" actId="47"/>
        <pc:sldMkLst>
          <pc:docMk/>
          <pc:sldMk cId="0" sldId="267"/>
        </pc:sldMkLst>
      </pc:sldChg>
      <pc:sldChg chg="del">
        <pc:chgData name="RAMIREZ GONZALEZ, Alejandro" userId="f85759c6-dd51-4b10-afc6-8161062f0dd8" providerId="ADAL" clId="{69E0A7EB-85BE-4F31-B858-4379EF5613CB}" dt="2022-06-16T12:57:39.528" v="12" actId="47"/>
        <pc:sldMkLst>
          <pc:docMk/>
          <pc:sldMk cId="0" sldId="268"/>
        </pc:sldMkLst>
      </pc:sldChg>
      <pc:sldChg chg="del">
        <pc:chgData name="RAMIREZ GONZALEZ, Alejandro" userId="f85759c6-dd51-4b10-afc6-8161062f0dd8" providerId="ADAL" clId="{69E0A7EB-85BE-4F31-B858-4379EF5613CB}" dt="2022-06-16T12:57:39.672" v="13" actId="47"/>
        <pc:sldMkLst>
          <pc:docMk/>
          <pc:sldMk cId="0" sldId="269"/>
        </pc:sldMkLst>
      </pc:sldChg>
      <pc:sldChg chg="del">
        <pc:chgData name="RAMIREZ GONZALEZ, Alejandro" userId="f85759c6-dd51-4b10-afc6-8161062f0dd8" providerId="ADAL" clId="{69E0A7EB-85BE-4F31-B858-4379EF5613CB}" dt="2022-06-16T12:57:39.834" v="14" actId="47"/>
        <pc:sldMkLst>
          <pc:docMk/>
          <pc:sldMk cId="0" sldId="270"/>
        </pc:sldMkLst>
      </pc:sldChg>
      <pc:sldChg chg="del">
        <pc:chgData name="RAMIREZ GONZALEZ, Alejandro" userId="f85759c6-dd51-4b10-afc6-8161062f0dd8" providerId="ADAL" clId="{69E0A7EB-85BE-4F31-B858-4379EF5613CB}" dt="2022-06-16T12:57:39.971" v="15" actId="47"/>
        <pc:sldMkLst>
          <pc:docMk/>
          <pc:sldMk cId="0" sldId="271"/>
        </pc:sldMkLst>
      </pc:sldChg>
      <pc:sldChg chg="del">
        <pc:chgData name="RAMIREZ GONZALEZ, Alejandro" userId="f85759c6-dd51-4b10-afc6-8161062f0dd8" providerId="ADAL" clId="{69E0A7EB-85BE-4F31-B858-4379EF5613CB}" dt="2022-06-16T12:57:40.127" v="16" actId="47"/>
        <pc:sldMkLst>
          <pc:docMk/>
          <pc:sldMk cId="0" sldId="272"/>
        </pc:sldMkLst>
      </pc:sldChg>
      <pc:sldChg chg="del">
        <pc:chgData name="RAMIREZ GONZALEZ, Alejandro" userId="f85759c6-dd51-4b10-afc6-8161062f0dd8" providerId="ADAL" clId="{69E0A7EB-85BE-4F31-B858-4379EF5613CB}" dt="2022-06-16T12:57:40.268" v="17" actId="47"/>
        <pc:sldMkLst>
          <pc:docMk/>
          <pc:sldMk cId="0" sldId="273"/>
        </pc:sldMkLst>
      </pc:sldChg>
      <pc:sldChg chg="del">
        <pc:chgData name="RAMIREZ GONZALEZ, Alejandro" userId="f85759c6-dd51-4b10-afc6-8161062f0dd8" providerId="ADAL" clId="{69E0A7EB-85BE-4F31-B858-4379EF5613CB}" dt="2022-06-16T12:57:40.433" v="18" actId="47"/>
        <pc:sldMkLst>
          <pc:docMk/>
          <pc:sldMk cId="0" sldId="274"/>
        </pc:sldMkLst>
      </pc:sldChg>
      <pc:sldChg chg="del">
        <pc:chgData name="RAMIREZ GONZALEZ, Alejandro" userId="f85759c6-dd51-4b10-afc6-8161062f0dd8" providerId="ADAL" clId="{69E0A7EB-85BE-4F31-B858-4379EF5613CB}" dt="2022-06-16T12:57:40.588" v="19" actId="47"/>
        <pc:sldMkLst>
          <pc:docMk/>
          <pc:sldMk cId="0" sldId="275"/>
        </pc:sldMkLst>
      </pc:sldChg>
      <pc:sldChg chg="del">
        <pc:chgData name="RAMIREZ GONZALEZ, Alejandro" userId="f85759c6-dd51-4b10-afc6-8161062f0dd8" providerId="ADAL" clId="{69E0A7EB-85BE-4F31-B858-4379EF5613CB}" dt="2022-06-16T12:57:40.734" v="20" actId="47"/>
        <pc:sldMkLst>
          <pc:docMk/>
          <pc:sldMk cId="0" sldId="276"/>
        </pc:sldMkLst>
      </pc:sldChg>
      <pc:sldChg chg="del">
        <pc:chgData name="RAMIREZ GONZALEZ, Alejandro" userId="f85759c6-dd51-4b10-afc6-8161062f0dd8" providerId="ADAL" clId="{69E0A7EB-85BE-4F31-B858-4379EF5613CB}" dt="2022-06-16T12:57:40.993" v="21" actId="47"/>
        <pc:sldMkLst>
          <pc:docMk/>
          <pc:sldMk cId="0" sldId="277"/>
        </pc:sldMkLst>
      </pc:sldChg>
      <pc:sldChg chg="del">
        <pc:chgData name="RAMIREZ GONZALEZ, Alejandro" userId="f85759c6-dd51-4b10-afc6-8161062f0dd8" providerId="ADAL" clId="{69E0A7EB-85BE-4F31-B858-4379EF5613CB}" dt="2022-06-16T12:57:41.320" v="22" actId="47"/>
        <pc:sldMkLst>
          <pc:docMk/>
          <pc:sldMk cId="0" sldId="278"/>
        </pc:sldMkLst>
      </pc:sldChg>
      <pc:sldChg chg="del">
        <pc:chgData name="RAMIREZ GONZALEZ, Alejandro" userId="f85759c6-dd51-4b10-afc6-8161062f0dd8" providerId="ADAL" clId="{69E0A7EB-85BE-4F31-B858-4379EF5613CB}" dt="2022-06-16T12:57:41.493" v="23" actId="47"/>
        <pc:sldMkLst>
          <pc:docMk/>
          <pc:sldMk cId="0" sldId="279"/>
        </pc:sldMkLst>
      </pc:sldChg>
      <pc:sldChg chg="del">
        <pc:chgData name="RAMIREZ GONZALEZ, Alejandro" userId="f85759c6-dd51-4b10-afc6-8161062f0dd8" providerId="ADAL" clId="{69E0A7EB-85BE-4F31-B858-4379EF5613CB}" dt="2022-06-16T12:57:41.644" v="24" actId="47"/>
        <pc:sldMkLst>
          <pc:docMk/>
          <pc:sldMk cId="0" sldId="280"/>
        </pc:sldMkLst>
      </pc:sldChg>
      <pc:sldChg chg="del">
        <pc:chgData name="RAMIREZ GONZALEZ, Alejandro" userId="f85759c6-dd51-4b10-afc6-8161062f0dd8" providerId="ADAL" clId="{69E0A7EB-85BE-4F31-B858-4379EF5613CB}" dt="2022-06-16T12:57:41.991" v="25" actId="47"/>
        <pc:sldMkLst>
          <pc:docMk/>
          <pc:sldMk cId="0" sldId="281"/>
        </pc:sldMkLst>
      </pc:sldChg>
      <pc:sldChg chg="del">
        <pc:chgData name="RAMIREZ GONZALEZ, Alejandro" userId="f85759c6-dd51-4b10-afc6-8161062f0dd8" providerId="ADAL" clId="{69E0A7EB-85BE-4F31-B858-4379EF5613CB}" dt="2022-06-16T12:57:42.312" v="26" actId="47"/>
        <pc:sldMkLst>
          <pc:docMk/>
          <pc:sldMk cId="0" sldId="282"/>
        </pc:sldMkLst>
      </pc:sldChg>
      <pc:sldChg chg="del">
        <pc:chgData name="RAMIREZ GONZALEZ, Alejandro" userId="f85759c6-dd51-4b10-afc6-8161062f0dd8" providerId="ADAL" clId="{69E0A7EB-85BE-4F31-B858-4379EF5613CB}" dt="2022-06-16T12:57:42.624" v="27" actId="47"/>
        <pc:sldMkLst>
          <pc:docMk/>
          <pc:sldMk cId="0" sldId="283"/>
        </pc:sldMkLst>
      </pc:sldChg>
      <pc:sldChg chg="del">
        <pc:chgData name="RAMIREZ GONZALEZ, Alejandro" userId="f85759c6-dd51-4b10-afc6-8161062f0dd8" providerId="ADAL" clId="{69E0A7EB-85BE-4F31-B858-4379EF5613CB}" dt="2022-06-16T12:57:42.862" v="28" actId="47"/>
        <pc:sldMkLst>
          <pc:docMk/>
          <pc:sldMk cId="0" sldId="284"/>
        </pc:sldMkLst>
      </pc:sldChg>
      <pc:sldChg chg="del">
        <pc:chgData name="RAMIREZ GONZALEZ, Alejandro" userId="f85759c6-dd51-4b10-afc6-8161062f0dd8" providerId="ADAL" clId="{69E0A7EB-85BE-4F31-B858-4379EF5613CB}" dt="2022-06-16T12:57:43.302" v="29" actId="47"/>
        <pc:sldMkLst>
          <pc:docMk/>
          <pc:sldMk cId="0" sldId="285"/>
        </pc:sldMkLst>
      </pc:sldChg>
      <pc:sldChg chg="del">
        <pc:chgData name="RAMIREZ GONZALEZ, Alejandro" userId="f85759c6-dd51-4b10-afc6-8161062f0dd8" providerId="ADAL" clId="{69E0A7EB-85BE-4F31-B858-4379EF5613CB}" dt="2022-06-16T12:57:44.579" v="30" actId="47"/>
        <pc:sldMkLst>
          <pc:docMk/>
          <pc:sldMk cId="0" sldId="286"/>
        </pc:sldMkLst>
      </pc:sldChg>
      <pc:sldChg chg="del">
        <pc:chgData name="RAMIREZ GONZALEZ, Alejandro" userId="f85759c6-dd51-4b10-afc6-8161062f0dd8" providerId="ADAL" clId="{69E0A7EB-85BE-4F31-B858-4379EF5613CB}" dt="2022-06-16T12:57:47.934" v="31" actId="47"/>
        <pc:sldMkLst>
          <pc:docMk/>
          <pc:sldMk cId="0" sldId="287"/>
        </pc:sldMkLst>
      </pc:sldChg>
      <pc:sldChg chg="del">
        <pc:chgData name="RAMIREZ GONZALEZ, Alejandro" userId="f85759c6-dd51-4b10-afc6-8161062f0dd8" providerId="ADAL" clId="{69E0A7EB-85BE-4F31-B858-4379EF5613CB}" dt="2022-06-16T12:57:49.293" v="32" actId="47"/>
        <pc:sldMkLst>
          <pc:docMk/>
          <pc:sldMk cId="0" sldId="288"/>
        </pc:sldMkLst>
      </pc:sldChg>
      <pc:sldChg chg="del">
        <pc:chgData name="RAMIREZ GONZALEZ, Alejandro" userId="f85759c6-dd51-4b10-afc6-8161062f0dd8" providerId="ADAL" clId="{69E0A7EB-85BE-4F31-B858-4379EF5613CB}" dt="2022-06-16T12:57:50.333" v="33" actId="47"/>
        <pc:sldMkLst>
          <pc:docMk/>
          <pc:sldMk cId="0" sldId="289"/>
        </pc:sldMkLst>
      </pc:sldChg>
      <pc:sldChg chg="del">
        <pc:chgData name="RAMIREZ GONZALEZ, Alejandro" userId="f85759c6-dd51-4b10-afc6-8161062f0dd8" providerId="ADAL" clId="{69E0A7EB-85BE-4F31-B858-4379EF5613CB}" dt="2022-06-16T12:57:52.407" v="34" actId="47"/>
        <pc:sldMkLst>
          <pc:docMk/>
          <pc:sldMk cId="0" sldId="290"/>
        </pc:sldMkLst>
      </pc:sldChg>
      <pc:sldChg chg="del">
        <pc:chgData name="RAMIREZ GONZALEZ, Alejandro" userId="f85759c6-dd51-4b10-afc6-8161062f0dd8" providerId="ADAL" clId="{69E0A7EB-85BE-4F31-B858-4379EF5613CB}" dt="2022-06-16T12:57:53.081" v="35" actId="47"/>
        <pc:sldMkLst>
          <pc:docMk/>
          <pc:sldMk cId="0" sldId="291"/>
        </pc:sldMkLst>
      </pc:sldChg>
      <pc:sldChg chg="del">
        <pc:chgData name="RAMIREZ GONZALEZ, Alejandro" userId="f85759c6-dd51-4b10-afc6-8161062f0dd8" providerId="ADAL" clId="{69E0A7EB-85BE-4F31-B858-4379EF5613CB}" dt="2022-06-16T12:58:04.906" v="36" actId="47"/>
        <pc:sldMkLst>
          <pc:docMk/>
          <pc:sldMk cId="0" sldId="299"/>
        </pc:sldMkLst>
      </pc:sldChg>
      <pc:sldChg chg="del">
        <pc:chgData name="RAMIREZ GONZALEZ, Alejandro" userId="f85759c6-dd51-4b10-afc6-8161062f0dd8" providerId="ADAL" clId="{69E0A7EB-85BE-4F31-B858-4379EF5613CB}" dt="2022-06-16T12:58:05.813" v="37" actId="47"/>
        <pc:sldMkLst>
          <pc:docMk/>
          <pc:sldMk cId="0" sldId="300"/>
        </pc:sldMkLst>
      </pc:sldChg>
      <pc:sldChg chg="del">
        <pc:chgData name="RAMIREZ GONZALEZ, Alejandro" userId="f85759c6-dd51-4b10-afc6-8161062f0dd8" providerId="ADAL" clId="{69E0A7EB-85BE-4F31-B858-4379EF5613CB}" dt="2022-06-16T12:58:06.854" v="38" actId="47"/>
        <pc:sldMkLst>
          <pc:docMk/>
          <pc:sldMk cId="0" sldId="301"/>
        </pc:sldMkLst>
      </pc:sldChg>
      <pc:sldChg chg="del">
        <pc:chgData name="RAMIREZ GONZALEZ, Alejandro" userId="f85759c6-dd51-4b10-afc6-8161062f0dd8" providerId="ADAL" clId="{69E0A7EB-85BE-4F31-B858-4379EF5613CB}" dt="2022-06-16T12:58:07.729" v="39" actId="47"/>
        <pc:sldMkLst>
          <pc:docMk/>
          <pc:sldMk cId="0" sldId="302"/>
        </pc:sldMkLst>
      </pc:sldChg>
      <pc:sldChg chg="del">
        <pc:chgData name="RAMIREZ GONZALEZ, Alejandro" userId="f85759c6-dd51-4b10-afc6-8161062f0dd8" providerId="ADAL" clId="{69E0A7EB-85BE-4F31-B858-4379EF5613CB}" dt="2022-06-16T12:58:08.539" v="40" actId="47"/>
        <pc:sldMkLst>
          <pc:docMk/>
          <pc:sldMk cId="0" sldId="303"/>
        </pc:sldMkLst>
      </pc:sldChg>
      <pc:sldMasterChg chg="del delSldLayout">
        <pc:chgData name="RAMIREZ GONZALEZ, Alejandro" userId="f85759c6-dd51-4b10-afc6-8161062f0dd8" providerId="ADAL" clId="{69E0A7EB-85BE-4F31-B858-4379EF5613CB}" dt="2022-06-16T12:58:07.729" v="39" actId="47"/>
        <pc:sldMasterMkLst>
          <pc:docMk/>
          <pc:sldMasterMk cId="0" sldId="2147483925"/>
        </pc:sldMasterMkLst>
        <pc:sldLayoutChg chg="del">
          <pc:chgData name="RAMIREZ GONZALEZ, Alejandro" userId="f85759c6-dd51-4b10-afc6-8161062f0dd8" providerId="ADAL" clId="{69E0A7EB-85BE-4F31-B858-4379EF5613CB}" dt="2022-06-16T12:57:36.650" v="0" actId="47"/>
          <pc:sldLayoutMkLst>
            <pc:docMk/>
            <pc:sldMasterMk cId="0" sldId="2147483925"/>
            <pc:sldLayoutMk cId="0" sldId="214748364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4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8.741" v="7" actId="47"/>
          <pc:sldLayoutMkLst>
            <pc:docMk/>
            <pc:sldMasterMk cId="0" sldId="2147483925"/>
            <pc:sldLayoutMk cId="0" sldId="214748365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233" v="10" actId="47"/>
          <pc:sldLayoutMkLst>
            <pc:docMk/>
            <pc:sldMasterMk cId="0" sldId="2147483925"/>
            <pc:sldLayoutMk cId="0" sldId="214748365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352" v="11" actId="47"/>
          <pc:sldLayoutMkLst>
            <pc:docMk/>
            <pc:sldMasterMk cId="0" sldId="2147483925"/>
            <pc:sldLayoutMk cId="0" sldId="214748365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5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5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7.174" v="1" actId="47"/>
          <pc:sldLayoutMkLst>
            <pc:docMk/>
            <pc:sldMasterMk cId="0" sldId="2147483925"/>
            <pc:sldLayoutMk cId="0" sldId="214748365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5.813" v="37" actId="47"/>
          <pc:sldLayoutMkLst>
            <pc:docMk/>
            <pc:sldMasterMk cId="0" sldId="2147483925"/>
            <pc:sldLayoutMk cId="0" sldId="214748365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5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5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5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8.621" v="6" actId="47"/>
          <pc:sldLayoutMkLst>
            <pc:docMk/>
            <pc:sldMasterMk cId="0" sldId="2147483925"/>
            <pc:sldLayoutMk cId="0" sldId="214748366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6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6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6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6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6.854" v="38" actId="47"/>
          <pc:sldLayoutMkLst>
            <pc:docMk/>
            <pc:sldMasterMk cId="0" sldId="2147483925"/>
            <pc:sldLayoutMk cId="0" sldId="214748366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6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8.448" v="5" actId="47"/>
          <pc:sldLayoutMkLst>
            <pc:docMk/>
            <pc:sldMasterMk cId="0" sldId="2147483925"/>
            <pc:sldLayoutMk cId="0" sldId="214748366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6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6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7.729" v="39" actId="47"/>
          <pc:sldLayoutMkLst>
            <pc:docMk/>
            <pc:sldMasterMk cId="0" sldId="2147483925"/>
            <pc:sldLayoutMk cId="0" sldId="2147483679"/>
          </pc:sldLayoutMkLst>
        </pc:sldLayoutChg>
      </pc:sldMasterChg>
      <pc:sldMasterChg chg="del delSldLayout">
        <pc:chgData name="RAMIREZ GONZALEZ, Alejandro" userId="f85759c6-dd51-4b10-afc6-8161062f0dd8" providerId="ADAL" clId="{69E0A7EB-85BE-4F31-B858-4379EF5613CB}" dt="2022-06-16T12:58:08.539" v="40" actId="47"/>
        <pc:sldMasterMkLst>
          <pc:docMk/>
          <pc:sldMasterMk cId="0" sldId="2147483926"/>
        </pc:sldMasterMkLst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8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9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9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9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9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9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8:08.539" v="40" actId="47"/>
          <pc:sldLayoutMkLst>
            <pc:docMk/>
            <pc:sldMasterMk cId="0" sldId="2147483926"/>
            <pc:sldLayoutMk cId="0" sldId="2147483695"/>
          </pc:sldLayoutMkLst>
        </pc:sldLayoutChg>
      </pc:sldMasterChg>
      <pc:sldMasterChg chg="del delSldLayout">
        <pc:chgData name="RAMIREZ GONZALEZ, Alejandro" userId="f85759c6-dd51-4b10-afc6-8161062f0dd8" providerId="ADAL" clId="{69E0A7EB-85BE-4F31-B858-4379EF5613CB}" dt="2022-06-16T12:57:39.064" v="9" actId="47"/>
        <pc:sldMasterMkLst>
          <pc:docMk/>
          <pc:sldMasterMk cId="0" sldId="2147483927"/>
        </pc:sldMasterMkLst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69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69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69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69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0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064" v="9" actId="47"/>
          <pc:sldLayoutMkLst>
            <pc:docMk/>
            <pc:sldMasterMk cId="0" sldId="2147483927"/>
            <pc:sldLayoutMk cId="0" sldId="2147483719"/>
          </pc:sldLayoutMkLst>
        </pc:sldLayoutChg>
      </pc:sldMasterChg>
      <pc:sldMasterChg chg="del delSldLayout">
        <pc:chgData name="RAMIREZ GONZALEZ, Alejandro" userId="f85759c6-dd51-4b10-afc6-8161062f0dd8" providerId="ADAL" clId="{69E0A7EB-85BE-4F31-B858-4379EF5613CB}" dt="2022-06-16T12:57:53.081" v="35" actId="47"/>
        <pc:sldMasterMkLst>
          <pc:docMk/>
          <pc:sldMasterMk cId="0" sldId="2147483928"/>
        </pc:sldMasterMkLst>
        <pc:sldLayoutChg chg="del">
          <pc:chgData name="RAMIREZ GONZALEZ, Alejandro" userId="f85759c6-dd51-4b10-afc6-8161062f0dd8" providerId="ADAL" clId="{69E0A7EB-85BE-4F31-B858-4379EF5613CB}" dt="2022-06-16T12:57:41.493" v="23" actId="47"/>
          <pc:sldLayoutMkLst>
            <pc:docMk/>
            <pc:sldMasterMk cId="0" sldId="2147483928"/>
            <pc:sldLayoutMk cId="0" sldId="214748372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1.991" v="25" actId="47"/>
          <pc:sldLayoutMkLst>
            <pc:docMk/>
            <pc:sldMasterMk cId="0" sldId="2147483928"/>
            <pc:sldLayoutMk cId="0" sldId="214748372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53.081" v="35" actId="47"/>
          <pc:sldLayoutMkLst>
            <pc:docMk/>
            <pc:sldMasterMk cId="0" sldId="2147483928"/>
            <pc:sldLayoutMk cId="0" sldId="214748372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53.081" v="35" actId="47"/>
          <pc:sldLayoutMkLst>
            <pc:docMk/>
            <pc:sldMasterMk cId="0" sldId="2147483928"/>
            <pc:sldLayoutMk cId="0" sldId="214748372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53.081" v="35" actId="47"/>
          <pc:sldLayoutMkLst>
            <pc:docMk/>
            <pc:sldMasterMk cId="0" sldId="2147483928"/>
            <pc:sldLayoutMk cId="0" sldId="214748372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53.081" v="35" actId="47"/>
          <pc:sldLayoutMkLst>
            <pc:docMk/>
            <pc:sldMasterMk cId="0" sldId="2147483928"/>
            <pc:sldLayoutMk cId="0" sldId="214748372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53.081" v="35" actId="47"/>
          <pc:sldLayoutMkLst>
            <pc:docMk/>
            <pc:sldMasterMk cId="0" sldId="2147483928"/>
            <pc:sldLayoutMk cId="0" sldId="214748372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53.081" v="35" actId="47"/>
          <pc:sldLayoutMkLst>
            <pc:docMk/>
            <pc:sldMasterMk cId="0" sldId="2147483928"/>
            <pc:sldLayoutMk cId="0" sldId="214748372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53.081" v="35" actId="47"/>
          <pc:sldLayoutMkLst>
            <pc:docMk/>
            <pc:sldMasterMk cId="0" sldId="2147483928"/>
            <pc:sldLayoutMk cId="0" sldId="214748372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53.081" v="35" actId="47"/>
          <pc:sldLayoutMkLst>
            <pc:docMk/>
            <pc:sldMasterMk cId="0" sldId="2147483928"/>
            <pc:sldLayoutMk cId="0" sldId="214748372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53.081" v="35" actId="47"/>
          <pc:sldLayoutMkLst>
            <pc:docMk/>
            <pc:sldMasterMk cId="0" sldId="2147483928"/>
            <pc:sldLayoutMk cId="0" sldId="2147483730"/>
          </pc:sldLayoutMkLst>
        </pc:sldLayoutChg>
      </pc:sldMasterChg>
      <pc:sldMasterChg chg="del delSldLayout">
        <pc:chgData name="RAMIREZ GONZALEZ, Alejandro" userId="f85759c6-dd51-4b10-afc6-8161062f0dd8" providerId="ADAL" clId="{69E0A7EB-85BE-4F31-B858-4379EF5613CB}" dt="2022-06-16T12:57:39.672" v="13" actId="47"/>
        <pc:sldMasterMkLst>
          <pc:docMk/>
          <pc:sldMasterMk cId="0" sldId="2147483930"/>
        </pc:sldMasterMkLst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4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4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5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672" v="13" actId="47"/>
          <pc:sldLayoutMkLst>
            <pc:docMk/>
            <pc:sldMasterMk cId="0" sldId="2147483930"/>
            <pc:sldLayoutMk cId="0" sldId="2147483760"/>
          </pc:sldLayoutMkLst>
        </pc:sldLayoutChg>
      </pc:sldMasterChg>
      <pc:sldMasterChg chg="del delSldLayout">
        <pc:chgData name="RAMIREZ GONZALEZ, Alejandro" userId="f85759c6-dd51-4b10-afc6-8161062f0dd8" providerId="ADAL" clId="{69E0A7EB-85BE-4F31-B858-4379EF5613CB}" dt="2022-06-16T12:57:40.993" v="21" actId="47"/>
        <pc:sldMasterMkLst>
          <pc:docMk/>
          <pc:sldMasterMk cId="0" sldId="2147483931"/>
        </pc:sldMasterMkLst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6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834" v="14" actId="47"/>
          <pc:sldLayoutMkLst>
            <pc:docMk/>
            <pc:sldMasterMk cId="0" sldId="2147483931"/>
            <pc:sldLayoutMk cId="0" sldId="214748376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39.971" v="15" actId="47"/>
          <pc:sldLayoutMkLst>
            <pc:docMk/>
            <pc:sldMasterMk cId="0" sldId="2147483931"/>
            <pc:sldLayoutMk cId="0" sldId="214748376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6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6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6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6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6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6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7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8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79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0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1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2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3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4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5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6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7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8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89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0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4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5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6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7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8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19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20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21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22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23"/>
          </pc:sldLayoutMkLst>
        </pc:sldLayoutChg>
        <pc:sldLayoutChg chg="del">
          <pc:chgData name="RAMIREZ GONZALEZ, Alejandro" userId="f85759c6-dd51-4b10-afc6-8161062f0dd8" providerId="ADAL" clId="{69E0A7EB-85BE-4F31-B858-4379EF5613CB}" dt="2022-06-16T12:57:40.993" v="21" actId="47"/>
          <pc:sldLayoutMkLst>
            <pc:docMk/>
            <pc:sldMasterMk cId="0" sldId="2147483931"/>
            <pc:sldLayoutMk cId="0" sldId="214748392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1" name="Google Shape;2361;g12394c01a3d_2_22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62" name="Google Shape;2362;g12394c01a3d_2_2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8" name="Google Shape;2368;g12394c01a3d_2_2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9" name="Google Shape;2369;g12394c01a3d_2_22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4" name="Google Shape;2374;g12394c01a3d_2_2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5" name="Google Shape;2375;g12394c01a3d_2_22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" name="Google Shape;2380;g12394c01a3d_2_2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81" name="Google Shape;2381;g12394c01a3d_2_2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" name="Google Shape;2386;g12394c01a3d_2_2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87" name="Google Shape;2387;g12394c01a3d_2_2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4" name="Google Shape;2394;g12394c01a3d_2_2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95" name="Google Shape;2395;g12394c01a3d_2_2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" name="Google Shape;2406;g12394c01a3d_2_2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07" name="Google Shape;2407;g12394c01a3d_2_2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Cover Page">
  <p:cSld name="1_Cover Page">
    <p:bg>
      <p:bgPr>
        <a:solidFill>
          <a:srgbClr val="002855"/>
        </a:solidFill>
        <a:effectLst/>
      </p:bgPr>
    </p:bg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8" name="Google Shape;508;p89"/>
          <p:cNvCxnSpPr/>
          <p:nvPr/>
        </p:nvCxnSpPr>
        <p:spPr>
          <a:xfrm>
            <a:off x="457200" y="4633913"/>
            <a:ext cx="1497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09" name="Google Shape;509;p89"/>
          <p:cNvSpPr/>
          <p:nvPr/>
        </p:nvSpPr>
        <p:spPr>
          <a:xfrm>
            <a:off x="0" y="4872038"/>
            <a:ext cx="9144000" cy="2715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38100" dir="5400000" algn="t" rotWithShape="0">
              <a:schemeClr val="lt2">
                <a:alpha val="20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accent3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510" name="Google Shape;510;p89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81900" y="269081"/>
            <a:ext cx="876300" cy="596504"/>
          </a:xfrm>
          <a:prstGeom prst="rect">
            <a:avLst/>
          </a:prstGeom>
          <a:noFill/>
          <a:ln>
            <a:noFill/>
          </a:ln>
        </p:spPr>
      </p:pic>
      <p:sp>
        <p:nvSpPr>
          <p:cNvPr id="511" name="Google Shape;511;p89"/>
          <p:cNvSpPr txBox="1">
            <a:spLocks noGrp="1"/>
          </p:cNvSpPr>
          <p:nvPr>
            <p:ph type="ctrTitle"/>
          </p:nvPr>
        </p:nvSpPr>
        <p:spPr>
          <a:xfrm>
            <a:off x="457200" y="269193"/>
            <a:ext cx="4866900" cy="2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00" cap="none">
                <a:solidFill>
                  <a:schemeClr val="lt1"/>
                </a:solidFill>
              </a:defRPr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2" name="Google Shape;512;p89"/>
          <p:cNvSpPr txBox="1">
            <a:spLocks noGrp="1"/>
          </p:cNvSpPr>
          <p:nvPr>
            <p:ph type="body" idx="1"/>
          </p:nvPr>
        </p:nvSpPr>
        <p:spPr>
          <a:xfrm>
            <a:off x="457200" y="2622545"/>
            <a:ext cx="1497000" cy="18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3111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300"/>
              <a:buChar char="​"/>
              <a:defRPr sz="1300">
                <a:solidFill>
                  <a:schemeClr val="lt1"/>
                </a:solidFill>
              </a:defRPr>
            </a:lvl1pPr>
            <a:lvl2pPr marL="914400" lvl="1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Char char="​"/>
              <a:defRPr b="1">
                <a:solidFill>
                  <a:schemeClr val="lt1"/>
                </a:solidFill>
              </a:defRPr>
            </a:lvl2pPr>
            <a:lvl3pPr marL="1371600" lvl="2" indent="-355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​"/>
              <a:defRPr>
                <a:solidFill>
                  <a:schemeClr val="lt1"/>
                </a:solidFill>
              </a:defRPr>
            </a:lvl3pPr>
            <a:lvl4pPr marL="1828800" lvl="3" indent="-3302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Char char="​"/>
              <a:defRPr>
                <a:solidFill>
                  <a:schemeClr val="lt1"/>
                </a:solidFill>
              </a:defRPr>
            </a:lvl4pPr>
            <a:lvl5pPr marL="2286000" lvl="4" indent="-3302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3" name="Google Shape;513;p89"/>
          <p:cNvSpPr txBox="1">
            <a:spLocks noGrp="1"/>
          </p:cNvSpPr>
          <p:nvPr>
            <p:ph type="body" idx="2"/>
          </p:nvPr>
        </p:nvSpPr>
        <p:spPr>
          <a:xfrm>
            <a:off x="5509344" y="3886199"/>
            <a:ext cx="1497000" cy="7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31115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300"/>
              <a:buChar char="​"/>
              <a:defRPr sz="1300" b="1">
                <a:solidFill>
                  <a:schemeClr val="lt1"/>
                </a:solidFill>
              </a:defRPr>
            </a:lvl1pPr>
            <a:lvl2pPr marL="914400" lvl="1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Char char="​"/>
              <a:defRPr b="1"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4" name="Google Shape;514;p89"/>
          <p:cNvSpPr txBox="1">
            <a:spLocks noGrp="1"/>
          </p:cNvSpPr>
          <p:nvPr>
            <p:ph type="body" idx="3"/>
          </p:nvPr>
        </p:nvSpPr>
        <p:spPr>
          <a:xfrm>
            <a:off x="7189787" y="3886199"/>
            <a:ext cx="1497000" cy="7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31115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300"/>
              <a:buChar char="​"/>
              <a:defRPr sz="1300" b="1">
                <a:solidFill>
                  <a:schemeClr val="lt1"/>
                </a:solidFill>
              </a:defRPr>
            </a:lvl1pPr>
            <a:lvl2pPr marL="914400" lvl="1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Char char="​"/>
              <a:defRPr b="1"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ver Page">
  <p:cSld name="Cover Page"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98"/>
          <p:cNvSpPr/>
          <p:nvPr/>
        </p:nvSpPr>
        <p:spPr>
          <a:xfrm>
            <a:off x="0" y="4920854"/>
            <a:ext cx="9144000" cy="222900"/>
          </a:xfrm>
          <a:prstGeom prst="rect">
            <a:avLst/>
          </a:prstGeom>
          <a:solidFill>
            <a:srgbClr val="E4002B"/>
          </a:solidFill>
          <a:ln>
            <a:noFill/>
          </a:ln>
          <a:effectLst>
            <a:outerShdw dist="38100" dir="5400000" algn="t" rotWithShape="0">
              <a:schemeClr val="lt2">
                <a:alpha val="20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55" name="Google Shape;555;p98"/>
          <p:cNvSpPr txBox="1">
            <a:spLocks noGrp="1"/>
          </p:cNvSpPr>
          <p:nvPr>
            <p:ph type="ctrTitle"/>
          </p:nvPr>
        </p:nvSpPr>
        <p:spPr>
          <a:xfrm>
            <a:off x="457200" y="753175"/>
            <a:ext cx="4866900" cy="2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00" cap="none">
                <a:solidFill>
                  <a:schemeClr val="accent4"/>
                </a:solidFill>
              </a:defRPr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6" name="Google Shape;556;p98"/>
          <p:cNvSpPr txBox="1">
            <a:spLocks noGrp="1"/>
          </p:cNvSpPr>
          <p:nvPr>
            <p:ph type="body" idx="1"/>
          </p:nvPr>
        </p:nvSpPr>
        <p:spPr>
          <a:xfrm>
            <a:off x="457200" y="2961416"/>
            <a:ext cx="1497000" cy="16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11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300"/>
              <a:buChar char="​"/>
              <a:defRPr sz="1300">
                <a:solidFill>
                  <a:schemeClr val="dk2"/>
                </a:solidFill>
              </a:defRPr>
            </a:lvl1pPr>
            <a:lvl2pPr marL="914400" lvl="1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Char char="​"/>
              <a:defRPr b="1"/>
            </a:lvl2pPr>
            <a:lvl3pPr marL="1371600" lvl="2" indent="-355600" algn="r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Char char="​"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3302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7" name="Google Shape;557;p98"/>
          <p:cNvSpPr txBox="1">
            <a:spLocks noGrp="1"/>
          </p:cNvSpPr>
          <p:nvPr>
            <p:ph type="body" idx="2"/>
          </p:nvPr>
        </p:nvSpPr>
        <p:spPr>
          <a:xfrm>
            <a:off x="457200" y="3795941"/>
            <a:ext cx="1497000" cy="7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3111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300"/>
              <a:buChar char="​"/>
              <a:defRPr sz="1300" b="1">
                <a:solidFill>
                  <a:schemeClr val="lt2"/>
                </a:solidFill>
              </a:defRPr>
            </a:lvl1pPr>
            <a:lvl2pPr marL="914400" lvl="1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Char char="​"/>
              <a:defRPr b="1"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99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2100" cy="9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0" name="Google Shape;560;p99"/>
          <p:cNvSpPr txBox="1">
            <a:spLocks noGrp="1"/>
          </p:cNvSpPr>
          <p:nvPr>
            <p:ph type="body" idx="1"/>
          </p:nvPr>
        </p:nvSpPr>
        <p:spPr>
          <a:xfrm>
            <a:off x="3829050" y="514350"/>
            <a:ext cx="4857900" cy="9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1" name="Google Shape;561;p99"/>
          <p:cNvSpPr txBox="1">
            <a:spLocks noGrp="1"/>
          </p:cNvSpPr>
          <p:nvPr>
            <p:ph type="body" idx="2"/>
          </p:nvPr>
        </p:nvSpPr>
        <p:spPr>
          <a:xfrm>
            <a:off x="457200" y="1671102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2" name="Google Shape;562;p99"/>
          <p:cNvSpPr txBox="1">
            <a:spLocks noGrp="1"/>
          </p:cNvSpPr>
          <p:nvPr>
            <p:ph type="body" idx="3"/>
          </p:nvPr>
        </p:nvSpPr>
        <p:spPr>
          <a:xfrm>
            <a:off x="2140347" y="1671102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3" name="Google Shape;563;p99"/>
          <p:cNvSpPr txBox="1">
            <a:spLocks noGrp="1"/>
          </p:cNvSpPr>
          <p:nvPr>
            <p:ph type="body" idx="4"/>
          </p:nvPr>
        </p:nvSpPr>
        <p:spPr>
          <a:xfrm>
            <a:off x="3823494" y="1671102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4" name="Google Shape;564;p99"/>
          <p:cNvSpPr txBox="1">
            <a:spLocks noGrp="1"/>
          </p:cNvSpPr>
          <p:nvPr>
            <p:ph type="body" idx="5"/>
          </p:nvPr>
        </p:nvSpPr>
        <p:spPr>
          <a:xfrm>
            <a:off x="5506641" y="1671102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5" name="Google Shape;565;p99"/>
          <p:cNvSpPr txBox="1">
            <a:spLocks noGrp="1"/>
          </p:cNvSpPr>
          <p:nvPr>
            <p:ph type="body" idx="6"/>
          </p:nvPr>
        </p:nvSpPr>
        <p:spPr>
          <a:xfrm>
            <a:off x="7189787" y="1671102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6" name="Google Shape;566;p99"/>
          <p:cNvSpPr txBox="1">
            <a:spLocks noGrp="1"/>
          </p:cNvSpPr>
          <p:nvPr>
            <p:ph type="body" idx="7"/>
          </p:nvPr>
        </p:nvSpPr>
        <p:spPr>
          <a:xfrm>
            <a:off x="457200" y="3252251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7" name="Google Shape;567;p99"/>
          <p:cNvSpPr txBox="1">
            <a:spLocks noGrp="1"/>
          </p:cNvSpPr>
          <p:nvPr>
            <p:ph type="body" idx="8"/>
          </p:nvPr>
        </p:nvSpPr>
        <p:spPr>
          <a:xfrm>
            <a:off x="2140347" y="3252251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8" name="Google Shape;568;p99"/>
          <p:cNvSpPr txBox="1">
            <a:spLocks noGrp="1"/>
          </p:cNvSpPr>
          <p:nvPr>
            <p:ph type="body" idx="9"/>
          </p:nvPr>
        </p:nvSpPr>
        <p:spPr>
          <a:xfrm>
            <a:off x="3823494" y="3252251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9" name="Google Shape;569;p99"/>
          <p:cNvSpPr txBox="1">
            <a:spLocks noGrp="1"/>
          </p:cNvSpPr>
          <p:nvPr>
            <p:ph type="body" idx="13"/>
          </p:nvPr>
        </p:nvSpPr>
        <p:spPr>
          <a:xfrm>
            <a:off x="5506641" y="3252251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0" name="Google Shape;570;p99"/>
          <p:cNvSpPr txBox="1">
            <a:spLocks noGrp="1"/>
          </p:cNvSpPr>
          <p:nvPr>
            <p:ph type="body" idx="14"/>
          </p:nvPr>
        </p:nvSpPr>
        <p:spPr>
          <a:xfrm>
            <a:off x="7189787" y="3252251"/>
            <a:ext cx="1497000" cy="2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marL="1371600" lvl="2" indent="-228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4pPr>
            <a:lvl5pPr marL="2286000" lvl="4" indent="-228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Half">
  <p:cSld name="1 Half"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100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3" name="Google Shape;573;p100"/>
          <p:cNvSpPr txBox="1">
            <a:spLocks noGrp="1"/>
          </p:cNvSpPr>
          <p:nvPr>
            <p:ph type="body" idx="1"/>
          </p:nvPr>
        </p:nvSpPr>
        <p:spPr>
          <a:xfrm>
            <a:off x="3827585" y="2571750"/>
            <a:ext cx="48591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4" name="Google Shape;574;p100"/>
          <p:cNvSpPr txBox="1">
            <a:spLocks noGrp="1"/>
          </p:cNvSpPr>
          <p:nvPr>
            <p:ph type="body" idx="2"/>
          </p:nvPr>
        </p:nvSpPr>
        <p:spPr>
          <a:xfrm>
            <a:off x="1301262" y="4805363"/>
            <a:ext cx="67389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lvl="2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lvl="3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lvl="4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">
  <p:cSld name="2"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101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7" name="Google Shape;577;p101"/>
          <p:cNvSpPr txBox="1">
            <a:spLocks noGrp="1"/>
          </p:cNvSpPr>
          <p:nvPr>
            <p:ph type="body" idx="1"/>
          </p:nvPr>
        </p:nvSpPr>
        <p:spPr>
          <a:xfrm>
            <a:off x="3827585" y="514350"/>
            <a:ext cx="2321700" cy="4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8" name="Google Shape;578;p101"/>
          <p:cNvSpPr txBox="1">
            <a:spLocks noGrp="1"/>
          </p:cNvSpPr>
          <p:nvPr>
            <p:ph type="body" idx="2"/>
          </p:nvPr>
        </p:nvSpPr>
        <p:spPr>
          <a:xfrm>
            <a:off x="1301262" y="4805363"/>
            <a:ext cx="67389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lvl="2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lvl="3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lvl="4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9" name="Google Shape;579;p101"/>
          <p:cNvSpPr>
            <a:spLocks noGrp="1"/>
          </p:cNvSpPr>
          <p:nvPr>
            <p:ph type="pic" idx="3"/>
          </p:nvPr>
        </p:nvSpPr>
        <p:spPr>
          <a:xfrm>
            <a:off x="6333393" y="514350"/>
            <a:ext cx="2333700" cy="41196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Half">
  <p:cSld name="3 Half"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102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2" name="Google Shape;582;p102"/>
          <p:cNvSpPr txBox="1">
            <a:spLocks noGrp="1"/>
          </p:cNvSpPr>
          <p:nvPr>
            <p:ph type="body" idx="1"/>
          </p:nvPr>
        </p:nvSpPr>
        <p:spPr>
          <a:xfrm>
            <a:off x="3827585" y="2571750"/>
            <a:ext cx="23217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3" name="Google Shape;583;p102"/>
          <p:cNvSpPr txBox="1">
            <a:spLocks noGrp="1"/>
          </p:cNvSpPr>
          <p:nvPr>
            <p:ph type="body" idx="2"/>
          </p:nvPr>
        </p:nvSpPr>
        <p:spPr>
          <a:xfrm>
            <a:off x="6353908" y="2571750"/>
            <a:ext cx="23328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4" name="Google Shape;584;p102"/>
          <p:cNvSpPr txBox="1">
            <a:spLocks noGrp="1"/>
          </p:cNvSpPr>
          <p:nvPr>
            <p:ph type="body" idx="3"/>
          </p:nvPr>
        </p:nvSpPr>
        <p:spPr>
          <a:xfrm>
            <a:off x="1301262" y="2571750"/>
            <a:ext cx="23217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5" name="Google Shape;585;p102"/>
          <p:cNvSpPr txBox="1">
            <a:spLocks noGrp="1"/>
          </p:cNvSpPr>
          <p:nvPr>
            <p:ph type="body" idx="4"/>
          </p:nvPr>
        </p:nvSpPr>
        <p:spPr>
          <a:xfrm>
            <a:off x="1301262" y="4805363"/>
            <a:ext cx="67389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lvl="2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lvl="3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lvl="4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103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8" name="Google Shape;588;p103"/>
          <p:cNvSpPr txBox="1">
            <a:spLocks noGrp="1"/>
          </p:cNvSpPr>
          <p:nvPr>
            <p:ph type="body" idx="1"/>
          </p:nvPr>
        </p:nvSpPr>
        <p:spPr>
          <a:xfrm>
            <a:off x="457200" y="4805363"/>
            <a:ext cx="75828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lvl="2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lvl="3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lvl="4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Chapter Header">
  <p:cSld name="1_Chapter Header">
    <p:bg>
      <p:bgPr>
        <a:solidFill>
          <a:schemeClr val="accent1"/>
        </a:solidFill>
        <a:effectLst/>
      </p:bgPr>
    </p:bg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104"/>
          <p:cNvSpPr/>
          <p:nvPr/>
        </p:nvSpPr>
        <p:spPr>
          <a:xfrm>
            <a:off x="0" y="4920854"/>
            <a:ext cx="9144000" cy="222900"/>
          </a:xfrm>
          <a:prstGeom prst="rect">
            <a:avLst/>
          </a:prstGeom>
          <a:solidFill>
            <a:srgbClr val="E4002B"/>
          </a:solidFill>
          <a:ln>
            <a:noFill/>
          </a:ln>
          <a:effectLst>
            <a:outerShdw dist="38100" dir="5400000" algn="t" rotWithShape="0">
              <a:schemeClr val="lt2">
                <a:alpha val="20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591" name="Google Shape;591;p10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8788" y="4327922"/>
            <a:ext cx="486965" cy="328612"/>
          </a:xfrm>
          <a:prstGeom prst="rect">
            <a:avLst/>
          </a:prstGeom>
          <a:noFill/>
          <a:ln>
            <a:noFill/>
          </a:ln>
        </p:spPr>
      </p:pic>
      <p:sp>
        <p:nvSpPr>
          <p:cNvPr id="592" name="Google Shape;592;p104"/>
          <p:cNvSpPr txBox="1">
            <a:spLocks noGrp="1"/>
          </p:cNvSpPr>
          <p:nvPr>
            <p:ph type="title"/>
          </p:nvPr>
        </p:nvSpPr>
        <p:spPr>
          <a:xfrm>
            <a:off x="457200" y="2211493"/>
            <a:ext cx="42291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>
                <a:solidFill>
                  <a:schemeClr val="lt1"/>
                </a:solidFill>
              </a:defRPr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10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95" name="Google Shape;595;p10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96" name="Google Shape;596;p10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7" name="Google Shape;517;p9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Char char="​"/>
              <a:defRPr sz="2200">
                <a:solidFill>
                  <a:schemeClr val="dk1"/>
                </a:solidFill>
              </a:defRPr>
            </a:lvl1pPr>
            <a:lvl2pPr marL="914400" lvl="1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​"/>
              <a:defRPr/>
            </a:lvl2pPr>
            <a:lvl3pPr marL="1371600" lvl="2" indent="-355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2000"/>
              <a:buChar char="​"/>
              <a:defRPr/>
            </a:lvl3pPr>
            <a:lvl4pPr marL="1828800" lvl="3" indent="-3302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SzPts val="1600"/>
              <a:buChar char="​"/>
              <a:defRPr/>
            </a:lvl4pPr>
            <a:lvl5pPr marL="2286000" lvl="4" indent="-3302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518" name="Google Shape;518;p9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+ half">
  <p:cSld name="1 + half"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91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1" name="Google Shape;521;p91"/>
          <p:cNvSpPr txBox="1">
            <a:spLocks noGrp="1"/>
          </p:cNvSpPr>
          <p:nvPr>
            <p:ph type="body" idx="1"/>
          </p:nvPr>
        </p:nvSpPr>
        <p:spPr>
          <a:xfrm>
            <a:off x="3829050" y="514350"/>
            <a:ext cx="4857900" cy="4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2" name="Google Shape;522;p91"/>
          <p:cNvSpPr txBox="1">
            <a:spLocks noGrp="1"/>
          </p:cNvSpPr>
          <p:nvPr>
            <p:ph type="body" idx="2"/>
          </p:nvPr>
        </p:nvSpPr>
        <p:spPr>
          <a:xfrm>
            <a:off x="1301262" y="2571750"/>
            <a:ext cx="23217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3" name="Google Shape;523;p91"/>
          <p:cNvSpPr txBox="1">
            <a:spLocks noGrp="1"/>
          </p:cNvSpPr>
          <p:nvPr>
            <p:ph type="body" idx="3"/>
          </p:nvPr>
        </p:nvSpPr>
        <p:spPr>
          <a:xfrm>
            <a:off x="1301262" y="4805363"/>
            <a:ext cx="67389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lvl="2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lvl="3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lvl="4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9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6" name="Google Shape;526;p9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">
  <p:cSld name="1"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93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9" name="Google Shape;529;p93"/>
          <p:cNvSpPr txBox="1">
            <a:spLocks noGrp="1"/>
          </p:cNvSpPr>
          <p:nvPr>
            <p:ph type="body" idx="1"/>
          </p:nvPr>
        </p:nvSpPr>
        <p:spPr>
          <a:xfrm>
            <a:off x="3829050" y="514350"/>
            <a:ext cx="4857900" cy="4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0" name="Google Shape;530;p93"/>
          <p:cNvSpPr txBox="1">
            <a:spLocks noGrp="1"/>
          </p:cNvSpPr>
          <p:nvPr>
            <p:ph type="body" idx="2"/>
          </p:nvPr>
        </p:nvSpPr>
        <p:spPr>
          <a:xfrm>
            <a:off x="1301262" y="4805363"/>
            <a:ext cx="67389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lvl="2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lvl="3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lvl="4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hapter Header">
  <p:cSld name="Chapter Header">
    <p:bg>
      <p:bgPr>
        <a:solidFill>
          <a:schemeClr val="accent1"/>
        </a:solidFill>
        <a:effectLst/>
      </p:bgPr>
    </p:bg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94"/>
          <p:cNvSpPr/>
          <p:nvPr/>
        </p:nvSpPr>
        <p:spPr>
          <a:xfrm>
            <a:off x="0" y="4920854"/>
            <a:ext cx="9144000" cy="222900"/>
          </a:xfrm>
          <a:prstGeom prst="rect">
            <a:avLst/>
          </a:prstGeom>
          <a:solidFill>
            <a:srgbClr val="E4002B"/>
          </a:solidFill>
          <a:ln>
            <a:noFill/>
          </a:ln>
          <a:effectLst>
            <a:outerShdw dist="38100" dir="5400000" algn="t" rotWithShape="0">
              <a:schemeClr val="lt2">
                <a:alpha val="20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533" name="Google Shape;533;p9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4327922"/>
            <a:ext cx="488156" cy="327422"/>
          </a:xfrm>
          <a:prstGeom prst="rect">
            <a:avLst/>
          </a:prstGeom>
          <a:noFill/>
          <a:ln>
            <a:noFill/>
          </a:ln>
        </p:spPr>
      </p:pic>
      <p:sp>
        <p:nvSpPr>
          <p:cNvPr id="534" name="Google Shape;534;p94"/>
          <p:cNvSpPr txBox="1">
            <a:spLocks noGrp="1"/>
          </p:cNvSpPr>
          <p:nvPr>
            <p:ph type="title"/>
          </p:nvPr>
        </p:nvSpPr>
        <p:spPr>
          <a:xfrm>
            <a:off x="457200" y="2211493"/>
            <a:ext cx="42291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>
                <a:solidFill>
                  <a:schemeClr val="lt1"/>
                </a:solidFill>
              </a:defRPr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95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7" name="Google Shape;537;p95"/>
          <p:cNvSpPr txBox="1">
            <a:spLocks noGrp="1"/>
          </p:cNvSpPr>
          <p:nvPr>
            <p:ph type="body" idx="1"/>
          </p:nvPr>
        </p:nvSpPr>
        <p:spPr>
          <a:xfrm>
            <a:off x="3829050" y="514350"/>
            <a:ext cx="4857900" cy="4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8" name="Google Shape;538;p9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539" name="Google Shape;539;p9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540" name="Google Shape;540;p9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2">
  <p:cSld name="1_2"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" name="Google Shape;542;p96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12138" y="4843463"/>
            <a:ext cx="350044" cy="239316"/>
          </a:xfrm>
          <a:prstGeom prst="rect">
            <a:avLst/>
          </a:prstGeom>
          <a:noFill/>
          <a:ln>
            <a:noFill/>
          </a:ln>
        </p:spPr>
      </p:pic>
      <p:sp>
        <p:nvSpPr>
          <p:cNvPr id="543" name="Google Shape;543;p96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4" name="Google Shape;544;p96"/>
          <p:cNvSpPr txBox="1">
            <a:spLocks noGrp="1"/>
          </p:cNvSpPr>
          <p:nvPr>
            <p:ph type="body" idx="1"/>
          </p:nvPr>
        </p:nvSpPr>
        <p:spPr>
          <a:xfrm>
            <a:off x="3827586" y="514350"/>
            <a:ext cx="2321700" cy="4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800"/>
              <a:buChar char="​"/>
              <a:defRPr>
                <a:solidFill>
                  <a:schemeClr val="accent2"/>
                </a:solidFill>
              </a:defRPr>
            </a:lvl1pPr>
            <a:lvl2pPr marL="914400" lvl="1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800"/>
              <a:buChar char="​"/>
              <a:defRPr>
                <a:solidFill>
                  <a:schemeClr val="accent2"/>
                </a:solidFill>
              </a:defRPr>
            </a:lvl2pPr>
            <a:lvl3pPr marL="1371600" lvl="2" indent="-355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​"/>
              <a:defRPr>
                <a:solidFill>
                  <a:schemeClr val="accent2"/>
                </a:solidFill>
              </a:defRPr>
            </a:lvl3pPr>
            <a:lvl4pPr marL="1828800" lvl="3" indent="-3302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​"/>
              <a:defRPr>
                <a:solidFill>
                  <a:schemeClr val="accent2"/>
                </a:solidFill>
              </a:defRPr>
            </a:lvl4pPr>
            <a:lvl5pPr marL="2286000" lvl="4" indent="-3302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>
                <a:solidFill>
                  <a:schemeClr val="accent2"/>
                </a:solidFill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5" name="Google Shape;545;p96"/>
          <p:cNvSpPr txBox="1">
            <a:spLocks noGrp="1"/>
          </p:cNvSpPr>
          <p:nvPr>
            <p:ph type="body" idx="2"/>
          </p:nvPr>
        </p:nvSpPr>
        <p:spPr>
          <a:xfrm>
            <a:off x="6353908" y="514350"/>
            <a:ext cx="2332800" cy="4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800"/>
              <a:buChar char="​"/>
              <a:defRPr>
                <a:solidFill>
                  <a:schemeClr val="accent2"/>
                </a:solidFill>
              </a:defRPr>
            </a:lvl1pPr>
            <a:lvl2pPr marL="914400" lvl="1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800"/>
              <a:buChar char="​"/>
              <a:defRPr>
                <a:solidFill>
                  <a:schemeClr val="accent2"/>
                </a:solidFill>
              </a:defRPr>
            </a:lvl2pPr>
            <a:lvl3pPr marL="1371600" lvl="2" indent="-355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​"/>
              <a:defRPr>
                <a:solidFill>
                  <a:schemeClr val="accent2"/>
                </a:solidFill>
              </a:defRPr>
            </a:lvl3pPr>
            <a:lvl4pPr marL="1828800" lvl="3" indent="-3302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​"/>
              <a:defRPr>
                <a:solidFill>
                  <a:schemeClr val="accent2"/>
                </a:solidFill>
              </a:defRPr>
            </a:lvl4pPr>
            <a:lvl5pPr marL="2286000" lvl="4" indent="-3302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>
                <a:solidFill>
                  <a:schemeClr val="accent2"/>
                </a:solidFill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6" name="Google Shape;546;p96"/>
          <p:cNvSpPr txBox="1">
            <a:spLocks noGrp="1"/>
          </p:cNvSpPr>
          <p:nvPr>
            <p:ph type="body" idx="3"/>
          </p:nvPr>
        </p:nvSpPr>
        <p:spPr>
          <a:xfrm>
            <a:off x="1301263" y="4805363"/>
            <a:ext cx="67389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lvl="2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lvl="3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lvl="4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7" name="Google Shape;547;p96"/>
          <p:cNvSpPr txBox="1">
            <a:spLocks noGrp="1"/>
          </p:cNvSpPr>
          <p:nvPr>
            <p:ph type="sldNum" idx="12"/>
          </p:nvPr>
        </p:nvSpPr>
        <p:spPr>
          <a:xfrm>
            <a:off x="7011988" y="482560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Half">
  <p:cSld name="2 Half"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97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97"/>
          <p:cNvSpPr txBox="1">
            <a:spLocks noGrp="1"/>
          </p:cNvSpPr>
          <p:nvPr>
            <p:ph type="body" idx="1"/>
          </p:nvPr>
        </p:nvSpPr>
        <p:spPr>
          <a:xfrm>
            <a:off x="3827585" y="2571750"/>
            <a:ext cx="23217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1" name="Google Shape;551;p97"/>
          <p:cNvSpPr txBox="1">
            <a:spLocks noGrp="1"/>
          </p:cNvSpPr>
          <p:nvPr>
            <p:ph type="body" idx="2"/>
          </p:nvPr>
        </p:nvSpPr>
        <p:spPr>
          <a:xfrm>
            <a:off x="6353908" y="2571750"/>
            <a:ext cx="23328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1800"/>
              <a:buChar char="​"/>
              <a:defRPr/>
            </a:lvl3pPr>
            <a:lvl4pPr marL="1828800" lvl="3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4pPr>
            <a:lvl5pPr marL="228600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2" name="Google Shape;552;p97"/>
          <p:cNvSpPr txBox="1">
            <a:spLocks noGrp="1"/>
          </p:cNvSpPr>
          <p:nvPr>
            <p:ph type="body" idx="3"/>
          </p:nvPr>
        </p:nvSpPr>
        <p:spPr>
          <a:xfrm>
            <a:off x="1301262" y="4805363"/>
            <a:ext cx="67389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 i="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228600" algn="l" rtl="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lvl="2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lvl="3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lvl="4" indent="-228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Gill Sans"/>
              <a:buNone/>
              <a:defRPr sz="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​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88"/>
          <p:cNvSpPr txBox="1">
            <a:spLocks noGrp="1"/>
          </p:cNvSpPr>
          <p:nvPr>
            <p:ph type="title"/>
          </p:nvPr>
        </p:nvSpPr>
        <p:spPr>
          <a:xfrm>
            <a:off x="457200" y="514350"/>
            <a:ext cx="31812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503" name="Google Shape;503;p88"/>
          <p:cNvSpPr txBox="1">
            <a:spLocks noGrp="1"/>
          </p:cNvSpPr>
          <p:nvPr>
            <p:ph type="body" idx="1"/>
          </p:nvPr>
        </p:nvSpPr>
        <p:spPr>
          <a:xfrm>
            <a:off x="3829050" y="514350"/>
            <a:ext cx="4857900" cy="4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4064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​"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​"/>
              <a:defRPr sz="2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556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FF9012"/>
              </a:buClr>
              <a:buSzPts val="2000"/>
              <a:buFont typeface="Arial"/>
              <a:buChar char="​"/>
              <a:defRPr sz="2000" b="1" i="0" u="none" strike="noStrike" cap="none">
                <a:solidFill>
                  <a:srgbClr val="FF901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302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​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302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​"/>
              <a:defRPr sz="1800" b="0" i="0" u="none" strike="noStrike" cap="none">
                <a:solidFill>
                  <a:schemeClr val="accent3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8112D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E8112D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8112D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E8112D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cxnSp>
        <p:nvCxnSpPr>
          <p:cNvPr id="504" name="Google Shape;504;p88"/>
          <p:cNvCxnSpPr/>
          <p:nvPr/>
        </p:nvCxnSpPr>
        <p:spPr>
          <a:xfrm>
            <a:off x="457200" y="345281"/>
            <a:ext cx="3181200" cy="0"/>
          </a:xfrm>
          <a:prstGeom prst="straightConnector1">
            <a:avLst/>
          </a:prstGeom>
          <a:noFill/>
          <a:ln w="9525" cap="flat" cmpd="sng">
            <a:solidFill>
              <a:srgbClr val="E3002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05" name="Google Shape;505;p88"/>
          <p:cNvCxnSpPr/>
          <p:nvPr/>
        </p:nvCxnSpPr>
        <p:spPr>
          <a:xfrm>
            <a:off x="3829050" y="345281"/>
            <a:ext cx="4857900" cy="0"/>
          </a:xfrm>
          <a:prstGeom prst="straightConnector1">
            <a:avLst/>
          </a:prstGeom>
          <a:noFill/>
          <a:ln w="9525" cap="flat" cmpd="sng">
            <a:solidFill>
              <a:srgbClr val="E3002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06" name="Google Shape;506;p88"/>
          <p:cNvSpPr/>
          <p:nvPr/>
        </p:nvSpPr>
        <p:spPr>
          <a:xfrm>
            <a:off x="0" y="4920854"/>
            <a:ext cx="9144000" cy="222900"/>
          </a:xfrm>
          <a:prstGeom prst="rect">
            <a:avLst/>
          </a:prstGeom>
          <a:solidFill>
            <a:srgbClr val="E4002B"/>
          </a:solidFill>
          <a:ln>
            <a:noFill/>
          </a:ln>
          <a:effectLst>
            <a:outerShdw dist="38100" dir="5400000" algn="t" rotWithShape="0">
              <a:schemeClr val="lt2">
                <a:alpha val="20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4" name="Google Shape;2364;p321"/>
          <p:cNvSpPr txBox="1">
            <a:spLocks noGrp="1"/>
          </p:cNvSpPr>
          <p:nvPr>
            <p:ph type="ctrTitle"/>
          </p:nvPr>
        </p:nvSpPr>
        <p:spPr>
          <a:xfrm>
            <a:off x="457200" y="269193"/>
            <a:ext cx="4866900" cy="2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2400">
                <a:latin typeface="Gill Sans"/>
                <a:ea typeface="Gill Sans"/>
                <a:cs typeface="Gill Sans"/>
                <a:sym typeface="Gill Sans"/>
              </a:rPr>
              <a:t>Enhanced advocacy and social mobilization and use of mixed service delivery strategies to increase uptake of COVID-19 vaccination in an urban setting</a:t>
            </a:r>
            <a:br>
              <a:rPr lang="en-GB" sz="2400">
                <a:latin typeface="Gill Sans"/>
                <a:ea typeface="Gill Sans"/>
                <a:cs typeface="Gill Sans"/>
                <a:sym typeface="Gill Sans"/>
              </a:rPr>
            </a:br>
            <a:br>
              <a:rPr lang="en-GB" sz="1100">
                <a:solidFill>
                  <a:schemeClr val="accent4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lang="en-GB" sz="2400">
                <a:solidFill>
                  <a:schemeClr val="accent4"/>
                </a:solidFill>
                <a:latin typeface="Gill Sans"/>
                <a:ea typeface="Gill Sans"/>
                <a:cs typeface="Gill Sans"/>
                <a:sym typeface="Gill Sans"/>
              </a:rPr>
              <a:t>Field visit experience during 2nd round vaccination campaign support to Sidama region</a:t>
            </a:r>
            <a:r>
              <a:rPr lang="en-GB" sz="2400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br>
              <a:rPr lang="en-GB">
                <a:latin typeface="Gill Sans"/>
                <a:ea typeface="Gill Sans"/>
                <a:cs typeface="Gill Sans"/>
                <a:sym typeface="Gill Sans"/>
              </a:rPr>
            </a:b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65" name="Google Shape;2365;p321"/>
          <p:cNvSpPr txBox="1">
            <a:spLocks noGrp="1"/>
          </p:cNvSpPr>
          <p:nvPr>
            <p:ph type="body" idx="1"/>
          </p:nvPr>
        </p:nvSpPr>
        <p:spPr>
          <a:xfrm>
            <a:off x="457200" y="2622550"/>
            <a:ext cx="2336100" cy="18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ts val="1300"/>
              <a:buNone/>
            </a:pPr>
            <a:r>
              <a:rPr lang="en-GB">
                <a:latin typeface="Gill Sans"/>
                <a:ea typeface="Gill Sans"/>
                <a:cs typeface="Gill Sans"/>
                <a:sym typeface="Gill Sans"/>
              </a:rPr>
              <a:t>JSI case study presentation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66" name="Google Shape;2366;p321"/>
          <p:cNvSpPr txBox="1">
            <a:spLocks noGrp="1"/>
          </p:cNvSpPr>
          <p:nvPr>
            <p:ph type="body" idx="3"/>
          </p:nvPr>
        </p:nvSpPr>
        <p:spPr>
          <a:xfrm>
            <a:off x="5475249" y="3886200"/>
            <a:ext cx="3211500" cy="7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None/>
            </a:pP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GB">
                <a:latin typeface="Gill Sans"/>
                <a:ea typeface="Gill Sans"/>
                <a:cs typeface="Gill Sans"/>
                <a:sym typeface="Gill Sans"/>
              </a:rPr>
              <a:t>April 8, 2022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latin typeface="Gill Sans"/>
                <a:ea typeface="Gill Sans"/>
                <a:cs typeface="Gill Sans"/>
                <a:sym typeface="Gill Sans"/>
              </a:rPr>
              <a:t>CoVDP Implementer’s Forum: Ethiopia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1" name="Google Shape;2371;p3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GB" sz="2500">
                <a:latin typeface="Gill Sans"/>
                <a:ea typeface="Gill Sans"/>
                <a:cs typeface="Gill Sans"/>
                <a:sym typeface="Gill Sans"/>
              </a:rPr>
              <a:t> JSI’s COVID-19 </a:t>
            </a:r>
            <a:r>
              <a:rPr lang="en-GB">
                <a:latin typeface="Gill Sans"/>
                <a:ea typeface="Gill Sans"/>
                <a:cs typeface="Gill Sans"/>
                <a:sym typeface="Gill Sans"/>
              </a:rPr>
              <a:t>S</a:t>
            </a:r>
            <a:r>
              <a:rPr lang="en-GB" sz="2500">
                <a:latin typeface="Gill Sans"/>
                <a:ea typeface="Gill Sans"/>
                <a:cs typeface="Gill Sans"/>
                <a:sym typeface="Gill Sans"/>
              </a:rPr>
              <a:t>upport in Ethiopia 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72" name="Google Shape;2372;p322"/>
          <p:cNvSpPr txBox="1">
            <a:spLocks noGrp="1"/>
          </p:cNvSpPr>
          <p:nvPr>
            <p:ph type="body" idx="1"/>
          </p:nvPr>
        </p:nvSpPr>
        <p:spPr>
          <a:xfrm>
            <a:off x="402875" y="1152475"/>
            <a:ext cx="84294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JSI is providing support at national level and in multiple regions, in the areas of: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Service delivery and planning/coordination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Communication/RCCE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Data systems and data use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SzPts val="2200"/>
              <a:buNone/>
            </a:pP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7" name="Google Shape;2377;p3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500">
                <a:latin typeface="Gill Sans"/>
                <a:ea typeface="Gill Sans"/>
                <a:cs typeface="Gill Sans"/>
                <a:sym typeface="Gill Sans"/>
              </a:rPr>
              <a:t>2nd Round Campaign: Partner Visit Findings in Sidama 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78" name="Google Shape;2378;p3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Sidama region visit: February 15-25, 2022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Pre-campaign activities conducted in most districts (e.g. training, microplanning, advocacy and social mobilization)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Intra-campaign evaluation: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Campaign progressing in most districts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Very low uptake was observed in some cities in the region, especially in Hawassa city administration.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Achievement was stagnant for consecutive seven days (&lt;30 % vaccine utilization) in Hawassa city; in contrast, most rural woredas were achieving their target.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Some prioritization of COVID-19 vaccination over routine immunization occurring, leading to decreased focus for routine immunization and some session interruption for routine immunization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3" name="Google Shape;2383;p3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GB">
                <a:latin typeface="Gill Sans"/>
                <a:ea typeface="Gill Sans"/>
                <a:cs typeface="Gill Sans"/>
                <a:sym typeface="Gill Sans"/>
              </a:rPr>
              <a:t>Actions taken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84" name="Google Shape;2384;p3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-GB" sz="1800">
                <a:latin typeface="Gill Sans"/>
                <a:ea typeface="Gill Sans"/>
                <a:cs typeface="Gill Sans"/>
                <a:sym typeface="Gill Sans"/>
              </a:rPr>
              <a:t>National supervisory team with RHB EPI experts conducted frequent visits to HH, health facilities, vaccination team, industrial parks, schools, and colleges → to identify the root causes for low vaccine uptake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 sz="1800">
                <a:latin typeface="Gill Sans"/>
                <a:ea typeface="Gill Sans"/>
                <a:cs typeface="Gill Sans"/>
                <a:sym typeface="Gill Sans"/>
              </a:rPr>
              <a:t>Advocacy was conducted at lower levels/community level, including at: Industrial park management (has with 30k+ employees), and university &amp; colleges 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Targeted social mobilization conducted with standardized key messages.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ts val="1800"/>
              <a:buChar char="●"/>
            </a:pPr>
            <a:r>
              <a:rPr lang="en-GB" sz="1800">
                <a:latin typeface="Gill Sans"/>
                <a:ea typeface="Gill Sans"/>
                <a:cs typeface="Gill Sans"/>
                <a:sym typeface="Gill Sans"/>
              </a:rPr>
              <a:t>Multiple temporary vaccination sites were opened, especially in areas like: busy marketplaces, schools, offices, bus stations, and the Central Business District (CBD)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9" name="Google Shape;2389;p325"/>
          <p:cNvSpPr txBox="1">
            <a:spLocks noGrp="1"/>
          </p:cNvSpPr>
          <p:nvPr>
            <p:ph type="title"/>
          </p:nvPr>
        </p:nvSpPr>
        <p:spPr>
          <a:xfrm>
            <a:off x="457200" y="637575"/>
            <a:ext cx="31812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2500">
                <a:latin typeface="Gill Sans"/>
                <a:ea typeface="Gill Sans"/>
                <a:cs typeface="Gill Sans"/>
                <a:sym typeface="Gill Sans"/>
              </a:rPr>
              <a:t>Result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2390" name="Google Shape;2390;p325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921"/>
          <a:stretch/>
        </p:blipFill>
        <p:spPr>
          <a:xfrm>
            <a:off x="372825" y="2001000"/>
            <a:ext cx="3531377" cy="2350224"/>
          </a:xfrm>
          <a:prstGeom prst="rect">
            <a:avLst/>
          </a:prstGeom>
          <a:noFill/>
          <a:ln>
            <a:noFill/>
          </a:ln>
        </p:spPr>
      </p:pic>
      <p:sp>
        <p:nvSpPr>
          <p:cNvPr id="2391" name="Google Shape;2391;p325"/>
          <p:cNvSpPr txBox="1">
            <a:spLocks noGrp="1"/>
          </p:cNvSpPr>
          <p:nvPr>
            <p:ph type="body" idx="2"/>
          </p:nvPr>
        </p:nvSpPr>
        <p:spPr>
          <a:xfrm>
            <a:off x="3980412" y="637575"/>
            <a:ext cx="49011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By the end of the visit (10 days), the Hawassa city administration had utilized </a:t>
            </a:r>
            <a:r>
              <a:rPr lang="en-GB" sz="1900" b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98% of COVID-19 vaccines allocated</a:t>
            </a:r>
            <a:endParaRPr sz="1900" b="1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l" rtl="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92" name="Google Shape;2392;p325"/>
          <p:cNvSpPr txBox="1">
            <a:spLocks noGrp="1"/>
          </p:cNvSpPr>
          <p:nvPr>
            <p:ph type="body" idx="3"/>
          </p:nvPr>
        </p:nvSpPr>
        <p:spPr>
          <a:xfrm>
            <a:off x="1301262" y="4805363"/>
            <a:ext cx="67389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600"/>
              </a:spcBef>
              <a:spcAft>
                <a:spcPts val="1200"/>
              </a:spcAft>
              <a:buSzPts val="800"/>
              <a:buNone/>
            </a:pP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7" name="Google Shape;2397;p3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GB">
                <a:latin typeface="Gill Sans"/>
                <a:ea typeface="Gill Sans"/>
                <a:cs typeface="Gill Sans"/>
                <a:sym typeface="Gill Sans"/>
              </a:rPr>
              <a:t>Lessons Learned and Recommendations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98" name="Google Shape;2398;p326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SzPts val="2200"/>
              <a:buNone/>
            </a:pP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2399" name="Google Shape;2399;p326"/>
          <p:cNvGrpSpPr/>
          <p:nvPr/>
        </p:nvGrpSpPr>
        <p:grpSpPr>
          <a:xfrm>
            <a:off x="0" y="885201"/>
            <a:ext cx="4969562" cy="3246875"/>
            <a:chOff x="0" y="1189986"/>
            <a:chExt cx="3546900" cy="3246875"/>
          </a:xfrm>
        </p:grpSpPr>
        <p:sp>
          <p:nvSpPr>
            <p:cNvPr id="2400" name="Google Shape;2400;p326"/>
            <p:cNvSpPr/>
            <p:nvPr/>
          </p:nvSpPr>
          <p:spPr>
            <a:xfrm>
              <a:off x="0" y="1189986"/>
              <a:ext cx="3546900" cy="572700"/>
            </a:xfrm>
            <a:prstGeom prst="homePlate">
              <a:avLst>
                <a:gd name="adj" fmla="val 50000"/>
              </a:avLst>
            </a:prstGeom>
            <a:solidFill>
              <a:srgbClr val="80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Lessons Learned</a:t>
              </a:r>
              <a:endParaRPr sz="14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401" name="Google Shape;2401;p326"/>
            <p:cNvSpPr txBox="1"/>
            <p:nvPr/>
          </p:nvSpPr>
          <p:spPr>
            <a:xfrm>
              <a:off x="87003" y="1821161"/>
              <a:ext cx="31761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457200" marR="0" lvl="0" indent="-3048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Gill Sans"/>
                <a:buChar char="●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High-level advocacy had been conducted, but influential local advocacy (sub city administration, school leaderships, college and industrial park leaders, etc.) was not included.</a:t>
              </a:r>
              <a:endPara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marL="457200" marR="0" lvl="0" indent="-3048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Gill Sans"/>
                <a:buChar char="●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Social mobilization activities were not properly planned and monitored. </a:t>
              </a:r>
              <a:endPara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marL="914400" marR="0" lvl="1" indent="-3048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Gill Sans"/>
                <a:buChar char="○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E.g., Audio-mounted mobilizers have no clear area to cover. Special areas needing mobilizations were not properly identified, and messages used were not standard or linked with vaccination team.</a:t>
              </a:r>
              <a:endPara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marL="457200" marR="0" lvl="0" indent="-3048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Gill Sans"/>
                <a:buChar char="●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Vaccinating teams could not reach daily targets in fixed and outreach sites</a:t>
              </a:r>
              <a:endPara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marL="914400" marR="0" lvl="1" indent="-3048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Gill Sans"/>
                <a:buChar char="○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Planned outreaches did not consider where urban communities could best be found (e.g., did not consider working areas like CBD or other business areas)  </a:t>
              </a:r>
              <a:endPara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marL="457200" marR="0" lvl="0" indent="-3048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Gill Sans"/>
                <a:buChar char="●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COVID-19 campaign efforts were prioritized, resulting in decreased focus for RI and session interruption</a:t>
              </a:r>
              <a:endParaRPr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2402" name="Google Shape;2402;p326"/>
          <p:cNvGrpSpPr/>
          <p:nvPr/>
        </p:nvGrpSpPr>
        <p:grpSpPr>
          <a:xfrm>
            <a:off x="4469475" y="885100"/>
            <a:ext cx="4363193" cy="3391250"/>
            <a:chOff x="2944212" y="1189775"/>
            <a:chExt cx="3305700" cy="3391250"/>
          </a:xfrm>
        </p:grpSpPr>
        <p:sp>
          <p:nvSpPr>
            <p:cNvPr id="2403" name="Google Shape;2403;p326"/>
            <p:cNvSpPr/>
            <p:nvPr/>
          </p:nvSpPr>
          <p:spPr>
            <a:xfrm>
              <a:off x="2944212" y="1189775"/>
              <a:ext cx="3305700" cy="572700"/>
            </a:xfrm>
            <a:prstGeom prst="chevron">
              <a:avLst>
                <a:gd name="adj" fmla="val 50000"/>
              </a:avLst>
            </a:prstGeom>
            <a:solidFill>
              <a:srgbClr val="B02C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Recommendations</a:t>
              </a:r>
              <a:endParaRPr sz="14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404" name="Google Shape;2404;p326"/>
            <p:cNvSpPr txBox="1"/>
            <p:nvPr/>
          </p:nvSpPr>
          <p:spPr>
            <a:xfrm>
              <a:off x="3053217" y="1965325"/>
              <a:ext cx="30129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457200" marR="0" lvl="0" indent="-3048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Gill Sans"/>
                <a:buChar char="●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Advocacy should occur at lower levels (conduct local advocacy): local business associations, industrial parks, schools/colleges, etc…</a:t>
              </a:r>
              <a:endPara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marL="457200" marR="0" lvl="0" indent="-304800" algn="l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Gill Sans"/>
                <a:buChar char="●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Social mobilization activities (e.g. audio mounted vehicles) in urban areas should be clearly planned and strategic to reaching priority populations, using standardized key messages </a:t>
              </a:r>
              <a:endPara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marL="457200" marR="0" lvl="0" indent="-304800" algn="l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Gill Sans"/>
                <a:buChar char="●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Need additional outreach sessions/strategies to reach target populations in urban areas</a:t>
              </a:r>
              <a:endPara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marL="457200" marR="0" lvl="0" indent="-304800" algn="l" rtl="0">
                <a:lnSpc>
                  <a:spcPct val="100000"/>
                </a:lnSpc>
                <a:spcBef>
                  <a:spcPts val="1000"/>
                </a:spcBef>
                <a:spcAft>
                  <a:spcPts val="1000"/>
                </a:spcAft>
                <a:buClr>
                  <a:schemeClr val="dk1"/>
                </a:buClr>
                <a:buSzPts val="1200"/>
                <a:buFont typeface="Gill Sans"/>
                <a:buChar char="●"/>
              </a:pPr>
              <a:r>
                <a:rPr lang="en-GB" sz="1200" b="0" i="0" u="none" strike="noStrike" cap="non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Use every COVID-19 vaccination opportunity for RI program strengthening; ensure campaign planning also includes planning to maintain RI services</a:t>
              </a:r>
              <a:endParaRPr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9" name="Google Shape;2409;p3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GB">
                <a:latin typeface="Gill Sans"/>
                <a:ea typeface="Gill Sans"/>
                <a:cs typeface="Gill Sans"/>
                <a:sym typeface="Gill Sans"/>
              </a:rPr>
              <a:t>Thank you 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&amp;T slide template 2017">
  <a:themeElements>
    <a:clrScheme name="Custom 1">
      <a:dk1>
        <a:srgbClr val="000000"/>
      </a:dk1>
      <a:lt1>
        <a:srgbClr val="FFFFFF"/>
      </a:lt1>
      <a:dk2>
        <a:srgbClr val="002855"/>
      </a:dk2>
      <a:lt2>
        <a:srgbClr val="AEB7BE"/>
      </a:lt2>
      <a:accent1>
        <a:srgbClr val="67B2E8"/>
      </a:accent1>
      <a:accent2>
        <a:srgbClr val="0072CE"/>
      </a:accent2>
      <a:accent3>
        <a:srgbClr val="E4002B"/>
      </a:accent3>
      <a:accent4>
        <a:srgbClr val="FF901C"/>
      </a:accent4>
      <a:accent5>
        <a:srgbClr val="768692"/>
      </a:accent5>
      <a:accent6>
        <a:srgbClr val="002855"/>
      </a:accent6>
      <a:hlink>
        <a:srgbClr val="0072CE"/>
      </a:hlink>
      <a:folHlink>
        <a:srgbClr val="0028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555</Words>
  <Application>Microsoft Office PowerPoint</Application>
  <PresentationFormat>On-screen Show (16:9)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Gill Sans</vt:lpstr>
      <vt:lpstr>Arial</vt:lpstr>
      <vt:lpstr>R&amp;T slide template 2017</vt:lpstr>
      <vt:lpstr>Enhanced advocacy and social mobilization and use of mixed service delivery strategies to increase uptake of COVID-19 vaccination in an urban setting  Field visit experience during 2nd round vaccination campaign support to Sidama region  </vt:lpstr>
      <vt:lpstr> JSI’s COVID-19 Support in Ethiopia </vt:lpstr>
      <vt:lpstr>2nd Round Campaign: Partner Visit Findings in Sidama </vt:lpstr>
      <vt:lpstr>Actions taken</vt:lpstr>
      <vt:lpstr>Result</vt:lpstr>
      <vt:lpstr>Lessons Learned and Recommendations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Implementer’s Forum</dc:title>
  <dc:creator>RAMIREZ GONZALEZ, Alejandro</dc:creator>
  <cp:lastModifiedBy>RAMIREZ GONZALEZ, Alejandro</cp:lastModifiedBy>
  <cp:revision>1</cp:revision>
  <dcterms:modified xsi:type="dcterms:W3CDTF">2022-06-16T12:58:13Z</dcterms:modified>
</cp:coreProperties>
</file>