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5" r:id="rId1"/>
  </p:sldMasterIdLst>
  <p:notesMasterIdLst>
    <p:notesMasterId r:id="rId9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3D0C74-2151-41C5-ABD7-04795859BEBD}">
  <a:tblStyle styleId="{B43D0C74-2151-41C5-ABD7-04795859BEB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C0C4A7-EC84-4FB5-8524-67DEACE58D7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7"/>
          </a:solidFill>
        </a:fill>
      </a:tcStyle>
    </a:wholeTbl>
    <a:band1H>
      <a:tcTxStyle/>
      <a:tcStyle>
        <a:tcBdr/>
        <a:fill>
          <a:solidFill>
            <a:srgbClr val="CACC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C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7D794A-2AB3-4735-A262-999A918DC51C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8767F2-A934-4AC3-9F6C-2CE9FA03E04A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27" d="100"/>
          <a:sy n="127" d="100"/>
        </p:scale>
        <p:origin x="106" y="1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IREZ GONZALEZ, Alejandro" userId="f85759c6-dd51-4b10-afc6-8161062f0dd8" providerId="ADAL" clId="{1E61C2D8-A6AA-4E2E-A548-5D4316C74822}"/>
    <pc:docChg chg="delSld delMainMaster">
      <pc:chgData name="RAMIREZ GONZALEZ, Alejandro" userId="f85759c6-dd51-4b10-afc6-8161062f0dd8" providerId="ADAL" clId="{1E61C2D8-A6AA-4E2E-A548-5D4316C74822}" dt="2022-06-16T13:00:02.763" v="36" actId="47"/>
      <pc:docMkLst>
        <pc:docMk/>
      </pc:docMkLst>
      <pc:sldChg chg="del">
        <pc:chgData name="RAMIREZ GONZALEZ, Alejandro" userId="f85759c6-dd51-4b10-afc6-8161062f0dd8" providerId="ADAL" clId="{1E61C2D8-A6AA-4E2E-A548-5D4316C74822}" dt="2022-06-16T12:59:12.596" v="0" actId="47"/>
        <pc:sldMkLst>
          <pc:docMk/>
          <pc:sldMk cId="0" sldId="256"/>
        </pc:sldMkLst>
      </pc:sldChg>
      <pc:sldChg chg="del">
        <pc:chgData name="RAMIREZ GONZALEZ, Alejandro" userId="f85759c6-dd51-4b10-afc6-8161062f0dd8" providerId="ADAL" clId="{1E61C2D8-A6AA-4E2E-A548-5D4316C74822}" dt="2022-06-16T12:59:13.155" v="1" actId="47"/>
        <pc:sldMkLst>
          <pc:docMk/>
          <pc:sldMk cId="0" sldId="257"/>
        </pc:sldMkLst>
      </pc:sldChg>
      <pc:sldChg chg="del">
        <pc:chgData name="RAMIREZ GONZALEZ, Alejandro" userId="f85759c6-dd51-4b10-afc6-8161062f0dd8" providerId="ADAL" clId="{1E61C2D8-A6AA-4E2E-A548-5D4316C74822}" dt="2022-06-16T12:59:13.694" v="2" actId="47"/>
        <pc:sldMkLst>
          <pc:docMk/>
          <pc:sldMk cId="0" sldId="258"/>
        </pc:sldMkLst>
      </pc:sldChg>
      <pc:sldChg chg="del">
        <pc:chgData name="RAMIREZ GONZALEZ, Alejandro" userId="f85759c6-dd51-4b10-afc6-8161062f0dd8" providerId="ADAL" clId="{1E61C2D8-A6AA-4E2E-A548-5D4316C74822}" dt="2022-06-16T12:59:14.182" v="3" actId="47"/>
        <pc:sldMkLst>
          <pc:docMk/>
          <pc:sldMk cId="0" sldId="259"/>
        </pc:sldMkLst>
      </pc:sldChg>
      <pc:sldChg chg="del">
        <pc:chgData name="RAMIREZ GONZALEZ, Alejandro" userId="f85759c6-dd51-4b10-afc6-8161062f0dd8" providerId="ADAL" clId="{1E61C2D8-A6AA-4E2E-A548-5D4316C74822}" dt="2022-06-16T12:59:14.599" v="4" actId="47"/>
        <pc:sldMkLst>
          <pc:docMk/>
          <pc:sldMk cId="0" sldId="260"/>
        </pc:sldMkLst>
      </pc:sldChg>
      <pc:sldChg chg="del">
        <pc:chgData name="RAMIREZ GONZALEZ, Alejandro" userId="f85759c6-dd51-4b10-afc6-8161062f0dd8" providerId="ADAL" clId="{1E61C2D8-A6AA-4E2E-A548-5D4316C74822}" dt="2022-06-16T12:59:15.078" v="5" actId="47"/>
        <pc:sldMkLst>
          <pc:docMk/>
          <pc:sldMk cId="0" sldId="261"/>
        </pc:sldMkLst>
      </pc:sldChg>
      <pc:sldChg chg="del">
        <pc:chgData name="RAMIREZ GONZALEZ, Alejandro" userId="f85759c6-dd51-4b10-afc6-8161062f0dd8" providerId="ADAL" clId="{1E61C2D8-A6AA-4E2E-A548-5D4316C74822}" dt="2022-06-16T12:59:15.381" v="6" actId="47"/>
        <pc:sldMkLst>
          <pc:docMk/>
          <pc:sldMk cId="0" sldId="262"/>
        </pc:sldMkLst>
      </pc:sldChg>
      <pc:sldChg chg="del">
        <pc:chgData name="RAMIREZ GONZALEZ, Alejandro" userId="f85759c6-dd51-4b10-afc6-8161062f0dd8" providerId="ADAL" clId="{1E61C2D8-A6AA-4E2E-A548-5D4316C74822}" dt="2022-06-16T12:59:15.549" v="7" actId="47"/>
        <pc:sldMkLst>
          <pc:docMk/>
          <pc:sldMk cId="0" sldId="263"/>
        </pc:sldMkLst>
      </pc:sldChg>
      <pc:sldChg chg="del">
        <pc:chgData name="RAMIREZ GONZALEZ, Alejandro" userId="f85759c6-dd51-4b10-afc6-8161062f0dd8" providerId="ADAL" clId="{1E61C2D8-A6AA-4E2E-A548-5D4316C74822}" dt="2022-06-16T12:59:15.715" v="8" actId="47"/>
        <pc:sldMkLst>
          <pc:docMk/>
          <pc:sldMk cId="0" sldId="264"/>
        </pc:sldMkLst>
      </pc:sldChg>
      <pc:sldChg chg="del">
        <pc:chgData name="RAMIREZ GONZALEZ, Alejandro" userId="f85759c6-dd51-4b10-afc6-8161062f0dd8" providerId="ADAL" clId="{1E61C2D8-A6AA-4E2E-A548-5D4316C74822}" dt="2022-06-16T12:59:15.875" v="9" actId="47"/>
        <pc:sldMkLst>
          <pc:docMk/>
          <pc:sldMk cId="0" sldId="265"/>
        </pc:sldMkLst>
      </pc:sldChg>
      <pc:sldChg chg="del">
        <pc:chgData name="RAMIREZ GONZALEZ, Alejandro" userId="f85759c6-dd51-4b10-afc6-8161062f0dd8" providerId="ADAL" clId="{1E61C2D8-A6AA-4E2E-A548-5D4316C74822}" dt="2022-06-16T12:59:16.054" v="10" actId="47"/>
        <pc:sldMkLst>
          <pc:docMk/>
          <pc:sldMk cId="0" sldId="266"/>
        </pc:sldMkLst>
      </pc:sldChg>
      <pc:sldChg chg="del">
        <pc:chgData name="RAMIREZ GONZALEZ, Alejandro" userId="f85759c6-dd51-4b10-afc6-8161062f0dd8" providerId="ADAL" clId="{1E61C2D8-A6AA-4E2E-A548-5D4316C74822}" dt="2022-06-16T12:59:16.207" v="11" actId="47"/>
        <pc:sldMkLst>
          <pc:docMk/>
          <pc:sldMk cId="0" sldId="267"/>
        </pc:sldMkLst>
      </pc:sldChg>
      <pc:sldChg chg="del">
        <pc:chgData name="RAMIREZ GONZALEZ, Alejandro" userId="f85759c6-dd51-4b10-afc6-8161062f0dd8" providerId="ADAL" clId="{1E61C2D8-A6AA-4E2E-A548-5D4316C74822}" dt="2022-06-16T12:59:16.923" v="12" actId="47"/>
        <pc:sldMkLst>
          <pc:docMk/>
          <pc:sldMk cId="0" sldId="268"/>
        </pc:sldMkLst>
      </pc:sldChg>
      <pc:sldChg chg="del">
        <pc:chgData name="RAMIREZ GONZALEZ, Alejandro" userId="f85759c6-dd51-4b10-afc6-8161062f0dd8" providerId="ADAL" clId="{1E61C2D8-A6AA-4E2E-A548-5D4316C74822}" dt="2022-06-16T12:59:17.465" v="13" actId="47"/>
        <pc:sldMkLst>
          <pc:docMk/>
          <pc:sldMk cId="0" sldId="269"/>
        </pc:sldMkLst>
      </pc:sldChg>
      <pc:sldChg chg="del">
        <pc:chgData name="RAMIREZ GONZALEZ, Alejandro" userId="f85759c6-dd51-4b10-afc6-8161062f0dd8" providerId="ADAL" clId="{1E61C2D8-A6AA-4E2E-A548-5D4316C74822}" dt="2022-06-16T12:59:18.241" v="14" actId="47"/>
        <pc:sldMkLst>
          <pc:docMk/>
          <pc:sldMk cId="0" sldId="270"/>
        </pc:sldMkLst>
      </pc:sldChg>
      <pc:sldChg chg="del">
        <pc:chgData name="RAMIREZ GONZALEZ, Alejandro" userId="f85759c6-dd51-4b10-afc6-8161062f0dd8" providerId="ADAL" clId="{1E61C2D8-A6AA-4E2E-A548-5D4316C74822}" dt="2022-06-16T12:59:18.611" v="15" actId="47"/>
        <pc:sldMkLst>
          <pc:docMk/>
          <pc:sldMk cId="0" sldId="271"/>
        </pc:sldMkLst>
      </pc:sldChg>
      <pc:sldChg chg="del">
        <pc:chgData name="RAMIREZ GONZALEZ, Alejandro" userId="f85759c6-dd51-4b10-afc6-8161062f0dd8" providerId="ADAL" clId="{1E61C2D8-A6AA-4E2E-A548-5D4316C74822}" dt="2022-06-16T12:59:19.168" v="16" actId="47"/>
        <pc:sldMkLst>
          <pc:docMk/>
          <pc:sldMk cId="0" sldId="272"/>
        </pc:sldMkLst>
      </pc:sldChg>
      <pc:sldChg chg="del">
        <pc:chgData name="RAMIREZ GONZALEZ, Alejandro" userId="f85759c6-dd51-4b10-afc6-8161062f0dd8" providerId="ADAL" clId="{1E61C2D8-A6AA-4E2E-A548-5D4316C74822}" dt="2022-06-16T12:59:19.858" v="17" actId="47"/>
        <pc:sldMkLst>
          <pc:docMk/>
          <pc:sldMk cId="0" sldId="273"/>
        </pc:sldMkLst>
      </pc:sldChg>
      <pc:sldChg chg="del">
        <pc:chgData name="RAMIREZ GONZALEZ, Alejandro" userId="f85759c6-dd51-4b10-afc6-8161062f0dd8" providerId="ADAL" clId="{1E61C2D8-A6AA-4E2E-A548-5D4316C74822}" dt="2022-06-16T12:59:20.361" v="18" actId="47"/>
        <pc:sldMkLst>
          <pc:docMk/>
          <pc:sldMk cId="0" sldId="274"/>
        </pc:sldMkLst>
      </pc:sldChg>
      <pc:sldChg chg="del">
        <pc:chgData name="RAMIREZ GONZALEZ, Alejandro" userId="f85759c6-dd51-4b10-afc6-8161062f0dd8" providerId="ADAL" clId="{1E61C2D8-A6AA-4E2E-A548-5D4316C74822}" dt="2022-06-16T12:59:20.524" v="19" actId="47"/>
        <pc:sldMkLst>
          <pc:docMk/>
          <pc:sldMk cId="0" sldId="275"/>
        </pc:sldMkLst>
      </pc:sldChg>
      <pc:sldChg chg="del">
        <pc:chgData name="RAMIREZ GONZALEZ, Alejandro" userId="f85759c6-dd51-4b10-afc6-8161062f0dd8" providerId="ADAL" clId="{1E61C2D8-A6AA-4E2E-A548-5D4316C74822}" dt="2022-06-16T12:59:20.673" v="20" actId="47"/>
        <pc:sldMkLst>
          <pc:docMk/>
          <pc:sldMk cId="0" sldId="276"/>
        </pc:sldMkLst>
      </pc:sldChg>
      <pc:sldChg chg="del">
        <pc:chgData name="RAMIREZ GONZALEZ, Alejandro" userId="f85759c6-dd51-4b10-afc6-8161062f0dd8" providerId="ADAL" clId="{1E61C2D8-A6AA-4E2E-A548-5D4316C74822}" dt="2022-06-16T12:59:20.815" v="21" actId="47"/>
        <pc:sldMkLst>
          <pc:docMk/>
          <pc:sldMk cId="0" sldId="277"/>
        </pc:sldMkLst>
      </pc:sldChg>
      <pc:sldChg chg="del">
        <pc:chgData name="RAMIREZ GONZALEZ, Alejandro" userId="f85759c6-dd51-4b10-afc6-8161062f0dd8" providerId="ADAL" clId="{1E61C2D8-A6AA-4E2E-A548-5D4316C74822}" dt="2022-06-16T12:59:20.970" v="22" actId="47"/>
        <pc:sldMkLst>
          <pc:docMk/>
          <pc:sldMk cId="0" sldId="278"/>
        </pc:sldMkLst>
      </pc:sldChg>
      <pc:sldChg chg="del">
        <pc:chgData name="RAMIREZ GONZALEZ, Alejandro" userId="f85759c6-dd51-4b10-afc6-8161062f0dd8" providerId="ADAL" clId="{1E61C2D8-A6AA-4E2E-A548-5D4316C74822}" dt="2022-06-16T12:59:21.130" v="23" actId="47"/>
        <pc:sldMkLst>
          <pc:docMk/>
          <pc:sldMk cId="0" sldId="279"/>
        </pc:sldMkLst>
      </pc:sldChg>
      <pc:sldChg chg="del">
        <pc:chgData name="RAMIREZ GONZALEZ, Alejandro" userId="f85759c6-dd51-4b10-afc6-8161062f0dd8" providerId="ADAL" clId="{1E61C2D8-A6AA-4E2E-A548-5D4316C74822}" dt="2022-06-16T12:59:21.283" v="24" actId="47"/>
        <pc:sldMkLst>
          <pc:docMk/>
          <pc:sldMk cId="0" sldId="280"/>
        </pc:sldMkLst>
      </pc:sldChg>
      <pc:sldChg chg="del">
        <pc:chgData name="RAMIREZ GONZALEZ, Alejandro" userId="f85759c6-dd51-4b10-afc6-8161062f0dd8" providerId="ADAL" clId="{1E61C2D8-A6AA-4E2E-A548-5D4316C74822}" dt="2022-06-16T12:59:21.743" v="25" actId="47"/>
        <pc:sldMkLst>
          <pc:docMk/>
          <pc:sldMk cId="0" sldId="281"/>
        </pc:sldMkLst>
      </pc:sldChg>
      <pc:sldChg chg="del">
        <pc:chgData name="RAMIREZ GONZALEZ, Alejandro" userId="f85759c6-dd51-4b10-afc6-8161062f0dd8" providerId="ADAL" clId="{1E61C2D8-A6AA-4E2E-A548-5D4316C74822}" dt="2022-06-16T12:59:22.170" v="26" actId="47"/>
        <pc:sldMkLst>
          <pc:docMk/>
          <pc:sldMk cId="0" sldId="282"/>
        </pc:sldMkLst>
      </pc:sldChg>
      <pc:sldChg chg="del">
        <pc:chgData name="RAMIREZ GONZALEZ, Alejandro" userId="f85759c6-dd51-4b10-afc6-8161062f0dd8" providerId="ADAL" clId="{1E61C2D8-A6AA-4E2E-A548-5D4316C74822}" dt="2022-06-16T12:59:23.006" v="27" actId="47"/>
        <pc:sldMkLst>
          <pc:docMk/>
          <pc:sldMk cId="0" sldId="283"/>
        </pc:sldMkLst>
      </pc:sldChg>
      <pc:sldChg chg="del">
        <pc:chgData name="RAMIREZ GONZALEZ, Alejandro" userId="f85759c6-dd51-4b10-afc6-8161062f0dd8" providerId="ADAL" clId="{1E61C2D8-A6AA-4E2E-A548-5D4316C74822}" dt="2022-06-16T12:59:24.381" v="28" actId="47"/>
        <pc:sldMkLst>
          <pc:docMk/>
          <pc:sldMk cId="0" sldId="284"/>
        </pc:sldMkLst>
      </pc:sldChg>
      <pc:sldChg chg="del">
        <pc:chgData name="RAMIREZ GONZALEZ, Alejandro" userId="f85759c6-dd51-4b10-afc6-8161062f0dd8" providerId="ADAL" clId="{1E61C2D8-A6AA-4E2E-A548-5D4316C74822}" dt="2022-06-16T12:59:57.286" v="29" actId="47"/>
        <pc:sldMkLst>
          <pc:docMk/>
          <pc:sldMk cId="0" sldId="292"/>
        </pc:sldMkLst>
      </pc:sldChg>
      <pc:sldChg chg="del">
        <pc:chgData name="RAMIREZ GONZALEZ, Alejandro" userId="f85759c6-dd51-4b10-afc6-8161062f0dd8" providerId="ADAL" clId="{1E61C2D8-A6AA-4E2E-A548-5D4316C74822}" dt="2022-06-16T12:59:58.058" v="30" actId="47"/>
        <pc:sldMkLst>
          <pc:docMk/>
          <pc:sldMk cId="0" sldId="293"/>
        </pc:sldMkLst>
      </pc:sldChg>
      <pc:sldChg chg="del">
        <pc:chgData name="RAMIREZ GONZALEZ, Alejandro" userId="f85759c6-dd51-4b10-afc6-8161062f0dd8" providerId="ADAL" clId="{1E61C2D8-A6AA-4E2E-A548-5D4316C74822}" dt="2022-06-16T12:59:58.649" v="31" actId="47"/>
        <pc:sldMkLst>
          <pc:docMk/>
          <pc:sldMk cId="0" sldId="294"/>
        </pc:sldMkLst>
      </pc:sldChg>
      <pc:sldChg chg="del">
        <pc:chgData name="RAMIREZ GONZALEZ, Alejandro" userId="f85759c6-dd51-4b10-afc6-8161062f0dd8" providerId="ADAL" clId="{1E61C2D8-A6AA-4E2E-A548-5D4316C74822}" dt="2022-06-16T13:00:00.041" v="32" actId="47"/>
        <pc:sldMkLst>
          <pc:docMk/>
          <pc:sldMk cId="0" sldId="295"/>
        </pc:sldMkLst>
      </pc:sldChg>
      <pc:sldChg chg="del">
        <pc:chgData name="RAMIREZ GONZALEZ, Alejandro" userId="f85759c6-dd51-4b10-afc6-8161062f0dd8" providerId="ADAL" clId="{1E61C2D8-A6AA-4E2E-A548-5D4316C74822}" dt="2022-06-16T13:00:00.664" v="33" actId="47"/>
        <pc:sldMkLst>
          <pc:docMk/>
          <pc:sldMk cId="0" sldId="296"/>
        </pc:sldMkLst>
      </pc:sldChg>
      <pc:sldChg chg="del">
        <pc:chgData name="RAMIREZ GONZALEZ, Alejandro" userId="f85759c6-dd51-4b10-afc6-8161062f0dd8" providerId="ADAL" clId="{1E61C2D8-A6AA-4E2E-A548-5D4316C74822}" dt="2022-06-16T13:00:01.334" v="34" actId="47"/>
        <pc:sldMkLst>
          <pc:docMk/>
          <pc:sldMk cId="0" sldId="297"/>
        </pc:sldMkLst>
      </pc:sldChg>
      <pc:sldChg chg="del">
        <pc:chgData name="RAMIREZ GONZALEZ, Alejandro" userId="f85759c6-dd51-4b10-afc6-8161062f0dd8" providerId="ADAL" clId="{1E61C2D8-A6AA-4E2E-A548-5D4316C74822}" dt="2022-06-16T13:00:02.021" v="35" actId="47"/>
        <pc:sldMkLst>
          <pc:docMk/>
          <pc:sldMk cId="0" sldId="298"/>
        </pc:sldMkLst>
      </pc:sldChg>
      <pc:sldChg chg="del">
        <pc:chgData name="RAMIREZ GONZALEZ, Alejandro" userId="f85759c6-dd51-4b10-afc6-8161062f0dd8" providerId="ADAL" clId="{1E61C2D8-A6AA-4E2E-A548-5D4316C74822}" dt="2022-06-16T13:00:02.763" v="36" actId="47"/>
        <pc:sldMkLst>
          <pc:docMk/>
          <pc:sldMk cId="0" sldId="299"/>
        </pc:sldMkLst>
      </pc:sldChg>
      <pc:sldMasterChg chg="del delSldLayout">
        <pc:chgData name="RAMIREZ GONZALEZ, Alejandro" userId="f85759c6-dd51-4b10-afc6-8161062f0dd8" providerId="ADAL" clId="{1E61C2D8-A6AA-4E2E-A548-5D4316C74822}" dt="2022-06-16T12:59:19.168" v="16" actId="47"/>
        <pc:sldMasterMkLst>
          <pc:docMk/>
          <pc:sldMasterMk cId="0" sldId="2147483743"/>
        </pc:sldMasterMkLst>
        <pc:sldLayoutChg chg="del">
          <pc:chgData name="RAMIREZ GONZALEZ, Alejandro" userId="f85759c6-dd51-4b10-afc6-8161062f0dd8" providerId="ADAL" clId="{1E61C2D8-A6AA-4E2E-A548-5D4316C74822}" dt="2022-06-16T12:59:19.168" v="16" actId="47"/>
          <pc:sldLayoutMkLst>
            <pc:docMk/>
            <pc:sldMasterMk cId="0" sldId="2147483743"/>
            <pc:sldLayoutMk cId="0" sldId="2147483648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9.168" v="16" actId="47"/>
          <pc:sldLayoutMkLst>
            <pc:docMk/>
            <pc:sldMasterMk cId="0" sldId="2147483743"/>
            <pc:sldLayoutMk cId="0" sldId="2147483649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9.168" v="16" actId="47"/>
          <pc:sldLayoutMkLst>
            <pc:docMk/>
            <pc:sldMasterMk cId="0" sldId="2147483743"/>
            <pc:sldLayoutMk cId="0" sldId="2147483650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9.168" v="16" actId="47"/>
          <pc:sldLayoutMkLst>
            <pc:docMk/>
            <pc:sldMasterMk cId="0" sldId="2147483743"/>
            <pc:sldLayoutMk cId="0" sldId="2147483651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9.168" v="16" actId="47"/>
          <pc:sldLayoutMkLst>
            <pc:docMk/>
            <pc:sldMasterMk cId="0" sldId="2147483743"/>
            <pc:sldLayoutMk cId="0" sldId="2147483652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9.168" v="16" actId="47"/>
          <pc:sldLayoutMkLst>
            <pc:docMk/>
            <pc:sldMasterMk cId="0" sldId="2147483743"/>
            <pc:sldLayoutMk cId="0" sldId="2147483653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9.168" v="16" actId="47"/>
          <pc:sldLayoutMkLst>
            <pc:docMk/>
            <pc:sldMasterMk cId="0" sldId="2147483743"/>
            <pc:sldLayoutMk cId="0" sldId="2147483654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9.168" v="16" actId="47"/>
          <pc:sldLayoutMkLst>
            <pc:docMk/>
            <pc:sldMasterMk cId="0" sldId="2147483743"/>
            <pc:sldLayoutMk cId="0" sldId="2147483655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5.381" v="6" actId="47"/>
          <pc:sldLayoutMkLst>
            <pc:docMk/>
            <pc:sldMasterMk cId="0" sldId="2147483743"/>
            <pc:sldLayoutMk cId="0" sldId="2147483656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9.168" v="16" actId="47"/>
          <pc:sldLayoutMkLst>
            <pc:docMk/>
            <pc:sldMasterMk cId="0" sldId="2147483743"/>
            <pc:sldLayoutMk cId="0" sldId="2147483657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9.168" v="16" actId="47"/>
          <pc:sldLayoutMkLst>
            <pc:docMk/>
            <pc:sldMasterMk cId="0" sldId="2147483743"/>
            <pc:sldLayoutMk cId="0" sldId="2147483658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4.182" v="3" actId="47"/>
          <pc:sldLayoutMkLst>
            <pc:docMk/>
            <pc:sldMasterMk cId="0" sldId="2147483743"/>
            <pc:sldLayoutMk cId="0" sldId="2147483659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6.207" v="11" actId="47"/>
          <pc:sldLayoutMkLst>
            <pc:docMk/>
            <pc:sldMasterMk cId="0" sldId="2147483743"/>
            <pc:sldLayoutMk cId="0" sldId="2147483660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5.078" v="5" actId="47"/>
          <pc:sldLayoutMkLst>
            <pc:docMk/>
            <pc:sldMasterMk cId="0" sldId="2147483743"/>
            <pc:sldLayoutMk cId="0" sldId="2147483661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9.168" v="16" actId="47"/>
          <pc:sldLayoutMkLst>
            <pc:docMk/>
            <pc:sldMasterMk cId="0" sldId="2147483743"/>
            <pc:sldLayoutMk cId="0" sldId="2147483662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8.611" v="15" actId="47"/>
          <pc:sldLayoutMkLst>
            <pc:docMk/>
            <pc:sldMasterMk cId="0" sldId="2147483743"/>
            <pc:sldLayoutMk cId="0" sldId="2147483663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9.168" v="16" actId="47"/>
          <pc:sldLayoutMkLst>
            <pc:docMk/>
            <pc:sldMasterMk cId="0" sldId="2147483743"/>
            <pc:sldLayoutMk cId="0" sldId="2147483664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9.168" v="16" actId="47"/>
          <pc:sldLayoutMkLst>
            <pc:docMk/>
            <pc:sldMasterMk cId="0" sldId="2147483743"/>
            <pc:sldLayoutMk cId="0" sldId="2147483665"/>
          </pc:sldLayoutMkLst>
        </pc:sldLayoutChg>
      </pc:sldMasterChg>
      <pc:sldMasterChg chg="del delSldLayout">
        <pc:chgData name="RAMIREZ GONZALEZ, Alejandro" userId="f85759c6-dd51-4b10-afc6-8161062f0dd8" providerId="ADAL" clId="{1E61C2D8-A6AA-4E2E-A548-5D4316C74822}" dt="2022-06-16T13:00:02.763" v="36" actId="47"/>
        <pc:sldMasterMkLst>
          <pc:docMk/>
          <pc:sldMasterMk cId="0" sldId="2147483744"/>
        </pc:sldMasterMkLst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66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2.596" v="0" actId="47"/>
          <pc:sldLayoutMkLst>
            <pc:docMk/>
            <pc:sldMasterMk cId="0" sldId="2147483744"/>
            <pc:sldLayoutMk cId="0" sldId="2147483667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68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69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13.155" v="1" actId="47"/>
          <pc:sldLayoutMkLst>
            <pc:docMk/>
            <pc:sldMasterMk cId="0" sldId="2147483744"/>
            <pc:sldLayoutMk cId="0" sldId="2147483670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3.006" v="27" actId="47"/>
          <pc:sldLayoutMkLst>
            <pc:docMk/>
            <pc:sldMasterMk cId="0" sldId="2147483744"/>
            <pc:sldLayoutMk cId="0" sldId="2147483671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72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73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021" v="35" actId="47"/>
          <pc:sldLayoutMkLst>
            <pc:docMk/>
            <pc:sldMasterMk cId="0" sldId="2147483744"/>
            <pc:sldLayoutMk cId="0" sldId="2147483674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75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76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77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78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79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80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81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82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83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84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85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86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87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88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89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90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91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0.524" v="19" actId="47"/>
          <pc:sldLayoutMkLst>
            <pc:docMk/>
            <pc:sldMasterMk cId="0" sldId="2147483744"/>
            <pc:sldLayoutMk cId="0" sldId="2147483692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93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2.763" v="36" actId="47"/>
          <pc:sldLayoutMkLst>
            <pc:docMk/>
            <pc:sldMasterMk cId="0" sldId="2147483744"/>
            <pc:sldLayoutMk cId="0" sldId="2147483694"/>
          </pc:sldLayoutMkLst>
        </pc:sldLayoutChg>
      </pc:sldMasterChg>
      <pc:sldMasterChg chg="del delSldLayout">
        <pc:chgData name="RAMIREZ GONZALEZ, Alejandro" userId="f85759c6-dd51-4b10-afc6-8161062f0dd8" providerId="ADAL" clId="{1E61C2D8-A6AA-4E2E-A548-5D4316C74822}" dt="2022-06-16T13:00:00.041" v="32" actId="47"/>
        <pc:sldMasterMkLst>
          <pc:docMk/>
          <pc:sldMasterMk cId="0" sldId="2147483746"/>
        </pc:sldMasterMkLst>
        <pc:sldLayoutChg chg="del">
          <pc:chgData name="RAMIREZ GONZALEZ, Alejandro" userId="f85759c6-dd51-4b10-afc6-8161062f0dd8" providerId="ADAL" clId="{1E61C2D8-A6AA-4E2E-A548-5D4316C74822}" dt="2022-06-16T12:59:57.286" v="29" actId="47"/>
          <pc:sldLayoutMkLst>
            <pc:docMk/>
            <pc:sldMasterMk cId="0" sldId="2147483746"/>
            <pc:sldLayoutMk cId="0" sldId="2147483709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58.649" v="31" actId="47"/>
          <pc:sldLayoutMkLst>
            <pc:docMk/>
            <pc:sldMasterMk cId="0" sldId="2147483746"/>
            <pc:sldLayoutMk cId="0" sldId="2147483710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11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12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13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14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15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16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17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18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19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20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21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22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23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24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25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26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27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28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3:00:00.041" v="32" actId="47"/>
          <pc:sldLayoutMkLst>
            <pc:docMk/>
            <pc:sldMasterMk cId="0" sldId="2147483746"/>
            <pc:sldLayoutMk cId="0" sldId="2147483729"/>
          </pc:sldLayoutMkLst>
        </pc:sldLayoutChg>
      </pc:sldMasterChg>
      <pc:sldMasterChg chg="del delSldLayout">
        <pc:chgData name="RAMIREZ GONZALEZ, Alejandro" userId="f85759c6-dd51-4b10-afc6-8161062f0dd8" providerId="ADAL" clId="{1E61C2D8-A6AA-4E2E-A548-5D4316C74822}" dt="2022-06-16T12:59:20.361" v="18" actId="47"/>
        <pc:sldMasterMkLst>
          <pc:docMk/>
          <pc:sldMasterMk cId="0" sldId="2147483747"/>
        </pc:sldMasterMkLst>
        <pc:sldLayoutChg chg="del">
          <pc:chgData name="RAMIREZ GONZALEZ, Alejandro" userId="f85759c6-dd51-4b10-afc6-8161062f0dd8" providerId="ADAL" clId="{1E61C2D8-A6AA-4E2E-A548-5D4316C74822}" dt="2022-06-16T12:59:20.361" v="18" actId="47"/>
          <pc:sldLayoutMkLst>
            <pc:docMk/>
            <pc:sldMasterMk cId="0" sldId="2147483747"/>
            <pc:sldLayoutMk cId="0" sldId="2147483730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0.361" v="18" actId="47"/>
          <pc:sldLayoutMkLst>
            <pc:docMk/>
            <pc:sldMasterMk cId="0" sldId="2147483747"/>
            <pc:sldLayoutMk cId="0" sldId="2147483731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0.361" v="18" actId="47"/>
          <pc:sldLayoutMkLst>
            <pc:docMk/>
            <pc:sldMasterMk cId="0" sldId="2147483747"/>
            <pc:sldLayoutMk cId="0" sldId="2147483732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0.361" v="18" actId="47"/>
          <pc:sldLayoutMkLst>
            <pc:docMk/>
            <pc:sldMasterMk cId="0" sldId="2147483747"/>
            <pc:sldLayoutMk cId="0" sldId="2147483733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0.361" v="18" actId="47"/>
          <pc:sldLayoutMkLst>
            <pc:docMk/>
            <pc:sldMasterMk cId="0" sldId="2147483747"/>
            <pc:sldLayoutMk cId="0" sldId="2147483734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0.361" v="18" actId="47"/>
          <pc:sldLayoutMkLst>
            <pc:docMk/>
            <pc:sldMasterMk cId="0" sldId="2147483747"/>
            <pc:sldLayoutMk cId="0" sldId="2147483735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0.361" v="18" actId="47"/>
          <pc:sldLayoutMkLst>
            <pc:docMk/>
            <pc:sldMasterMk cId="0" sldId="2147483747"/>
            <pc:sldLayoutMk cId="0" sldId="2147483736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0.361" v="18" actId="47"/>
          <pc:sldLayoutMkLst>
            <pc:docMk/>
            <pc:sldMasterMk cId="0" sldId="2147483747"/>
            <pc:sldLayoutMk cId="0" sldId="2147483737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0.361" v="18" actId="47"/>
          <pc:sldLayoutMkLst>
            <pc:docMk/>
            <pc:sldMasterMk cId="0" sldId="2147483747"/>
            <pc:sldLayoutMk cId="0" sldId="2147483738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0.361" v="18" actId="47"/>
          <pc:sldLayoutMkLst>
            <pc:docMk/>
            <pc:sldMasterMk cId="0" sldId="2147483747"/>
            <pc:sldLayoutMk cId="0" sldId="2147483739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0.361" v="18" actId="47"/>
          <pc:sldLayoutMkLst>
            <pc:docMk/>
            <pc:sldMasterMk cId="0" sldId="2147483747"/>
            <pc:sldLayoutMk cId="0" sldId="2147483740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0.361" v="18" actId="47"/>
          <pc:sldLayoutMkLst>
            <pc:docMk/>
            <pc:sldMasterMk cId="0" sldId="2147483747"/>
            <pc:sldLayoutMk cId="0" sldId="2147483741"/>
          </pc:sldLayoutMkLst>
        </pc:sldLayoutChg>
        <pc:sldLayoutChg chg="del">
          <pc:chgData name="RAMIREZ GONZALEZ, Alejandro" userId="f85759c6-dd51-4b10-afc6-8161062f0dd8" providerId="ADAL" clId="{1E61C2D8-A6AA-4E2E-A548-5D4316C74822}" dt="2022-06-16T12:59:20.361" v="18" actId="47"/>
          <pc:sldLayoutMkLst>
            <pc:docMk/>
            <pc:sldMasterMk cId="0" sldId="2147483747"/>
            <pc:sldLayoutMk cId="0" sldId="214748374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11949407a5d_0_18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g11949407a5d_0_1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1949407a5d_0_2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11949407a5d_0_20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11949407a5d_0_20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g11949407a5d_0_20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11949407a5d_0_2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g11949407a5d_0_2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1949407a5d_0_2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g11949407a5d_0_2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1949407a5d_0_2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g11949407a5d_0_2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11949407a5d_0_2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g11949407a5d_0_2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1"/>
          <p:cNvSpPr/>
          <p:nvPr/>
        </p:nvSpPr>
        <p:spPr>
          <a:xfrm>
            <a:off x="12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51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1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1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263" name="Google Shape;263;p51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264" name="Google Shape;264;p51"/>
          <p:cNvSpPr txBox="1">
            <a:spLocks noGrp="1"/>
          </p:cNvSpPr>
          <p:nvPr>
            <p:ph type="dt" idx="10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1"/>
          <p:cNvSpPr txBox="1">
            <a:spLocks noGrp="1"/>
          </p:cNvSpPr>
          <p:nvPr>
            <p:ph type="ftr" idx="11"/>
          </p:nvPr>
        </p:nvSpPr>
        <p:spPr>
          <a:xfrm>
            <a:off x="3600450" y="4844839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51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60"/>
          <p:cNvSpPr txBox="1">
            <a:spLocks noGrp="1"/>
          </p:cNvSpPr>
          <p:nvPr>
            <p:ph type="body" idx="1"/>
          </p:nvPr>
        </p:nvSpPr>
        <p:spPr>
          <a:xfrm rot="5400000">
            <a:off x="3086160" y="-878900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330" name="Google Shape;330;p60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0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0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1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61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61"/>
          <p:cNvSpPr txBox="1">
            <a:spLocks noGrp="1"/>
          </p:cNvSpPr>
          <p:nvPr>
            <p:ph type="title"/>
          </p:nvPr>
        </p:nvSpPr>
        <p:spPr>
          <a:xfrm rot="5400000">
            <a:off x="5369550" y="1483427"/>
            <a:ext cx="4320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61"/>
          <p:cNvSpPr txBox="1">
            <a:spLocks noGrp="1"/>
          </p:cNvSpPr>
          <p:nvPr>
            <p:ph type="body" idx="1"/>
          </p:nvPr>
        </p:nvSpPr>
        <p:spPr>
          <a:xfrm rot="5400000">
            <a:off x="1368975" y="-431174"/>
            <a:ext cx="4320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338" name="Google Shape;338;p6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61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61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6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8862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344" name="Google Shape;344;p62"/>
          <p:cNvSpPr txBox="1">
            <a:spLocks noGrp="1"/>
          </p:cNvSpPr>
          <p:nvPr>
            <p:ph type="body" idx="2"/>
          </p:nvPr>
        </p:nvSpPr>
        <p:spPr>
          <a:xfrm>
            <a:off x="4629151" y="1369219"/>
            <a:ext cx="38862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345" name="Google Shape;345;p62"/>
          <p:cNvSpPr txBox="1">
            <a:spLocks noGrp="1"/>
          </p:cNvSpPr>
          <p:nvPr>
            <p:ph type="body" idx="3"/>
          </p:nvPr>
        </p:nvSpPr>
        <p:spPr>
          <a:xfrm>
            <a:off x="628651" y="3057525"/>
            <a:ext cx="3886200" cy="15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346" name="Google Shape;346;p62"/>
          <p:cNvSpPr txBox="1">
            <a:spLocks noGrp="1"/>
          </p:cNvSpPr>
          <p:nvPr>
            <p:ph type="body" idx="4"/>
          </p:nvPr>
        </p:nvSpPr>
        <p:spPr>
          <a:xfrm>
            <a:off x="4629151" y="3057525"/>
            <a:ext cx="3886200" cy="15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63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350" name="Google Shape;350;p63"/>
          <p:cNvSpPr txBox="1">
            <a:spLocks noGrp="1"/>
          </p:cNvSpPr>
          <p:nvPr>
            <p:ph type="body" idx="2"/>
          </p:nvPr>
        </p:nvSpPr>
        <p:spPr>
          <a:xfrm>
            <a:off x="462915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64"/>
          <p:cNvGrpSpPr/>
          <p:nvPr/>
        </p:nvGrpSpPr>
        <p:grpSpPr>
          <a:xfrm>
            <a:off x="2543174" y="1306068"/>
            <a:ext cx="4057648" cy="3579322"/>
            <a:chOff x="533894" y="4192047"/>
            <a:chExt cx="2381249" cy="2100541"/>
          </a:xfrm>
        </p:grpSpPr>
        <p:sp>
          <p:nvSpPr>
            <p:cNvPr id="353" name="Google Shape;353;p64"/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/>
              <a:ahLst/>
              <a:cxnLst/>
              <a:rect l="l" t="t" r="r" b="b"/>
              <a:pathLst>
                <a:path w="315297" h="421957" extrusionOk="0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64"/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/>
              <a:ahLst/>
              <a:cxnLst/>
              <a:rect l="l" t="t" r="r" b="b"/>
              <a:pathLst>
                <a:path w="1651315" h="1642193" extrusionOk="0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64"/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/>
              <a:ahLst/>
              <a:cxnLst/>
              <a:rect l="l" t="t" r="r" b="b"/>
              <a:pathLst>
                <a:path w="577797" h="755278" extrusionOk="0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64"/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/>
              <a:ahLst/>
              <a:cxnLst/>
              <a:rect l="l" t="t" r="r" b="b"/>
              <a:pathLst>
                <a:path w="137874" h="639780" extrusionOk="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64"/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/>
              <a:ahLst/>
              <a:cxnLst/>
              <a:rect l="l" t="t" r="r" b="b"/>
              <a:pathLst>
                <a:path w="1525904" h="231796" extrusionOk="0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64"/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/>
              <a:ahLst/>
              <a:cxnLst/>
              <a:rect l="l" t="t" r="r" b="b"/>
              <a:pathLst>
                <a:path w="493716" h="342037" extrusionOk="0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64"/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/>
              <a:ahLst/>
              <a:cxnLst/>
              <a:rect l="l" t="t" r="r" b="b"/>
              <a:pathLst>
                <a:path w="486769" h="340995" extrusionOk="0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64"/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/>
              <a:ahLst/>
              <a:cxnLst/>
              <a:rect l="l" t="t" r="r" b="b"/>
              <a:pathLst>
                <a:path w="431482" h="397192" extrusionOk="0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64"/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/>
              <a:ahLst/>
              <a:cxnLst/>
              <a:rect l="l" t="t" r="r" b="b"/>
              <a:pathLst>
                <a:path w="421443" h="392429" extrusionOk="0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64"/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/>
              <a:ahLst/>
              <a:cxnLst/>
              <a:rect l="l" t="t" r="r" b="b"/>
              <a:pathLst>
                <a:path w="325490" h="450532" extrusionOk="0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64"/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/>
              <a:ahLst/>
              <a:cxnLst/>
              <a:rect l="l" t="t" r="r" b="b"/>
              <a:pathLst>
                <a:path w="319108" h="445770" extrusionOk="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64"/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/>
              <a:ahLst/>
              <a:cxnLst/>
              <a:rect l="l" t="t" r="r" b="b"/>
              <a:pathLst>
                <a:path w="293491" h="448627" extrusionOk="0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64"/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/>
              <a:ahLst/>
              <a:cxnLst/>
              <a:rect l="l" t="t" r="r" b="b"/>
              <a:pathLst>
                <a:path w="293155" h="431482" extrusionOk="0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64"/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/>
              <a:ahLst/>
              <a:cxnLst/>
              <a:rect l="l" t="t" r="r" b="b"/>
              <a:pathLst>
                <a:path w="317972" h="466725" extrusionOk="0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64"/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/>
              <a:ahLst/>
              <a:cxnLst/>
              <a:rect l="l" t="t" r="r" b="b"/>
              <a:pathLst>
                <a:path w="311914" h="470535" extrusionOk="0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64"/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/>
              <a:ahLst/>
              <a:cxnLst/>
              <a:rect l="l" t="t" r="r" b="b"/>
              <a:pathLst>
                <a:path w="322857" h="437197" extrusionOk="0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64"/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/>
              <a:ahLst/>
              <a:cxnLst/>
              <a:rect l="l" t="t" r="r" b="b"/>
              <a:pathLst>
                <a:path w="282892" h="302894" extrusionOk="0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64"/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/>
              <a:ahLst/>
              <a:cxnLst/>
              <a:rect l="l" t="t" r="r" b="b"/>
              <a:pathLst>
                <a:path w="274320" h="294322" extrusionOk="0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64"/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/>
              <a:ahLst/>
              <a:cxnLst/>
              <a:rect l="l" t="t" r="r" b="b"/>
              <a:pathLst>
                <a:path w="114930" h="50651" extrusionOk="0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64"/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/>
              <a:ahLst/>
              <a:cxnLst/>
              <a:rect l="l" t="t" r="r" b="b"/>
              <a:pathLst>
                <a:path w="62864" h="13573" extrusionOk="0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64"/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/>
              <a:ahLst/>
              <a:cxnLst/>
              <a:rect l="l" t="t" r="r" b="b"/>
              <a:pathLst>
                <a:path w="323652" h="400688" extrusionOk="0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64"/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/>
              <a:ahLst/>
              <a:cxnLst/>
              <a:rect l="l" t="t" r="r" b="b"/>
              <a:pathLst>
                <a:path w="72501" h="399718" extrusionOk="0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64"/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/>
              <a:ahLst/>
              <a:cxnLst/>
              <a:rect l="l" t="t" r="r" b="b"/>
              <a:pathLst>
                <a:path w="53506" h="439279" extrusionOk="0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64"/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64"/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/>
              <a:ahLst/>
              <a:cxnLst/>
              <a:rect l="l" t="t" r="r" b="b"/>
              <a:pathLst>
                <a:path w="101046" h="139237" extrusionOk="0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64"/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/>
              <a:ahLst/>
              <a:cxnLst/>
              <a:rect l="l" t="t" r="r" b="b"/>
              <a:pathLst>
                <a:path w="37750" h="88003" extrusionOk="0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64"/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/>
              <a:ahLst/>
              <a:cxnLst/>
              <a:rect l="l" t="t" r="r" b="b"/>
              <a:pathLst>
                <a:path w="23388" h="32905" extrusionOk="0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solidFill>
              <a:schemeClr val="accent4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Google Shape;380;p64"/>
          <p:cNvSpPr/>
          <p:nvPr/>
        </p:nvSpPr>
        <p:spPr>
          <a:xfrm>
            <a:off x="-20715" y="-5600"/>
            <a:ext cx="4312745" cy="5159518"/>
          </a:xfrm>
          <a:custGeom>
            <a:avLst/>
            <a:gdLst/>
            <a:ahLst/>
            <a:cxnLst/>
            <a:rect l="l" t="t" r="r" b="b"/>
            <a:pathLst>
              <a:path w="5750326" h="6879357" extrusionOk="0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" name="Google Shape;381;p64"/>
          <p:cNvGrpSpPr/>
          <p:nvPr/>
        </p:nvGrpSpPr>
        <p:grpSpPr>
          <a:xfrm>
            <a:off x="-22524" y="1100998"/>
            <a:ext cx="2269414" cy="2808636"/>
            <a:chOff x="-30035" y="2024045"/>
            <a:chExt cx="2714610" cy="3359613"/>
          </a:xfrm>
        </p:grpSpPr>
        <p:sp>
          <p:nvSpPr>
            <p:cNvPr id="382" name="Google Shape;382;p64"/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/>
              <a:ahLst/>
              <a:cxnLst/>
              <a:rect l="l" t="t" r="r" b="b"/>
              <a:pathLst>
                <a:path w="2252378" h="2740473" extrusionOk="0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64"/>
            <p:cNvSpPr/>
            <p:nvPr/>
          </p:nvSpPr>
          <p:spPr>
            <a:xfrm>
              <a:off x="227889" y="2893864"/>
              <a:ext cx="1391181" cy="452649"/>
            </a:xfrm>
            <a:custGeom>
              <a:avLst/>
              <a:gdLst/>
              <a:ahLst/>
              <a:cxnLst/>
              <a:rect l="l" t="t" r="r" b="b"/>
              <a:pathLst>
                <a:path w="739990" h="240771" extrusionOk="0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64"/>
            <p:cNvSpPr/>
            <p:nvPr/>
          </p:nvSpPr>
          <p:spPr>
            <a:xfrm>
              <a:off x="159516" y="4313628"/>
              <a:ext cx="1529446" cy="198718"/>
            </a:xfrm>
            <a:custGeom>
              <a:avLst/>
              <a:gdLst/>
              <a:ahLst/>
              <a:cxnLst/>
              <a:rect l="l" t="t" r="r" b="b"/>
              <a:pathLst>
                <a:path w="813535" h="105701" extrusionOk="0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64"/>
            <p:cNvSpPr/>
            <p:nvPr/>
          </p:nvSpPr>
          <p:spPr>
            <a:xfrm>
              <a:off x="223584" y="4044893"/>
              <a:ext cx="1423506" cy="199613"/>
            </a:xfrm>
            <a:custGeom>
              <a:avLst/>
              <a:gdLst/>
              <a:ahLst/>
              <a:cxnLst/>
              <a:rect l="l" t="t" r="r" b="b"/>
              <a:pathLst>
                <a:path w="757184" h="106177" extrusionOk="0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64"/>
            <p:cNvSpPr/>
            <p:nvPr/>
          </p:nvSpPr>
          <p:spPr>
            <a:xfrm>
              <a:off x="221361" y="4579249"/>
              <a:ext cx="1405702" cy="202098"/>
            </a:xfrm>
            <a:custGeom>
              <a:avLst/>
              <a:gdLst/>
              <a:ahLst/>
              <a:cxnLst/>
              <a:rect l="l" t="t" r="r" b="b"/>
              <a:pathLst>
                <a:path w="747714" h="107499" extrusionOk="0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64"/>
            <p:cNvSpPr/>
            <p:nvPr/>
          </p:nvSpPr>
          <p:spPr>
            <a:xfrm>
              <a:off x="240492" y="4779020"/>
              <a:ext cx="1347836" cy="204459"/>
            </a:xfrm>
            <a:custGeom>
              <a:avLst/>
              <a:gdLst/>
              <a:ahLst/>
              <a:cxnLst/>
              <a:rect l="l" t="t" r="r" b="b"/>
              <a:pathLst>
                <a:path w="716934" h="108755" extrusionOk="0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64"/>
            <p:cNvSpPr/>
            <p:nvPr/>
          </p:nvSpPr>
          <p:spPr>
            <a:xfrm>
              <a:off x="325917" y="5021106"/>
              <a:ext cx="1176908" cy="198124"/>
            </a:xfrm>
            <a:custGeom>
              <a:avLst/>
              <a:gdLst/>
              <a:ahLst/>
              <a:cxnLst/>
              <a:rect l="l" t="t" r="r" b="b"/>
              <a:pathLst>
                <a:path w="626015" h="105385" extrusionOk="0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64"/>
            <p:cNvSpPr/>
            <p:nvPr/>
          </p:nvSpPr>
          <p:spPr>
            <a:xfrm>
              <a:off x="366849" y="3763257"/>
              <a:ext cx="1138182" cy="200179"/>
            </a:xfrm>
            <a:custGeom>
              <a:avLst/>
              <a:gdLst/>
              <a:ahLst/>
              <a:cxnLst/>
              <a:rect l="l" t="t" r="r" b="b"/>
              <a:pathLst>
                <a:path w="605416" h="106478" extrusionOk="0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64"/>
            <p:cNvSpPr/>
            <p:nvPr/>
          </p:nvSpPr>
          <p:spPr>
            <a:xfrm>
              <a:off x="434034" y="3504311"/>
              <a:ext cx="976602" cy="203647"/>
            </a:xfrm>
            <a:custGeom>
              <a:avLst/>
              <a:gdLst/>
              <a:ahLst/>
              <a:cxnLst/>
              <a:rect l="l" t="t" r="r" b="b"/>
              <a:pathLst>
                <a:path w="519469" h="108323" extrusionOk="0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64"/>
            <p:cNvSpPr/>
            <p:nvPr/>
          </p:nvSpPr>
          <p:spPr>
            <a:xfrm>
              <a:off x="1918299" y="3803549"/>
              <a:ext cx="91184" cy="238303"/>
            </a:xfrm>
            <a:custGeom>
              <a:avLst/>
              <a:gdLst/>
              <a:ahLst/>
              <a:cxnLst/>
              <a:rect l="l" t="t" r="r" b="b"/>
              <a:pathLst>
                <a:path w="48502" h="126757" extrusionOk="0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64"/>
            <p:cNvSpPr/>
            <p:nvPr/>
          </p:nvSpPr>
          <p:spPr>
            <a:xfrm>
              <a:off x="1949818" y="2024045"/>
              <a:ext cx="734757" cy="1961746"/>
            </a:xfrm>
            <a:custGeom>
              <a:avLst/>
              <a:gdLst/>
              <a:ahLst/>
              <a:cxnLst/>
              <a:rect l="l" t="t" r="r" b="b"/>
              <a:pathLst>
                <a:path w="390828" h="1043482" extrusionOk="0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2"/>
          <p:cNvSpPr txBox="1">
            <a:spLocks noGrp="1"/>
          </p:cNvSpPr>
          <p:nvPr>
            <p:ph type="body" idx="1"/>
          </p:nvPr>
        </p:nvSpPr>
        <p:spPr>
          <a:xfrm>
            <a:off x="822958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270" name="Google Shape;270;p52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271" name="Google Shape;271;p52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2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3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3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53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3"/>
          <p:cNvSpPr txBox="1"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79" name="Google Shape;279;p53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3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3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82" name="Google Shape;282;p53"/>
          <p:cNvCxnSpPr/>
          <p:nvPr/>
        </p:nvCxnSpPr>
        <p:spPr>
          <a:xfrm>
            <a:off x="905743" y="325755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4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286" name="Google Shape;286;p5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4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4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5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5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5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 b="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5"/>
          <p:cNvSpPr txBox="1">
            <a:spLocks noGrp="1"/>
          </p:cNvSpPr>
          <p:nvPr>
            <p:ph type="body" idx="1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5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5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7" name="Google Shape;297;p55"/>
          <p:cNvCxnSpPr/>
          <p:nvPr/>
        </p:nvCxnSpPr>
        <p:spPr>
          <a:xfrm>
            <a:off x="905743" y="325755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6"/>
          <p:cNvSpPr txBox="1">
            <a:spLocks noGrp="1"/>
          </p:cNvSpPr>
          <p:nvPr>
            <p:ph type="body" idx="1"/>
          </p:nvPr>
        </p:nvSpPr>
        <p:spPr>
          <a:xfrm>
            <a:off x="82296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1" name="Google Shape;301;p56"/>
          <p:cNvSpPr txBox="1">
            <a:spLocks noGrp="1"/>
          </p:cNvSpPr>
          <p:nvPr>
            <p:ph type="body" idx="2"/>
          </p:nvPr>
        </p:nvSpPr>
        <p:spPr>
          <a:xfrm>
            <a:off x="82296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302" name="Google Shape;302;p56"/>
          <p:cNvSpPr txBox="1">
            <a:spLocks noGrp="1"/>
          </p:cNvSpPr>
          <p:nvPr>
            <p:ph type="body" idx="3"/>
          </p:nvPr>
        </p:nvSpPr>
        <p:spPr>
          <a:xfrm>
            <a:off x="466344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3" name="Google Shape;303;p56"/>
          <p:cNvSpPr txBox="1">
            <a:spLocks noGrp="1"/>
          </p:cNvSpPr>
          <p:nvPr>
            <p:ph type="body" idx="4"/>
          </p:nvPr>
        </p:nvSpPr>
        <p:spPr>
          <a:xfrm>
            <a:off x="466344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304" name="Google Shape;304;p56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5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6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57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7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7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8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8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58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8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8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9"/>
          <p:cNvSpPr/>
          <p:nvPr/>
        </p:nvSpPr>
        <p:spPr>
          <a:xfrm>
            <a:off x="0" y="3714750"/>
            <a:ext cx="9141600" cy="142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9"/>
          <p:cNvSpPr/>
          <p:nvPr/>
        </p:nvSpPr>
        <p:spPr>
          <a:xfrm>
            <a:off x="11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9"/>
          <p:cNvSpPr txBox="1">
            <a:spLocks noGrp="1"/>
          </p:cNvSpPr>
          <p:nvPr>
            <p:ph type="title"/>
          </p:nvPr>
        </p:nvSpPr>
        <p:spPr>
          <a:xfrm>
            <a:off x="822960" y="3806190"/>
            <a:ext cx="75852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9"/>
          <p:cNvSpPr>
            <a:spLocks noGrp="1"/>
          </p:cNvSpPr>
          <p:nvPr>
            <p:ph type="pic" idx="2"/>
          </p:nvPr>
        </p:nvSpPr>
        <p:spPr>
          <a:xfrm>
            <a:off x="11" y="0"/>
            <a:ext cx="9144000" cy="3686400"/>
          </a:xfrm>
          <a:prstGeom prst="rect">
            <a:avLst/>
          </a:prstGeom>
          <a:solidFill>
            <a:srgbClr val="D7D0C0"/>
          </a:solidFill>
          <a:ln>
            <a:noFill/>
          </a:ln>
        </p:spPr>
      </p:sp>
      <p:sp>
        <p:nvSpPr>
          <p:cNvPr id="323" name="Google Shape;323;p59"/>
          <p:cNvSpPr txBox="1">
            <a:spLocks noGrp="1"/>
          </p:cNvSpPr>
          <p:nvPr>
            <p:ph type="body" idx="1"/>
          </p:nvPr>
        </p:nvSpPr>
        <p:spPr>
          <a:xfrm>
            <a:off x="822960" y="4430268"/>
            <a:ext cx="75849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324" name="Google Shape;324;p59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9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59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0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0"/>
          <p:cNvSpPr/>
          <p:nvPr/>
        </p:nvSpPr>
        <p:spPr>
          <a:xfrm>
            <a:off x="11" y="4750737"/>
            <a:ext cx="9144000" cy="5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2" name="Google Shape;252;p50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50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50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50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56" name="Google Shape;256;p50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" name="Google Shape;257;p50" descr="{&quot;HashCode&quot;:-45436510,&quot;Placement&quot;:&quot;Footer&quot;,&quot;Top&quot;:519.343,&quot;Left&quot;:0.0,&quot;SlideWidth&quot;:960,&quot;SlideHeight&quot;:540}"/>
          <p:cNvSpPr txBox="1"/>
          <p:nvPr/>
        </p:nvSpPr>
        <p:spPr>
          <a:xfrm>
            <a:off x="0" y="4946742"/>
            <a:ext cx="4359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30"/>
          <p:cNvSpPr txBox="1">
            <a:spLocks noGrp="1"/>
          </p:cNvSpPr>
          <p:nvPr>
            <p:ph type="title"/>
          </p:nvPr>
        </p:nvSpPr>
        <p:spPr>
          <a:xfrm>
            <a:off x="3094197" y="276225"/>
            <a:ext cx="5828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GB" sz="3600" b="1" i="1">
                <a:solidFill>
                  <a:schemeClr val="accent2"/>
                </a:solidFill>
              </a:rPr>
              <a:t>  </a:t>
            </a:r>
            <a:r>
              <a:rPr lang="en-GB" sz="3000" b="1" i="1">
                <a:solidFill>
                  <a:schemeClr val="accent2"/>
                </a:solidFill>
              </a:rPr>
              <a:t>NIGERIA: COVID-19 Operation</a:t>
            </a:r>
            <a:endParaRPr sz="3600" b="1" i="1">
              <a:solidFill>
                <a:schemeClr val="accent2"/>
              </a:solidFill>
            </a:endParaRPr>
          </a:p>
        </p:txBody>
      </p:sp>
      <p:pic>
        <p:nvPicPr>
          <p:cNvPr id="946" name="Google Shape;946;p1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5" y="71914"/>
            <a:ext cx="804000" cy="8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130"/>
          <p:cNvSpPr/>
          <p:nvPr/>
        </p:nvSpPr>
        <p:spPr>
          <a:xfrm>
            <a:off x="0" y="1674971"/>
            <a:ext cx="3013200" cy="1454100"/>
          </a:xfrm>
          <a:prstGeom prst="flowChartAlternateProcess">
            <a:avLst/>
          </a:prstGeom>
          <a:solidFill>
            <a:schemeClr val="lt1"/>
          </a:solidFill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en-GB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Learnings and Best Practices</a:t>
            </a:r>
            <a:endParaRPr sz="1100"/>
          </a:p>
        </p:txBody>
      </p:sp>
      <p:pic>
        <p:nvPicPr>
          <p:cNvPr id="948" name="Google Shape;948;p1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4196" y="972026"/>
            <a:ext cx="6007200" cy="37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3" name="Google Shape;953;p131"/>
          <p:cNvGrpSpPr/>
          <p:nvPr/>
        </p:nvGrpSpPr>
        <p:grpSpPr>
          <a:xfrm>
            <a:off x="5668730" y="4794570"/>
            <a:ext cx="1947671" cy="332721"/>
            <a:chOff x="637525" y="5680518"/>
            <a:chExt cx="3853722" cy="836193"/>
          </a:xfrm>
        </p:grpSpPr>
        <p:grpSp>
          <p:nvGrpSpPr>
            <p:cNvPr id="954" name="Google Shape;954;p131"/>
            <p:cNvGrpSpPr/>
            <p:nvPr/>
          </p:nvGrpSpPr>
          <p:grpSpPr>
            <a:xfrm>
              <a:off x="3703248" y="5680518"/>
              <a:ext cx="787999" cy="836193"/>
              <a:chOff x="6108656" y="392938"/>
              <a:chExt cx="2378506" cy="2523975"/>
            </a:xfrm>
          </p:grpSpPr>
          <p:sp>
            <p:nvSpPr>
              <p:cNvPr id="955" name="Google Shape;955;p131"/>
              <p:cNvSpPr/>
              <p:nvPr/>
            </p:nvSpPr>
            <p:spPr>
              <a:xfrm>
                <a:off x="6217062" y="392938"/>
                <a:ext cx="2270100" cy="227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131"/>
              <p:cNvSpPr/>
              <p:nvPr/>
            </p:nvSpPr>
            <p:spPr>
              <a:xfrm rot="4440912">
                <a:off x="6299404" y="880070"/>
                <a:ext cx="1855526" cy="1795466"/>
              </a:xfrm>
              <a:custGeom>
                <a:avLst/>
                <a:gdLst/>
                <a:ahLst/>
                <a:cxnLst/>
                <a:rect l="l" t="t" r="r" b="b"/>
                <a:pathLst>
                  <a:path w="1858106" h="1797962" extrusionOk="0">
                    <a:moveTo>
                      <a:pt x="456742" y="683039"/>
                    </a:moveTo>
                    <a:cubicBezTo>
                      <a:pt x="440556" y="739378"/>
                      <a:pt x="459639" y="794302"/>
                      <a:pt x="499367" y="805716"/>
                    </a:cubicBezTo>
                    <a:cubicBezTo>
                      <a:pt x="539095" y="817130"/>
                      <a:pt x="584422" y="780711"/>
                      <a:pt x="600608" y="724372"/>
                    </a:cubicBezTo>
                    <a:cubicBezTo>
                      <a:pt x="616794" y="668033"/>
                      <a:pt x="597710" y="613109"/>
                      <a:pt x="557983" y="601695"/>
                    </a:cubicBezTo>
                    <a:cubicBezTo>
                      <a:pt x="518255" y="590281"/>
                      <a:pt x="472928" y="626700"/>
                      <a:pt x="456742" y="683039"/>
                    </a:cubicBezTo>
                    <a:close/>
                    <a:moveTo>
                      <a:pt x="14281" y="547355"/>
                    </a:moveTo>
                    <a:cubicBezTo>
                      <a:pt x="69926" y="353672"/>
                      <a:pt x="272047" y="241770"/>
                      <a:pt x="465730" y="297415"/>
                    </a:cubicBezTo>
                    <a:cubicBezTo>
                      <a:pt x="659413" y="353060"/>
                      <a:pt x="771315" y="555181"/>
                      <a:pt x="715670" y="748864"/>
                    </a:cubicBezTo>
                    <a:cubicBezTo>
                      <a:pt x="708714" y="773074"/>
                      <a:pt x="699470" y="796007"/>
                      <a:pt x="688239" y="817494"/>
                    </a:cubicBezTo>
                    <a:lnTo>
                      <a:pt x="666257" y="850990"/>
                    </a:lnTo>
                    <a:lnTo>
                      <a:pt x="656410" y="840032"/>
                    </a:lnTo>
                    <a:cubicBezTo>
                      <a:pt x="607288" y="803624"/>
                      <a:pt x="539186" y="797913"/>
                      <a:pt x="483206" y="830925"/>
                    </a:cubicBezTo>
                    <a:cubicBezTo>
                      <a:pt x="445886" y="852934"/>
                      <a:pt x="421020" y="887985"/>
                      <a:pt x="410984" y="926865"/>
                    </a:cubicBezTo>
                    <a:cubicBezTo>
                      <a:pt x="405968" y="946305"/>
                      <a:pt x="404658" y="966702"/>
                      <a:pt x="407355" y="986904"/>
                    </a:cubicBezTo>
                    <a:lnTo>
                      <a:pt x="412195" y="1000871"/>
                    </a:lnTo>
                    <a:lnTo>
                      <a:pt x="414918" y="955843"/>
                    </a:lnTo>
                    <a:cubicBezTo>
                      <a:pt x="424487" y="918767"/>
                      <a:pt x="448199" y="885342"/>
                      <a:pt x="483787" y="864355"/>
                    </a:cubicBezTo>
                    <a:cubicBezTo>
                      <a:pt x="554961" y="822382"/>
                      <a:pt x="646687" y="846056"/>
                      <a:pt x="688661" y="917232"/>
                    </a:cubicBezTo>
                    <a:lnTo>
                      <a:pt x="1056713" y="1541351"/>
                    </a:lnTo>
                    <a:lnTo>
                      <a:pt x="1057947" y="1520932"/>
                    </a:lnTo>
                    <a:cubicBezTo>
                      <a:pt x="1055251" y="1500729"/>
                      <a:pt x="1048550" y="1480724"/>
                      <a:pt x="1037546" y="1462064"/>
                    </a:cubicBezTo>
                    <a:lnTo>
                      <a:pt x="734820" y="948722"/>
                    </a:lnTo>
                    <a:lnTo>
                      <a:pt x="877475" y="452187"/>
                    </a:lnTo>
                    <a:cubicBezTo>
                      <a:pt x="880443" y="441857"/>
                      <a:pt x="885364" y="432616"/>
                      <a:pt x="891722" y="424753"/>
                    </a:cubicBezTo>
                    <a:lnTo>
                      <a:pt x="905428" y="413260"/>
                    </a:lnTo>
                    <a:lnTo>
                      <a:pt x="910514" y="403138"/>
                    </a:lnTo>
                    <a:cubicBezTo>
                      <a:pt x="922413" y="387770"/>
                      <a:pt x="937518" y="374482"/>
                      <a:pt x="955529" y="364362"/>
                    </a:cubicBezTo>
                    <a:cubicBezTo>
                      <a:pt x="1169841" y="243960"/>
                      <a:pt x="1384153" y="123559"/>
                      <a:pt x="1598465" y="3157"/>
                    </a:cubicBezTo>
                    <a:lnTo>
                      <a:pt x="1608229" y="0"/>
                    </a:lnTo>
                    <a:lnTo>
                      <a:pt x="1658537" y="66321"/>
                    </a:lnTo>
                    <a:cubicBezTo>
                      <a:pt x="1679088" y="96293"/>
                      <a:pt x="1698192" y="127223"/>
                      <a:pt x="1715779" y="158991"/>
                    </a:cubicBezTo>
                    <a:lnTo>
                      <a:pt x="1760839" y="250414"/>
                    </a:lnTo>
                    <a:lnTo>
                      <a:pt x="1745028" y="264035"/>
                    </a:lnTo>
                    <a:lnTo>
                      <a:pt x="1325285" y="499850"/>
                    </a:lnTo>
                    <a:lnTo>
                      <a:pt x="1846253" y="649524"/>
                    </a:lnTo>
                    <a:lnTo>
                      <a:pt x="1855757" y="654459"/>
                    </a:lnTo>
                    <a:lnTo>
                      <a:pt x="1857839" y="683701"/>
                    </a:lnTo>
                    <a:cubicBezTo>
                      <a:pt x="1860272" y="795341"/>
                      <a:pt x="1846138" y="909236"/>
                      <a:pt x="1813682" y="1022207"/>
                    </a:cubicBezTo>
                    <a:cubicBezTo>
                      <a:pt x="1781225" y="1135178"/>
                      <a:pt x="1732750" y="1239205"/>
                      <a:pt x="1671431" y="1332529"/>
                    </a:cubicBezTo>
                    <a:lnTo>
                      <a:pt x="1657272" y="1351924"/>
                    </a:lnTo>
                    <a:lnTo>
                      <a:pt x="1644744" y="1350912"/>
                    </a:lnTo>
                    <a:lnTo>
                      <a:pt x="1111200" y="1197625"/>
                    </a:lnTo>
                    <a:lnTo>
                      <a:pt x="1111199" y="1648347"/>
                    </a:lnTo>
                    <a:cubicBezTo>
                      <a:pt x="1111199" y="1730977"/>
                      <a:pt x="1044214" y="1797962"/>
                      <a:pt x="961584" y="1797962"/>
                    </a:cubicBezTo>
                    <a:lnTo>
                      <a:pt x="961585" y="1797961"/>
                    </a:lnTo>
                    <a:lnTo>
                      <a:pt x="931421" y="1791871"/>
                    </a:lnTo>
                    <a:lnTo>
                      <a:pt x="912420" y="1790722"/>
                    </a:lnTo>
                    <a:cubicBezTo>
                      <a:pt x="875345" y="1781154"/>
                      <a:pt x="841920" y="1757442"/>
                      <a:pt x="820934" y="1721854"/>
                    </a:cubicBezTo>
                    <a:lnTo>
                      <a:pt x="437125" y="1071018"/>
                    </a:lnTo>
                    <a:cubicBezTo>
                      <a:pt x="426632" y="1053224"/>
                      <a:pt x="420242" y="1034145"/>
                      <a:pt x="417671" y="1014882"/>
                    </a:cubicBezTo>
                    <a:lnTo>
                      <a:pt x="418064" y="1008381"/>
                    </a:lnTo>
                    <a:lnTo>
                      <a:pt x="408644" y="1010463"/>
                    </a:lnTo>
                    <a:cubicBezTo>
                      <a:pt x="361589" y="1016155"/>
                      <a:pt x="312641" y="1012716"/>
                      <a:pt x="264220" y="998804"/>
                    </a:cubicBezTo>
                    <a:cubicBezTo>
                      <a:pt x="70537" y="943159"/>
                      <a:pt x="-41365" y="741038"/>
                      <a:pt x="14281" y="5473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7" name="Google Shape;957;p131"/>
            <p:cNvGrpSpPr/>
            <p:nvPr/>
          </p:nvGrpSpPr>
          <p:grpSpPr>
            <a:xfrm>
              <a:off x="2705300" y="5680518"/>
              <a:ext cx="752084" cy="752102"/>
              <a:chOff x="3294324" y="392938"/>
              <a:chExt cx="2270100" cy="2270154"/>
            </a:xfrm>
          </p:grpSpPr>
          <p:sp>
            <p:nvSpPr>
              <p:cNvPr id="958" name="Google Shape;958;p131"/>
              <p:cNvSpPr/>
              <p:nvPr/>
            </p:nvSpPr>
            <p:spPr>
              <a:xfrm>
                <a:off x="3294324" y="392938"/>
                <a:ext cx="2270100" cy="227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131"/>
              <p:cNvSpPr/>
              <p:nvPr/>
            </p:nvSpPr>
            <p:spPr>
              <a:xfrm>
                <a:off x="3400330" y="789509"/>
                <a:ext cx="1744427" cy="1873583"/>
              </a:xfrm>
              <a:custGeom>
                <a:avLst/>
                <a:gdLst/>
                <a:ahLst/>
                <a:cxnLst/>
                <a:rect l="l" t="t" r="r" b="b"/>
                <a:pathLst>
                  <a:path w="1744427" h="1873583" extrusionOk="0">
                    <a:moveTo>
                      <a:pt x="1358035" y="1520770"/>
                    </a:moveTo>
                    <a:lnTo>
                      <a:pt x="1358035" y="1520770"/>
                    </a:lnTo>
                    <a:lnTo>
                      <a:pt x="1358034" y="1520770"/>
                    </a:lnTo>
                    <a:close/>
                    <a:moveTo>
                      <a:pt x="1360522" y="1033794"/>
                    </a:moveTo>
                    <a:cubicBezTo>
                      <a:pt x="1366076" y="1035635"/>
                      <a:pt x="1370927" y="1039594"/>
                      <a:pt x="1373759" y="1045235"/>
                    </a:cubicBezTo>
                    <a:cubicBezTo>
                      <a:pt x="1459066" y="1215142"/>
                      <a:pt x="1544372" y="1385049"/>
                      <a:pt x="1629679" y="1554956"/>
                    </a:cubicBezTo>
                    <a:cubicBezTo>
                      <a:pt x="1635344" y="1566239"/>
                      <a:pt x="1630789" y="1579978"/>
                      <a:pt x="1619507" y="1585643"/>
                    </a:cubicBezTo>
                    <a:lnTo>
                      <a:pt x="1619507" y="1585641"/>
                    </a:lnTo>
                    <a:cubicBezTo>
                      <a:pt x="1608224" y="1591306"/>
                      <a:pt x="1594485" y="1586752"/>
                      <a:pt x="1588820" y="1575469"/>
                    </a:cubicBezTo>
                    <a:lnTo>
                      <a:pt x="1332900" y="1065749"/>
                    </a:lnTo>
                    <a:cubicBezTo>
                      <a:pt x="1327235" y="1054467"/>
                      <a:pt x="1331790" y="1040727"/>
                      <a:pt x="1343072" y="1035062"/>
                    </a:cubicBezTo>
                    <a:cubicBezTo>
                      <a:pt x="1348714" y="1032230"/>
                      <a:pt x="1354970" y="1031952"/>
                      <a:pt x="1360522" y="1033794"/>
                    </a:cubicBezTo>
                    <a:close/>
                    <a:moveTo>
                      <a:pt x="1047408" y="0"/>
                    </a:moveTo>
                    <a:cubicBezTo>
                      <a:pt x="1248926" y="0"/>
                      <a:pt x="1412289" y="163363"/>
                      <a:pt x="1412289" y="364881"/>
                    </a:cubicBezTo>
                    <a:cubicBezTo>
                      <a:pt x="1412289" y="415260"/>
                      <a:pt x="1402079" y="463255"/>
                      <a:pt x="1383615" y="506909"/>
                    </a:cubicBezTo>
                    <a:lnTo>
                      <a:pt x="1363199" y="544522"/>
                    </a:lnTo>
                    <a:lnTo>
                      <a:pt x="1579884" y="589271"/>
                    </a:lnTo>
                    <a:cubicBezTo>
                      <a:pt x="1620345" y="597627"/>
                      <a:pt x="1653589" y="621592"/>
                      <a:pt x="1674629" y="653583"/>
                    </a:cubicBezTo>
                    <a:lnTo>
                      <a:pt x="1681859" y="671193"/>
                    </a:lnTo>
                    <a:lnTo>
                      <a:pt x="1697372" y="697769"/>
                    </a:lnTo>
                    <a:lnTo>
                      <a:pt x="1697372" y="697767"/>
                    </a:lnTo>
                    <a:cubicBezTo>
                      <a:pt x="1724083" y="775961"/>
                      <a:pt x="1682348" y="861003"/>
                      <a:pt x="1604154" y="887714"/>
                    </a:cubicBezTo>
                    <a:lnTo>
                      <a:pt x="1428741" y="947635"/>
                    </a:lnTo>
                    <a:lnTo>
                      <a:pt x="1739274" y="1327898"/>
                    </a:lnTo>
                    <a:cubicBezTo>
                      <a:pt x="1747259" y="1337677"/>
                      <a:pt x="1745805" y="1352079"/>
                      <a:pt x="1736027" y="1360064"/>
                    </a:cubicBezTo>
                    <a:lnTo>
                      <a:pt x="1736027" y="1360063"/>
                    </a:lnTo>
                    <a:cubicBezTo>
                      <a:pt x="1726249" y="1368048"/>
                      <a:pt x="1711847" y="1366595"/>
                      <a:pt x="1703861" y="1356815"/>
                    </a:cubicBezTo>
                    <a:lnTo>
                      <a:pt x="1382588" y="963401"/>
                    </a:lnTo>
                    <a:lnTo>
                      <a:pt x="1275047" y="1000137"/>
                    </a:lnTo>
                    <a:lnTo>
                      <a:pt x="1375857" y="1493800"/>
                    </a:lnTo>
                    <a:cubicBezTo>
                      <a:pt x="1377121" y="1499984"/>
                      <a:pt x="1375757" y="1506095"/>
                      <a:pt x="1372532" y="1510976"/>
                    </a:cubicBezTo>
                    <a:lnTo>
                      <a:pt x="1358035" y="1520770"/>
                    </a:lnTo>
                    <a:lnTo>
                      <a:pt x="1340858" y="1517444"/>
                    </a:lnTo>
                    <a:cubicBezTo>
                      <a:pt x="1335977" y="1514219"/>
                      <a:pt x="1332326" y="1509131"/>
                      <a:pt x="1331063" y="1502946"/>
                    </a:cubicBezTo>
                    <a:lnTo>
                      <a:pt x="1231427" y="1015037"/>
                    </a:lnTo>
                    <a:lnTo>
                      <a:pt x="1179077" y="1032920"/>
                    </a:lnTo>
                    <a:lnTo>
                      <a:pt x="1179077" y="1862541"/>
                    </a:lnTo>
                    <a:lnTo>
                      <a:pt x="1145126" y="1867723"/>
                    </a:lnTo>
                    <a:cubicBezTo>
                      <a:pt x="1106968" y="1871598"/>
                      <a:pt x="1068252" y="1873583"/>
                      <a:pt x="1029071" y="1873583"/>
                    </a:cubicBezTo>
                    <a:cubicBezTo>
                      <a:pt x="833169" y="1873583"/>
                      <a:pt x="648859" y="1823955"/>
                      <a:pt x="488026" y="1736586"/>
                    </a:cubicBezTo>
                    <a:lnTo>
                      <a:pt x="449315" y="1713068"/>
                    </a:lnTo>
                    <a:lnTo>
                      <a:pt x="449315" y="1192029"/>
                    </a:lnTo>
                    <a:lnTo>
                      <a:pt x="164669" y="1473150"/>
                    </a:lnTo>
                    <a:lnTo>
                      <a:pt x="153190" y="1460521"/>
                    </a:lnTo>
                    <a:cubicBezTo>
                      <a:pt x="106926" y="1404461"/>
                      <a:pt x="65940" y="1343884"/>
                      <a:pt x="30992" y="1279551"/>
                    </a:cubicBezTo>
                    <a:lnTo>
                      <a:pt x="0" y="1215217"/>
                    </a:lnTo>
                    <a:lnTo>
                      <a:pt x="421197" y="799236"/>
                    </a:lnTo>
                    <a:cubicBezTo>
                      <a:pt x="435895" y="784720"/>
                      <a:pt x="452839" y="773870"/>
                      <a:pt x="470894" y="766679"/>
                    </a:cubicBezTo>
                    <a:lnTo>
                      <a:pt x="482028" y="764585"/>
                    </a:lnTo>
                    <a:lnTo>
                      <a:pt x="496859" y="754585"/>
                    </a:lnTo>
                    <a:cubicBezTo>
                      <a:pt x="506172" y="750646"/>
                      <a:pt x="516411" y="748468"/>
                      <a:pt x="527159" y="748468"/>
                    </a:cubicBezTo>
                    <a:lnTo>
                      <a:pt x="753735" y="748468"/>
                    </a:lnTo>
                    <a:lnTo>
                      <a:pt x="1407765" y="883536"/>
                    </a:lnTo>
                    <a:cubicBezTo>
                      <a:pt x="1428980" y="887917"/>
                      <a:pt x="1450079" y="887792"/>
                      <a:pt x="1470069" y="883813"/>
                    </a:cubicBezTo>
                    <a:lnTo>
                      <a:pt x="1488992" y="876044"/>
                    </a:lnTo>
                    <a:lnTo>
                      <a:pt x="871235" y="748468"/>
                    </a:lnTo>
                    <a:lnTo>
                      <a:pt x="871237" y="748468"/>
                    </a:lnTo>
                    <a:lnTo>
                      <a:pt x="779403" y="729503"/>
                    </a:lnTo>
                    <a:lnTo>
                      <a:pt x="724749" y="706210"/>
                    </a:lnTo>
                    <a:lnTo>
                      <a:pt x="684660" y="665191"/>
                    </a:lnTo>
                    <a:cubicBezTo>
                      <a:pt x="663620" y="633200"/>
                      <a:pt x="654785" y="593182"/>
                      <a:pt x="663141" y="552721"/>
                    </a:cubicBezTo>
                    <a:lnTo>
                      <a:pt x="684174" y="503368"/>
                    </a:lnTo>
                    <a:lnTo>
                      <a:pt x="693457" y="491201"/>
                    </a:lnTo>
                    <a:lnTo>
                      <a:pt x="727453" y="457976"/>
                    </a:lnTo>
                    <a:lnTo>
                      <a:pt x="769184" y="440844"/>
                    </a:lnTo>
                    <a:lnTo>
                      <a:pt x="754403" y="440778"/>
                    </a:lnTo>
                    <a:cubicBezTo>
                      <a:pt x="739411" y="443763"/>
                      <a:pt x="725044" y="448914"/>
                      <a:pt x="711720" y="455958"/>
                    </a:cubicBezTo>
                    <a:lnTo>
                      <a:pt x="698398" y="465663"/>
                    </a:lnTo>
                    <a:lnTo>
                      <a:pt x="689940" y="438417"/>
                    </a:lnTo>
                    <a:cubicBezTo>
                      <a:pt x="685080" y="414664"/>
                      <a:pt x="682527" y="390071"/>
                      <a:pt x="682527" y="364881"/>
                    </a:cubicBezTo>
                    <a:cubicBezTo>
                      <a:pt x="682527" y="163363"/>
                      <a:pt x="845890" y="0"/>
                      <a:pt x="1047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0" name="Google Shape;960;p131"/>
            <p:cNvGrpSpPr/>
            <p:nvPr/>
          </p:nvGrpSpPr>
          <p:grpSpPr>
            <a:xfrm>
              <a:off x="637525" y="5680526"/>
              <a:ext cx="752100" cy="752100"/>
              <a:chOff x="637525" y="5680526"/>
              <a:chExt cx="752100" cy="752100"/>
            </a:xfrm>
          </p:grpSpPr>
          <p:sp>
            <p:nvSpPr>
              <p:cNvPr id="961" name="Google Shape;961;p131"/>
              <p:cNvSpPr/>
              <p:nvPr/>
            </p:nvSpPr>
            <p:spPr>
              <a:xfrm>
                <a:off x="637525" y="5680526"/>
                <a:ext cx="752100" cy="752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2" name="Google Shape;962;p131"/>
              <p:cNvGrpSpPr/>
              <p:nvPr/>
            </p:nvGrpSpPr>
            <p:grpSpPr>
              <a:xfrm>
                <a:off x="707562" y="5818231"/>
                <a:ext cx="611532" cy="614390"/>
                <a:chOff x="9351749" y="808611"/>
                <a:chExt cx="1845856" cy="1854481"/>
              </a:xfrm>
            </p:grpSpPr>
            <p:sp>
              <p:nvSpPr>
                <p:cNvPr id="963" name="Google Shape;963;p131"/>
                <p:cNvSpPr/>
                <p:nvPr/>
              </p:nvSpPr>
              <p:spPr>
                <a:xfrm>
                  <a:off x="9868120" y="808611"/>
                  <a:ext cx="729900" cy="729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131"/>
                <p:cNvSpPr/>
                <p:nvPr/>
              </p:nvSpPr>
              <p:spPr>
                <a:xfrm>
                  <a:off x="9351749" y="1610937"/>
                  <a:ext cx="1845856" cy="1052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856" h="1052155" extrusionOk="0">
                      <a:moveTo>
                        <a:pt x="636092" y="0"/>
                      </a:moveTo>
                      <a:lnTo>
                        <a:pt x="1210166" y="0"/>
                      </a:lnTo>
                      <a:cubicBezTo>
                        <a:pt x="1220914" y="0"/>
                        <a:pt x="1231153" y="2178"/>
                        <a:pt x="1240466" y="6117"/>
                      </a:cubicBezTo>
                      <a:lnTo>
                        <a:pt x="1255297" y="16117"/>
                      </a:lnTo>
                      <a:lnTo>
                        <a:pt x="1266430" y="18211"/>
                      </a:lnTo>
                      <a:cubicBezTo>
                        <a:pt x="1284485" y="25402"/>
                        <a:pt x="1301429" y="36252"/>
                        <a:pt x="1316127" y="50768"/>
                      </a:cubicBezTo>
                      <a:cubicBezTo>
                        <a:pt x="1491026" y="223501"/>
                        <a:pt x="1665924" y="396234"/>
                        <a:pt x="1840824" y="568967"/>
                      </a:cubicBezTo>
                      <a:lnTo>
                        <a:pt x="1845856" y="576444"/>
                      </a:lnTo>
                      <a:lnTo>
                        <a:pt x="1799009" y="639093"/>
                      </a:lnTo>
                      <a:cubicBezTo>
                        <a:pt x="1775876" y="667122"/>
                        <a:pt x="1751425" y="694023"/>
                        <a:pt x="1725749" y="719699"/>
                      </a:cubicBezTo>
                      <a:lnTo>
                        <a:pt x="1646125" y="792066"/>
                      </a:lnTo>
                      <a:lnTo>
                        <a:pt x="1630559" y="781868"/>
                      </a:lnTo>
                      <a:lnTo>
                        <a:pt x="1288010" y="443562"/>
                      </a:lnTo>
                      <a:lnTo>
                        <a:pt x="1288010" y="985603"/>
                      </a:lnTo>
                      <a:lnTo>
                        <a:pt x="1286808" y="991556"/>
                      </a:lnTo>
                      <a:lnTo>
                        <a:pt x="1260665" y="1001124"/>
                      </a:lnTo>
                      <a:cubicBezTo>
                        <a:pt x="1154037" y="1034289"/>
                        <a:pt x="1040669" y="1052155"/>
                        <a:pt x="923128" y="1052155"/>
                      </a:cubicBezTo>
                      <a:cubicBezTo>
                        <a:pt x="805587" y="1052155"/>
                        <a:pt x="692219" y="1034289"/>
                        <a:pt x="585591" y="1001124"/>
                      </a:cubicBezTo>
                      <a:lnTo>
                        <a:pt x="559450" y="991557"/>
                      </a:lnTo>
                      <a:lnTo>
                        <a:pt x="558248" y="985603"/>
                      </a:lnTo>
                      <a:lnTo>
                        <a:pt x="558248" y="442432"/>
                      </a:lnTo>
                      <a:lnTo>
                        <a:pt x="215697" y="780740"/>
                      </a:lnTo>
                      <a:lnTo>
                        <a:pt x="199410" y="791410"/>
                      </a:lnTo>
                      <a:lnTo>
                        <a:pt x="120507" y="719699"/>
                      </a:lnTo>
                      <a:cubicBezTo>
                        <a:pt x="94831" y="694023"/>
                        <a:pt x="70380" y="667122"/>
                        <a:pt x="47247" y="639093"/>
                      </a:cubicBezTo>
                      <a:lnTo>
                        <a:pt x="0" y="575910"/>
                      </a:lnTo>
                      <a:lnTo>
                        <a:pt x="5432" y="567839"/>
                      </a:lnTo>
                      <a:cubicBezTo>
                        <a:pt x="180332" y="395106"/>
                        <a:pt x="355230" y="222373"/>
                        <a:pt x="530129" y="49640"/>
                      </a:cubicBezTo>
                      <a:cubicBezTo>
                        <a:pt x="544827" y="35124"/>
                        <a:pt x="561771" y="24274"/>
                        <a:pt x="579826" y="17083"/>
                      </a:cubicBezTo>
                      <a:lnTo>
                        <a:pt x="593282" y="14552"/>
                      </a:lnTo>
                      <a:lnTo>
                        <a:pt x="605792" y="6117"/>
                      </a:lnTo>
                      <a:cubicBezTo>
                        <a:pt x="615105" y="2178"/>
                        <a:pt x="625344" y="0"/>
                        <a:pt x="6360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65" name="Google Shape;965;p131"/>
                <p:cNvGrpSpPr/>
                <p:nvPr/>
              </p:nvGrpSpPr>
              <p:grpSpPr>
                <a:xfrm rot="1915841">
                  <a:off x="9505690" y="1217660"/>
                  <a:ext cx="372364" cy="596084"/>
                  <a:chOff x="10662936" y="5795085"/>
                  <a:chExt cx="372359" cy="596076"/>
                </a:xfrm>
              </p:grpSpPr>
              <p:sp>
                <p:nvSpPr>
                  <p:cNvPr id="966" name="Google Shape;966;p131"/>
                  <p:cNvSpPr/>
                  <p:nvPr/>
                </p:nvSpPr>
                <p:spPr>
                  <a:xfrm>
                    <a:off x="10662936" y="6025180"/>
                    <a:ext cx="367293" cy="181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273" h="155689" extrusionOk="0">
                        <a:moveTo>
                          <a:pt x="307795" y="9186"/>
                        </a:moveTo>
                        <a:cubicBezTo>
                          <a:pt x="302290" y="12283"/>
                          <a:pt x="111687" y="124786"/>
                          <a:pt x="65929" y="152310"/>
                        </a:cubicBezTo>
                        <a:cubicBezTo>
                          <a:pt x="58015" y="157127"/>
                          <a:pt x="53887" y="157471"/>
                          <a:pt x="48382" y="148870"/>
                        </a:cubicBezTo>
                        <a:cubicBezTo>
                          <a:pt x="34276" y="127195"/>
                          <a:pt x="19138" y="105520"/>
                          <a:pt x="3656" y="84533"/>
                        </a:cubicBezTo>
                        <a:cubicBezTo>
                          <a:pt x="-2537" y="75932"/>
                          <a:pt x="-817" y="73867"/>
                          <a:pt x="8473" y="71803"/>
                        </a:cubicBezTo>
                        <a:cubicBezTo>
                          <a:pt x="71089" y="57697"/>
                          <a:pt x="293345" y="3337"/>
                          <a:pt x="300914" y="1617"/>
                        </a:cubicBezTo>
                        <a:cubicBezTo>
                          <a:pt x="307795" y="-103"/>
                          <a:pt x="314676" y="-791"/>
                          <a:pt x="315020" y="1273"/>
                        </a:cubicBezTo>
                        <a:cubicBezTo>
                          <a:pt x="316052" y="3681"/>
                          <a:pt x="313988" y="5402"/>
                          <a:pt x="307795" y="918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131"/>
                  <p:cNvSpPr/>
                  <p:nvPr/>
                </p:nvSpPr>
                <p:spPr>
                  <a:xfrm>
                    <a:off x="10682818" y="5795085"/>
                    <a:ext cx="313037" cy="144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701" h="124366" extrusionOk="0">
                        <a:moveTo>
                          <a:pt x="262853" y="104591"/>
                        </a:moveTo>
                        <a:cubicBezTo>
                          <a:pt x="268702" y="108375"/>
                          <a:pt x="268702" y="105279"/>
                          <a:pt x="268702" y="108375"/>
                        </a:cubicBezTo>
                        <a:cubicBezTo>
                          <a:pt x="268702" y="113192"/>
                          <a:pt x="46791" y="123857"/>
                          <a:pt x="38189" y="124202"/>
                        </a:cubicBezTo>
                        <a:cubicBezTo>
                          <a:pt x="22707" y="125234"/>
                          <a:pt x="23051" y="122137"/>
                          <a:pt x="17546" y="93925"/>
                        </a:cubicBezTo>
                        <a:cubicBezTo>
                          <a:pt x="11698" y="63305"/>
                          <a:pt x="5849" y="32341"/>
                          <a:pt x="0" y="0"/>
                        </a:cubicBezTo>
                        <a:cubicBezTo>
                          <a:pt x="26492" y="10321"/>
                          <a:pt x="242898" y="96334"/>
                          <a:pt x="262853" y="1045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8" name="Google Shape;968;p131"/>
                  <p:cNvSpPr/>
                  <p:nvPr/>
                </p:nvSpPr>
                <p:spPr>
                  <a:xfrm>
                    <a:off x="10820817" y="6137029"/>
                    <a:ext cx="214478" cy="2541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101" h="218139" extrusionOk="0">
                        <a:moveTo>
                          <a:pt x="48361" y="217624"/>
                        </a:moveTo>
                        <a:cubicBezTo>
                          <a:pt x="47673" y="218312"/>
                          <a:pt x="46641" y="218312"/>
                          <a:pt x="46297" y="217624"/>
                        </a:cubicBezTo>
                        <a:cubicBezTo>
                          <a:pt x="30815" y="188036"/>
                          <a:pt x="16709" y="159824"/>
                          <a:pt x="1571" y="131956"/>
                        </a:cubicBezTo>
                        <a:cubicBezTo>
                          <a:pt x="-2558" y="124387"/>
                          <a:pt x="2259" y="122666"/>
                          <a:pt x="6731" y="119570"/>
                        </a:cubicBezTo>
                        <a:cubicBezTo>
                          <a:pt x="42168" y="95143"/>
                          <a:pt x="77605" y="70371"/>
                          <a:pt x="113042" y="45944"/>
                        </a:cubicBezTo>
                        <a:cubicBezTo>
                          <a:pt x="135750" y="30462"/>
                          <a:pt x="158457" y="14635"/>
                          <a:pt x="182196" y="185"/>
                        </a:cubicBezTo>
                        <a:cubicBezTo>
                          <a:pt x="183228" y="-503"/>
                          <a:pt x="184605" y="873"/>
                          <a:pt x="183916" y="1905"/>
                        </a:cubicBezTo>
                        <a:cubicBezTo>
                          <a:pt x="139190" y="73123"/>
                          <a:pt x="94120" y="144342"/>
                          <a:pt x="48361" y="217624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9" name="Google Shape;969;p131"/>
                <p:cNvGrpSpPr/>
                <p:nvPr/>
              </p:nvGrpSpPr>
              <p:grpSpPr>
                <a:xfrm rot="-1047393">
                  <a:off x="10672457" y="1199785"/>
                  <a:ext cx="372380" cy="596111"/>
                  <a:chOff x="11519624" y="5747091"/>
                  <a:chExt cx="372359" cy="596076"/>
                </a:xfrm>
              </p:grpSpPr>
              <p:sp>
                <p:nvSpPr>
                  <p:cNvPr id="970" name="Google Shape;970;p131"/>
                  <p:cNvSpPr/>
                  <p:nvPr/>
                </p:nvSpPr>
                <p:spPr>
                  <a:xfrm flipH="1">
                    <a:off x="11524690" y="5977186"/>
                    <a:ext cx="367293" cy="181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273" h="155689" extrusionOk="0">
                        <a:moveTo>
                          <a:pt x="307795" y="9186"/>
                        </a:moveTo>
                        <a:cubicBezTo>
                          <a:pt x="302290" y="12283"/>
                          <a:pt x="111687" y="124786"/>
                          <a:pt x="65929" y="152310"/>
                        </a:cubicBezTo>
                        <a:cubicBezTo>
                          <a:pt x="58015" y="157127"/>
                          <a:pt x="53887" y="157471"/>
                          <a:pt x="48382" y="148870"/>
                        </a:cubicBezTo>
                        <a:cubicBezTo>
                          <a:pt x="34276" y="127195"/>
                          <a:pt x="19138" y="105520"/>
                          <a:pt x="3656" y="84533"/>
                        </a:cubicBezTo>
                        <a:cubicBezTo>
                          <a:pt x="-2537" y="75932"/>
                          <a:pt x="-817" y="73867"/>
                          <a:pt x="8473" y="71803"/>
                        </a:cubicBezTo>
                        <a:cubicBezTo>
                          <a:pt x="71089" y="57697"/>
                          <a:pt x="293345" y="3337"/>
                          <a:pt x="300914" y="1617"/>
                        </a:cubicBezTo>
                        <a:cubicBezTo>
                          <a:pt x="307795" y="-103"/>
                          <a:pt x="314676" y="-791"/>
                          <a:pt x="315020" y="1273"/>
                        </a:cubicBezTo>
                        <a:cubicBezTo>
                          <a:pt x="316052" y="3681"/>
                          <a:pt x="313988" y="5402"/>
                          <a:pt x="307795" y="918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1" name="Google Shape;971;p131"/>
                  <p:cNvSpPr/>
                  <p:nvPr/>
                </p:nvSpPr>
                <p:spPr>
                  <a:xfrm flipH="1">
                    <a:off x="11559064" y="5747091"/>
                    <a:ext cx="313037" cy="144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701" h="124366" extrusionOk="0">
                        <a:moveTo>
                          <a:pt x="262853" y="104591"/>
                        </a:moveTo>
                        <a:cubicBezTo>
                          <a:pt x="268702" y="108375"/>
                          <a:pt x="268702" y="105279"/>
                          <a:pt x="268702" y="108375"/>
                        </a:cubicBezTo>
                        <a:cubicBezTo>
                          <a:pt x="268702" y="113192"/>
                          <a:pt x="46791" y="123857"/>
                          <a:pt x="38189" y="124202"/>
                        </a:cubicBezTo>
                        <a:cubicBezTo>
                          <a:pt x="22707" y="125234"/>
                          <a:pt x="23051" y="122137"/>
                          <a:pt x="17546" y="93925"/>
                        </a:cubicBezTo>
                        <a:cubicBezTo>
                          <a:pt x="11698" y="63305"/>
                          <a:pt x="5849" y="32341"/>
                          <a:pt x="0" y="0"/>
                        </a:cubicBezTo>
                        <a:cubicBezTo>
                          <a:pt x="26492" y="10321"/>
                          <a:pt x="242898" y="96334"/>
                          <a:pt x="262853" y="1045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2" name="Google Shape;972;p131"/>
                  <p:cNvSpPr/>
                  <p:nvPr/>
                </p:nvSpPr>
                <p:spPr>
                  <a:xfrm flipH="1">
                    <a:off x="11519624" y="6089035"/>
                    <a:ext cx="214478" cy="2541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101" h="218139" extrusionOk="0">
                        <a:moveTo>
                          <a:pt x="48361" y="217624"/>
                        </a:moveTo>
                        <a:cubicBezTo>
                          <a:pt x="47673" y="218312"/>
                          <a:pt x="46641" y="218312"/>
                          <a:pt x="46297" y="217624"/>
                        </a:cubicBezTo>
                        <a:cubicBezTo>
                          <a:pt x="30815" y="188036"/>
                          <a:pt x="16709" y="159824"/>
                          <a:pt x="1571" y="131956"/>
                        </a:cubicBezTo>
                        <a:cubicBezTo>
                          <a:pt x="-2558" y="124387"/>
                          <a:pt x="2259" y="122666"/>
                          <a:pt x="6731" y="119570"/>
                        </a:cubicBezTo>
                        <a:cubicBezTo>
                          <a:pt x="42168" y="95143"/>
                          <a:pt x="77605" y="70371"/>
                          <a:pt x="113042" y="45944"/>
                        </a:cubicBezTo>
                        <a:cubicBezTo>
                          <a:pt x="135750" y="30462"/>
                          <a:pt x="158457" y="14635"/>
                          <a:pt x="182196" y="185"/>
                        </a:cubicBezTo>
                        <a:cubicBezTo>
                          <a:pt x="183228" y="-503"/>
                          <a:pt x="184605" y="873"/>
                          <a:pt x="183916" y="1905"/>
                        </a:cubicBezTo>
                        <a:cubicBezTo>
                          <a:pt x="139190" y="73123"/>
                          <a:pt x="94120" y="144342"/>
                          <a:pt x="48361" y="217624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973" name="Google Shape;973;p131"/>
            <p:cNvGrpSpPr/>
            <p:nvPr/>
          </p:nvGrpSpPr>
          <p:grpSpPr>
            <a:xfrm>
              <a:off x="1671437" y="5680518"/>
              <a:ext cx="752084" cy="752102"/>
              <a:chOff x="426625" y="392938"/>
              <a:chExt cx="2270100" cy="2270154"/>
            </a:xfrm>
          </p:grpSpPr>
          <p:sp>
            <p:nvSpPr>
              <p:cNvPr id="974" name="Google Shape;974;p131"/>
              <p:cNvSpPr/>
              <p:nvPr/>
            </p:nvSpPr>
            <p:spPr>
              <a:xfrm>
                <a:off x="426625" y="392938"/>
                <a:ext cx="2270100" cy="227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31"/>
              <p:cNvSpPr/>
              <p:nvPr/>
            </p:nvSpPr>
            <p:spPr>
              <a:xfrm>
                <a:off x="586493" y="570421"/>
                <a:ext cx="1779750" cy="2092671"/>
              </a:xfrm>
              <a:custGeom>
                <a:avLst/>
                <a:gdLst/>
                <a:ahLst/>
                <a:cxnLst/>
                <a:rect l="l" t="t" r="r" b="b"/>
                <a:pathLst>
                  <a:path w="1779750" h="2092671" extrusionOk="0">
                    <a:moveTo>
                      <a:pt x="979277" y="491621"/>
                    </a:moveTo>
                    <a:cubicBezTo>
                      <a:pt x="1180795" y="491621"/>
                      <a:pt x="1344158" y="654984"/>
                      <a:pt x="1344158" y="856502"/>
                    </a:cubicBezTo>
                    <a:cubicBezTo>
                      <a:pt x="1344158" y="1058020"/>
                      <a:pt x="1180795" y="1221383"/>
                      <a:pt x="979277" y="1221383"/>
                    </a:cubicBezTo>
                    <a:cubicBezTo>
                      <a:pt x="853328" y="1221383"/>
                      <a:pt x="742284" y="1157569"/>
                      <a:pt x="676712" y="1060510"/>
                    </a:cubicBezTo>
                    <a:lnTo>
                      <a:pt x="663824" y="1036766"/>
                    </a:lnTo>
                    <a:lnTo>
                      <a:pt x="461858" y="1153371"/>
                    </a:lnTo>
                    <a:lnTo>
                      <a:pt x="723204" y="1289314"/>
                    </a:lnTo>
                    <a:lnTo>
                      <a:pt x="742530" y="1304906"/>
                    </a:lnTo>
                    <a:lnTo>
                      <a:pt x="1266314" y="1304906"/>
                    </a:lnTo>
                    <a:cubicBezTo>
                      <a:pt x="1277062" y="1304906"/>
                      <a:pt x="1287301" y="1307084"/>
                      <a:pt x="1296614" y="1311023"/>
                    </a:cubicBezTo>
                    <a:lnTo>
                      <a:pt x="1311442" y="1321020"/>
                    </a:lnTo>
                    <a:lnTo>
                      <a:pt x="1322577" y="1323115"/>
                    </a:lnTo>
                    <a:cubicBezTo>
                      <a:pt x="1340633" y="1330306"/>
                      <a:pt x="1357577" y="1341156"/>
                      <a:pt x="1372274" y="1355672"/>
                    </a:cubicBezTo>
                    <a:lnTo>
                      <a:pt x="1779750" y="1758102"/>
                    </a:lnTo>
                    <a:lnTo>
                      <a:pt x="1777830" y="1760215"/>
                    </a:lnTo>
                    <a:cubicBezTo>
                      <a:pt x="1726478" y="1811567"/>
                      <a:pt x="1670228" y="1858022"/>
                      <a:pt x="1609842" y="1898818"/>
                    </a:cubicBezTo>
                    <a:lnTo>
                      <a:pt x="1539602" y="1941489"/>
                    </a:lnTo>
                    <a:lnTo>
                      <a:pt x="1344158" y="1748466"/>
                    </a:lnTo>
                    <a:lnTo>
                      <a:pt x="1344158" y="2030143"/>
                    </a:lnTo>
                    <a:lnTo>
                      <a:pt x="1312746" y="2041640"/>
                    </a:lnTo>
                    <a:cubicBezTo>
                      <a:pt x="1206118" y="2074805"/>
                      <a:pt x="1092750" y="2092671"/>
                      <a:pt x="975209" y="2092671"/>
                    </a:cubicBezTo>
                    <a:cubicBezTo>
                      <a:pt x="857668" y="2092671"/>
                      <a:pt x="744300" y="2074805"/>
                      <a:pt x="637672" y="2041640"/>
                    </a:cubicBezTo>
                    <a:lnTo>
                      <a:pt x="614396" y="2033121"/>
                    </a:lnTo>
                    <a:lnTo>
                      <a:pt x="614396" y="1563211"/>
                    </a:lnTo>
                    <a:lnTo>
                      <a:pt x="585118" y="1554778"/>
                    </a:lnTo>
                    <a:cubicBezTo>
                      <a:pt x="416789" y="1467219"/>
                      <a:pt x="248462" y="1379659"/>
                      <a:pt x="80133" y="1292100"/>
                    </a:cubicBezTo>
                    <a:lnTo>
                      <a:pt x="67544" y="1281943"/>
                    </a:lnTo>
                    <a:lnTo>
                      <a:pt x="61508" y="1278998"/>
                    </a:lnTo>
                    <a:lnTo>
                      <a:pt x="55622" y="1272325"/>
                    </a:lnTo>
                    <a:lnTo>
                      <a:pt x="33893" y="1254794"/>
                    </a:lnTo>
                    <a:lnTo>
                      <a:pt x="23828" y="1236279"/>
                    </a:lnTo>
                    <a:lnTo>
                      <a:pt x="22207" y="1234442"/>
                    </a:lnTo>
                    <a:lnTo>
                      <a:pt x="22209" y="1234442"/>
                    </a:lnTo>
                    <a:lnTo>
                      <a:pt x="21203" y="1231450"/>
                    </a:lnTo>
                    <a:lnTo>
                      <a:pt x="6499" y="1204403"/>
                    </a:lnTo>
                    <a:lnTo>
                      <a:pt x="3621" y="1179164"/>
                    </a:lnTo>
                    <a:lnTo>
                      <a:pt x="3273" y="1178129"/>
                    </a:lnTo>
                    <a:lnTo>
                      <a:pt x="3360" y="1176878"/>
                    </a:lnTo>
                    <a:lnTo>
                      <a:pt x="0" y="1147416"/>
                    </a:lnTo>
                    <a:lnTo>
                      <a:pt x="7144" y="1122613"/>
                    </a:lnTo>
                    <a:lnTo>
                      <a:pt x="7262" y="1120912"/>
                    </a:lnTo>
                    <a:lnTo>
                      <a:pt x="8169" y="1119054"/>
                    </a:lnTo>
                    <a:lnTo>
                      <a:pt x="16443" y="1090325"/>
                    </a:lnTo>
                    <a:lnTo>
                      <a:pt x="16444" y="1090326"/>
                    </a:lnTo>
                    <a:cubicBezTo>
                      <a:pt x="30743" y="1062837"/>
                      <a:pt x="52384" y="1041646"/>
                      <a:pt x="77715" y="1027906"/>
                    </a:cubicBezTo>
                    <a:lnTo>
                      <a:pt x="86018" y="1024842"/>
                    </a:lnTo>
                    <a:lnTo>
                      <a:pt x="569929" y="745455"/>
                    </a:lnTo>
                    <a:cubicBezTo>
                      <a:pt x="587819" y="735127"/>
                      <a:pt x="606955" y="728913"/>
                      <a:pt x="626242" y="726519"/>
                    </a:cubicBezTo>
                    <a:lnTo>
                      <a:pt x="639054" y="727413"/>
                    </a:lnTo>
                    <a:lnTo>
                      <a:pt x="643070" y="714474"/>
                    </a:lnTo>
                    <a:cubicBezTo>
                      <a:pt x="698462" y="583513"/>
                      <a:pt x="828139" y="491621"/>
                      <a:pt x="979277" y="491621"/>
                    </a:cubicBezTo>
                    <a:close/>
                    <a:moveTo>
                      <a:pt x="821168" y="0"/>
                    </a:moveTo>
                    <a:cubicBezTo>
                      <a:pt x="815373" y="57946"/>
                      <a:pt x="788719" y="81126"/>
                      <a:pt x="786401" y="152979"/>
                    </a:cubicBezTo>
                    <a:cubicBezTo>
                      <a:pt x="793355" y="223674"/>
                      <a:pt x="852458" y="228310"/>
                      <a:pt x="855936" y="309436"/>
                    </a:cubicBezTo>
                    <a:cubicBezTo>
                      <a:pt x="854777" y="382449"/>
                      <a:pt x="825804" y="413740"/>
                      <a:pt x="765539" y="462416"/>
                    </a:cubicBezTo>
                    <a:cubicBezTo>
                      <a:pt x="809578" y="388244"/>
                      <a:pt x="811896" y="369701"/>
                      <a:pt x="814214" y="319867"/>
                    </a:cubicBezTo>
                    <a:cubicBezTo>
                      <a:pt x="813055" y="274668"/>
                      <a:pt x="745837" y="215562"/>
                      <a:pt x="737724" y="152980"/>
                    </a:cubicBezTo>
                    <a:cubicBezTo>
                      <a:pt x="737723" y="86921"/>
                      <a:pt x="779446" y="45198"/>
                      <a:pt x="821168" y="0"/>
                    </a:cubicBezTo>
                    <a:close/>
                    <a:moveTo>
                      <a:pt x="1003615" y="0"/>
                    </a:moveTo>
                    <a:cubicBezTo>
                      <a:pt x="997820" y="57946"/>
                      <a:pt x="971166" y="81126"/>
                      <a:pt x="968848" y="152979"/>
                    </a:cubicBezTo>
                    <a:cubicBezTo>
                      <a:pt x="975802" y="223674"/>
                      <a:pt x="1034905" y="228310"/>
                      <a:pt x="1038383" y="309436"/>
                    </a:cubicBezTo>
                    <a:cubicBezTo>
                      <a:pt x="1037224" y="382449"/>
                      <a:pt x="1008251" y="413740"/>
                      <a:pt x="947986" y="462416"/>
                    </a:cubicBezTo>
                    <a:cubicBezTo>
                      <a:pt x="992025" y="388244"/>
                      <a:pt x="994343" y="369701"/>
                      <a:pt x="996661" y="319867"/>
                    </a:cubicBezTo>
                    <a:cubicBezTo>
                      <a:pt x="995502" y="274668"/>
                      <a:pt x="928284" y="215562"/>
                      <a:pt x="920171" y="152980"/>
                    </a:cubicBezTo>
                    <a:cubicBezTo>
                      <a:pt x="920170" y="86921"/>
                      <a:pt x="961893" y="45198"/>
                      <a:pt x="1003615" y="0"/>
                    </a:cubicBezTo>
                    <a:close/>
                    <a:moveTo>
                      <a:pt x="1186062" y="0"/>
                    </a:moveTo>
                    <a:cubicBezTo>
                      <a:pt x="1180267" y="57946"/>
                      <a:pt x="1153613" y="81126"/>
                      <a:pt x="1151295" y="152979"/>
                    </a:cubicBezTo>
                    <a:cubicBezTo>
                      <a:pt x="1158249" y="223674"/>
                      <a:pt x="1217352" y="228310"/>
                      <a:pt x="1220830" y="309436"/>
                    </a:cubicBezTo>
                    <a:cubicBezTo>
                      <a:pt x="1219671" y="382449"/>
                      <a:pt x="1190698" y="413740"/>
                      <a:pt x="1130433" y="462416"/>
                    </a:cubicBezTo>
                    <a:cubicBezTo>
                      <a:pt x="1174472" y="388244"/>
                      <a:pt x="1176790" y="369701"/>
                      <a:pt x="1179108" y="319867"/>
                    </a:cubicBezTo>
                    <a:cubicBezTo>
                      <a:pt x="1177949" y="274668"/>
                      <a:pt x="1110731" y="215562"/>
                      <a:pt x="1102618" y="152980"/>
                    </a:cubicBezTo>
                    <a:cubicBezTo>
                      <a:pt x="1102617" y="86921"/>
                      <a:pt x="1144340" y="45198"/>
                      <a:pt x="11860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6" name="Google Shape;976;p131"/>
          <p:cNvSpPr txBox="1"/>
          <p:nvPr/>
        </p:nvSpPr>
        <p:spPr>
          <a:xfrm>
            <a:off x="6597743" y="728012"/>
            <a:ext cx="1898700" cy="513000"/>
          </a:xfrm>
          <a:prstGeom prst="rect">
            <a:avLst/>
          </a:prstGeom>
          <a:solidFill>
            <a:srgbClr val="E99A9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500"/>
              <a:buFont typeface="Noto Sans Symbols"/>
              <a:buNone/>
            </a:pPr>
            <a:r>
              <a:rPr lang="en-GB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 Branches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0066"/>
              </a:buClr>
              <a:buSzPts val="1500"/>
              <a:buFont typeface="Arial"/>
              <a:buNone/>
            </a:pP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131"/>
          <p:cNvSpPr txBox="1"/>
          <p:nvPr/>
        </p:nvSpPr>
        <p:spPr>
          <a:xfrm>
            <a:off x="6614160" y="3068003"/>
            <a:ext cx="1890300" cy="1640400"/>
          </a:xfrm>
          <a:prstGeom prst="rect">
            <a:avLst/>
          </a:prstGeom>
          <a:solidFill>
            <a:srgbClr val="E99A9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100"/>
              <a:buFont typeface="Noto Sans Symbols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Supported by</a:t>
            </a:r>
            <a:endParaRPr sz="1100"/>
          </a:p>
          <a:p>
            <a:pPr marL="55880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100"/>
              <a:buFont typeface="Noto Sans Symbols"/>
              <a:buChar char="●"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IFRC</a:t>
            </a:r>
            <a:endParaRPr sz="1100"/>
          </a:p>
          <a:p>
            <a:pPr marL="55880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100"/>
              <a:buFont typeface="Noto Sans Symbols"/>
              <a:buChar char="●"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ICRC</a:t>
            </a:r>
            <a:endParaRPr sz="1100"/>
          </a:p>
          <a:p>
            <a:pPr marL="55880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100"/>
              <a:buFont typeface="Noto Sans Symbols"/>
              <a:buChar char="●"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BRC</a:t>
            </a:r>
            <a:endParaRPr sz="1100"/>
          </a:p>
          <a:p>
            <a:pPr marL="55880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100"/>
              <a:buFont typeface="Noto Sans Symbols"/>
              <a:buChar char="●"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NRC</a:t>
            </a:r>
            <a:endParaRPr sz="1100"/>
          </a:p>
          <a:p>
            <a:pPr marL="55880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100"/>
              <a:buFont typeface="Noto Sans Symbols"/>
              <a:buChar char="●"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GRC</a:t>
            </a:r>
            <a:endParaRPr sz="1100"/>
          </a:p>
          <a:p>
            <a:pPr marL="55880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100"/>
              <a:buFont typeface="Noto Sans Symbols"/>
              <a:buChar char="●"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Novarits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0066"/>
              </a:buClr>
              <a:buSzPts val="6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8" name="Google Shape;978;p131"/>
          <p:cNvSpPr txBox="1"/>
          <p:nvPr/>
        </p:nvSpPr>
        <p:spPr>
          <a:xfrm>
            <a:off x="6606179" y="2470641"/>
            <a:ext cx="1898700" cy="511500"/>
          </a:xfrm>
          <a:prstGeom prst="rect">
            <a:avLst/>
          </a:prstGeom>
          <a:solidFill>
            <a:srgbClr val="E99A9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100"/>
              <a:buFont typeface="Noto Sans Symbols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Volunteers: 1,390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100"/>
              <a:buFont typeface="Noto Sans Symbols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Staff: 153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600"/>
              <a:buFont typeface="Noto Sans Symbols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9" name="Google Shape;979;p131"/>
          <p:cNvSpPr txBox="1"/>
          <p:nvPr/>
        </p:nvSpPr>
        <p:spPr>
          <a:xfrm>
            <a:off x="6605910" y="1562936"/>
            <a:ext cx="1898700" cy="585600"/>
          </a:xfrm>
          <a:prstGeom prst="rect">
            <a:avLst/>
          </a:prstGeom>
          <a:solidFill>
            <a:srgbClr val="E99A9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300"/>
              <a:buFont typeface="Noto Sans Symbols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June 2020 - December 2021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0066"/>
              </a:buClr>
              <a:buSzPts val="13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0" name="Google Shape;980;p13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7338" y="615315"/>
            <a:ext cx="645795" cy="63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13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726" y="1563053"/>
            <a:ext cx="583883" cy="66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1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0959" y="481965"/>
            <a:ext cx="4952524" cy="455104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3" name="Google Shape;983;p1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2583" y="2360771"/>
            <a:ext cx="648600" cy="7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13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2106" y="3569018"/>
            <a:ext cx="667800" cy="7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131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737" y="6493"/>
            <a:ext cx="721520" cy="72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32"/>
          <p:cNvSpPr txBox="1">
            <a:spLocks noGrp="1"/>
          </p:cNvSpPr>
          <p:nvPr>
            <p:ph type="body" idx="2"/>
          </p:nvPr>
        </p:nvSpPr>
        <p:spPr>
          <a:xfrm>
            <a:off x="109061" y="1304925"/>
            <a:ext cx="2625900" cy="2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 i="1"/>
          </a:p>
          <a:p>
            <a:pPr marL="0" lvl="0" indent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600"/>
              <a:buNone/>
            </a:pPr>
            <a:r>
              <a:rPr lang="en-GB" sz="3600" b="1" i="1"/>
              <a:t>Intervention pillars</a:t>
            </a:r>
            <a:endParaRPr sz="3600" b="1" i="1"/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600"/>
              <a:buNone/>
            </a:pPr>
            <a:endParaRPr sz="3600" b="1" i="1"/>
          </a:p>
        </p:txBody>
      </p:sp>
      <p:sp>
        <p:nvSpPr>
          <p:cNvPr id="991" name="Google Shape;991;p132"/>
          <p:cNvSpPr/>
          <p:nvPr/>
        </p:nvSpPr>
        <p:spPr>
          <a:xfrm>
            <a:off x="7238524" y="288131"/>
            <a:ext cx="1679922" cy="699818"/>
          </a:xfrm>
          <a:custGeom>
            <a:avLst/>
            <a:gdLst/>
            <a:ahLst/>
            <a:cxnLst/>
            <a:rect l="l" t="t" r="r" b="b"/>
            <a:pathLst>
              <a:path w="2614664" h="2544791" extrusionOk="0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Donation of PPE Treatment Centres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 Branches </a:t>
            </a:r>
            <a:endParaRPr sz="1100"/>
          </a:p>
        </p:txBody>
      </p:sp>
      <p:sp>
        <p:nvSpPr>
          <p:cNvPr id="992" name="Google Shape;992;p132"/>
          <p:cNvSpPr/>
          <p:nvPr/>
        </p:nvSpPr>
        <p:spPr>
          <a:xfrm>
            <a:off x="6511307" y="2475033"/>
            <a:ext cx="163416" cy="159049"/>
          </a:xfrm>
          <a:custGeom>
            <a:avLst/>
            <a:gdLst/>
            <a:ahLst/>
            <a:cxnLst/>
            <a:rect l="l" t="t" r="r" b="b"/>
            <a:pathLst>
              <a:path w="2614664" h="2544791" extrusionOk="0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3" name="Google Shape;993;p132"/>
          <p:cNvGrpSpPr/>
          <p:nvPr/>
        </p:nvGrpSpPr>
        <p:grpSpPr>
          <a:xfrm>
            <a:off x="3099428" y="531641"/>
            <a:ext cx="1204727" cy="706854"/>
            <a:chOff x="5035189" y="1623817"/>
            <a:chExt cx="2027477" cy="1074246"/>
          </a:xfrm>
        </p:grpSpPr>
        <p:sp>
          <p:nvSpPr>
            <p:cNvPr id="994" name="Google Shape;994;p132"/>
            <p:cNvSpPr txBox="1"/>
            <p:nvPr/>
          </p:nvSpPr>
          <p:spPr>
            <a:xfrm>
              <a:off x="5035866" y="2218663"/>
              <a:ext cx="20268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11,456,090</a:t>
              </a:r>
              <a:endParaRPr sz="1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32"/>
            <p:cNvSpPr txBox="1"/>
            <p:nvPr/>
          </p:nvSpPr>
          <p:spPr>
            <a:xfrm>
              <a:off x="5035189" y="1623817"/>
              <a:ext cx="16530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100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RCCE</a:t>
              </a:r>
              <a:endParaRPr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132"/>
          <p:cNvGrpSpPr/>
          <p:nvPr/>
        </p:nvGrpSpPr>
        <p:grpSpPr>
          <a:xfrm>
            <a:off x="3165152" y="1357965"/>
            <a:ext cx="1204325" cy="635929"/>
            <a:chOff x="5035866" y="1758437"/>
            <a:chExt cx="2026800" cy="966457"/>
          </a:xfrm>
        </p:grpSpPr>
        <p:sp>
          <p:nvSpPr>
            <p:cNvPr id="997" name="Google Shape;997;p132"/>
            <p:cNvSpPr txBox="1"/>
            <p:nvPr/>
          </p:nvSpPr>
          <p:spPr>
            <a:xfrm>
              <a:off x="5035866" y="2268894"/>
              <a:ext cx="2026800" cy="4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162,857</a:t>
              </a:r>
              <a:endParaRPr sz="1100"/>
            </a:p>
          </p:txBody>
        </p:sp>
        <p:sp>
          <p:nvSpPr>
            <p:cNvPr id="998" name="Google Shape;998;p132"/>
            <p:cNvSpPr txBox="1"/>
            <p:nvPr/>
          </p:nvSpPr>
          <p:spPr>
            <a:xfrm>
              <a:off x="5036049" y="1758437"/>
              <a:ext cx="16530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100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PSS</a:t>
              </a:r>
              <a:endParaRPr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132"/>
          <p:cNvGrpSpPr/>
          <p:nvPr/>
        </p:nvGrpSpPr>
        <p:grpSpPr>
          <a:xfrm>
            <a:off x="3184882" y="2351970"/>
            <a:ext cx="1034073" cy="834237"/>
            <a:chOff x="4688397" y="1314876"/>
            <a:chExt cx="2262742" cy="1615799"/>
          </a:xfrm>
        </p:grpSpPr>
        <p:sp>
          <p:nvSpPr>
            <p:cNvPr id="1000" name="Google Shape;1000;p132"/>
            <p:cNvSpPr txBox="1"/>
            <p:nvPr/>
          </p:nvSpPr>
          <p:spPr>
            <a:xfrm>
              <a:off x="4688397" y="2349275"/>
              <a:ext cx="2026800" cy="5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17,721</a:t>
              </a:r>
              <a:endParaRPr sz="1100"/>
            </a:p>
          </p:txBody>
        </p:sp>
        <p:sp>
          <p:nvSpPr>
            <p:cNvPr id="1001" name="Google Shape;1001;p132"/>
            <p:cNvSpPr txBox="1"/>
            <p:nvPr/>
          </p:nvSpPr>
          <p:spPr>
            <a:xfrm>
              <a:off x="4689439" y="1314876"/>
              <a:ext cx="2261700" cy="120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Contact Tracing</a:t>
              </a:r>
              <a:endParaRPr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132"/>
          <p:cNvGrpSpPr/>
          <p:nvPr/>
        </p:nvGrpSpPr>
        <p:grpSpPr>
          <a:xfrm>
            <a:off x="6178474" y="1577097"/>
            <a:ext cx="819620" cy="793247"/>
            <a:chOff x="9949828" y="4065052"/>
            <a:chExt cx="1291350" cy="1717357"/>
          </a:xfrm>
        </p:grpSpPr>
        <p:sp>
          <p:nvSpPr>
            <p:cNvPr id="1003" name="Google Shape;1003;p132"/>
            <p:cNvSpPr/>
            <p:nvPr/>
          </p:nvSpPr>
          <p:spPr>
            <a:xfrm>
              <a:off x="9949828" y="4065052"/>
              <a:ext cx="587692" cy="1717357"/>
            </a:xfrm>
            <a:custGeom>
              <a:avLst/>
              <a:gdLst/>
              <a:ahLst/>
              <a:cxnLst/>
              <a:rect l="l" t="t" r="r" b="b"/>
              <a:pathLst>
                <a:path w="587692" h="1717357" extrusionOk="0">
                  <a:moveTo>
                    <a:pt x="263842" y="352425"/>
                  </a:moveTo>
                  <a:lnTo>
                    <a:pt x="352424" y="352425"/>
                  </a:lnTo>
                  <a:cubicBezTo>
                    <a:pt x="401001" y="352425"/>
                    <a:pt x="441007" y="392430"/>
                    <a:pt x="441007" y="441007"/>
                  </a:cubicBezTo>
                  <a:lnTo>
                    <a:pt x="441007" y="970711"/>
                  </a:lnTo>
                  <a:lnTo>
                    <a:pt x="441960" y="975359"/>
                  </a:lnTo>
                  <a:lnTo>
                    <a:pt x="441960" y="1551622"/>
                  </a:lnTo>
                  <a:lnTo>
                    <a:pt x="504825" y="1551622"/>
                  </a:lnTo>
                  <a:cubicBezTo>
                    <a:pt x="550545" y="1551622"/>
                    <a:pt x="587692" y="1588770"/>
                    <a:pt x="587692" y="1634490"/>
                  </a:cubicBezTo>
                  <a:cubicBezTo>
                    <a:pt x="587692" y="1680210"/>
                    <a:pt x="550545" y="1717357"/>
                    <a:pt x="504825" y="1717357"/>
                  </a:cubicBezTo>
                  <a:lnTo>
                    <a:pt x="373380" y="1717357"/>
                  </a:lnTo>
                  <a:lnTo>
                    <a:pt x="352425" y="1717357"/>
                  </a:lnTo>
                  <a:lnTo>
                    <a:pt x="316230" y="1717357"/>
                  </a:lnTo>
                  <a:cubicBezTo>
                    <a:pt x="279082" y="1717357"/>
                    <a:pt x="247650" y="1686877"/>
                    <a:pt x="247650" y="1648777"/>
                  </a:cubicBezTo>
                  <a:lnTo>
                    <a:pt x="247650" y="1072067"/>
                  </a:lnTo>
                  <a:lnTo>
                    <a:pt x="229507" y="1068363"/>
                  </a:lnTo>
                  <a:cubicBezTo>
                    <a:pt x="197762" y="1054835"/>
                    <a:pt x="175259" y="1023224"/>
                    <a:pt x="175259" y="986790"/>
                  </a:cubicBezTo>
                  <a:lnTo>
                    <a:pt x="175259" y="980122"/>
                  </a:lnTo>
                  <a:lnTo>
                    <a:pt x="44768" y="980122"/>
                  </a:lnTo>
                  <a:cubicBezTo>
                    <a:pt x="20003" y="980122"/>
                    <a:pt x="0" y="960120"/>
                    <a:pt x="0" y="935355"/>
                  </a:cubicBezTo>
                  <a:lnTo>
                    <a:pt x="0" y="512445"/>
                  </a:lnTo>
                  <a:cubicBezTo>
                    <a:pt x="0" y="456247"/>
                    <a:pt x="45720" y="410527"/>
                    <a:pt x="101918" y="410527"/>
                  </a:cubicBezTo>
                  <a:lnTo>
                    <a:pt x="107632" y="410527"/>
                  </a:lnTo>
                  <a:lnTo>
                    <a:pt x="107632" y="377189"/>
                  </a:lnTo>
                  <a:cubicBezTo>
                    <a:pt x="107632" y="366712"/>
                    <a:pt x="116204" y="358139"/>
                    <a:pt x="126682" y="358139"/>
                  </a:cubicBezTo>
                  <a:cubicBezTo>
                    <a:pt x="137159" y="358139"/>
                    <a:pt x="145732" y="366712"/>
                    <a:pt x="145732" y="377189"/>
                  </a:cubicBezTo>
                  <a:lnTo>
                    <a:pt x="145732" y="410527"/>
                  </a:lnTo>
                  <a:lnTo>
                    <a:pt x="180975" y="410527"/>
                  </a:lnTo>
                  <a:lnTo>
                    <a:pt x="180975" y="413010"/>
                  </a:lnTo>
                  <a:lnTo>
                    <a:pt x="182269" y="406673"/>
                  </a:lnTo>
                  <a:cubicBezTo>
                    <a:pt x="195797" y="374928"/>
                    <a:pt x="227409" y="352425"/>
                    <a:pt x="263842" y="352425"/>
                  </a:cubicBezTo>
                  <a:close/>
                  <a:moveTo>
                    <a:pt x="322897" y="0"/>
                  </a:moveTo>
                  <a:cubicBezTo>
                    <a:pt x="411800" y="0"/>
                    <a:pt x="483870" y="72070"/>
                    <a:pt x="483870" y="160973"/>
                  </a:cubicBezTo>
                  <a:cubicBezTo>
                    <a:pt x="483870" y="249875"/>
                    <a:pt x="411800" y="321945"/>
                    <a:pt x="322897" y="321945"/>
                  </a:cubicBezTo>
                  <a:cubicBezTo>
                    <a:pt x="233995" y="321945"/>
                    <a:pt x="161925" y="249875"/>
                    <a:pt x="161925" y="160973"/>
                  </a:cubicBezTo>
                  <a:cubicBezTo>
                    <a:pt x="161925" y="72070"/>
                    <a:pt x="233995" y="0"/>
                    <a:pt x="322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32"/>
            <p:cNvSpPr/>
            <p:nvPr/>
          </p:nvSpPr>
          <p:spPr>
            <a:xfrm>
              <a:off x="10009710" y="4779768"/>
              <a:ext cx="1231468" cy="586400"/>
            </a:xfrm>
            <a:custGeom>
              <a:avLst/>
              <a:gdLst/>
              <a:ahLst/>
              <a:cxnLst/>
              <a:rect l="l" t="t" r="r" b="b"/>
              <a:pathLst>
                <a:path w="1231468" h="586400" extrusionOk="0">
                  <a:moveTo>
                    <a:pt x="171575" y="586400"/>
                  </a:moveTo>
                  <a:cubicBezTo>
                    <a:pt x="102042" y="586400"/>
                    <a:pt x="32510" y="577827"/>
                    <a:pt x="9650" y="475910"/>
                  </a:cubicBezTo>
                  <a:cubicBezTo>
                    <a:pt x="-10353" y="387327"/>
                    <a:pt x="6792" y="267312"/>
                    <a:pt x="7745" y="262549"/>
                  </a:cubicBezTo>
                  <a:lnTo>
                    <a:pt x="45845" y="268264"/>
                  </a:lnTo>
                  <a:cubicBezTo>
                    <a:pt x="45845" y="269217"/>
                    <a:pt x="28700" y="386374"/>
                    <a:pt x="46797" y="467337"/>
                  </a:cubicBezTo>
                  <a:cubicBezTo>
                    <a:pt x="62037" y="535917"/>
                    <a:pt x="99185" y="547347"/>
                    <a:pt x="170622" y="547347"/>
                  </a:cubicBezTo>
                  <a:cubicBezTo>
                    <a:pt x="231582" y="547347"/>
                    <a:pt x="367790" y="439714"/>
                    <a:pt x="444942" y="348274"/>
                  </a:cubicBezTo>
                  <a:cubicBezTo>
                    <a:pt x="471612" y="315889"/>
                    <a:pt x="516380" y="261597"/>
                    <a:pt x="563052" y="203495"/>
                  </a:cubicBezTo>
                  <a:cubicBezTo>
                    <a:pt x="626870" y="124437"/>
                    <a:pt x="692592" y="42522"/>
                    <a:pt x="724977" y="5374"/>
                  </a:cubicBezTo>
                  <a:cubicBezTo>
                    <a:pt x="836380" y="-18806"/>
                    <a:pt x="1149553" y="45723"/>
                    <a:pt x="1231468" y="58413"/>
                  </a:cubicBezTo>
                  <a:lnTo>
                    <a:pt x="1223968" y="92763"/>
                  </a:lnTo>
                  <a:cubicBezTo>
                    <a:pt x="1006085" y="63713"/>
                    <a:pt x="785937" y="24424"/>
                    <a:pt x="751647" y="32997"/>
                  </a:cubicBezTo>
                  <a:cubicBezTo>
                    <a:pt x="719262" y="71097"/>
                    <a:pt x="655445" y="150155"/>
                    <a:pt x="593532" y="227307"/>
                  </a:cubicBezTo>
                  <a:cubicBezTo>
                    <a:pt x="546860" y="285410"/>
                    <a:pt x="502092" y="340655"/>
                    <a:pt x="475422" y="373039"/>
                  </a:cubicBezTo>
                  <a:cubicBezTo>
                    <a:pt x="401127" y="462574"/>
                    <a:pt x="254442" y="586400"/>
                    <a:pt x="171575" y="5864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32"/>
            <p:cNvSpPr/>
            <p:nvPr/>
          </p:nvSpPr>
          <p:spPr>
            <a:xfrm>
              <a:off x="10271534" y="4557256"/>
              <a:ext cx="630793" cy="300484"/>
            </a:xfrm>
            <a:custGeom>
              <a:avLst/>
              <a:gdLst/>
              <a:ahLst/>
              <a:cxnLst/>
              <a:rect l="l" t="t" r="r" b="b"/>
              <a:pathLst>
                <a:path w="630793" h="300484" extrusionOk="0">
                  <a:moveTo>
                    <a:pt x="554593" y="145018"/>
                  </a:moveTo>
                  <a:lnTo>
                    <a:pt x="252651" y="145018"/>
                  </a:lnTo>
                  <a:lnTo>
                    <a:pt x="129778" y="22146"/>
                  </a:lnTo>
                  <a:cubicBezTo>
                    <a:pt x="100251" y="-7382"/>
                    <a:pt x="51673" y="-7382"/>
                    <a:pt x="22146" y="22146"/>
                  </a:cubicBezTo>
                  <a:cubicBezTo>
                    <a:pt x="-7382" y="51673"/>
                    <a:pt x="-7382" y="100251"/>
                    <a:pt x="22146" y="129778"/>
                  </a:cubicBezTo>
                  <a:lnTo>
                    <a:pt x="170736" y="278368"/>
                  </a:lnTo>
                  <a:cubicBezTo>
                    <a:pt x="190738" y="298371"/>
                    <a:pt x="220266" y="305038"/>
                    <a:pt x="245983" y="297418"/>
                  </a:cubicBezTo>
                  <a:lnTo>
                    <a:pt x="554593" y="297418"/>
                  </a:lnTo>
                  <a:cubicBezTo>
                    <a:pt x="596503" y="297418"/>
                    <a:pt x="630793" y="263128"/>
                    <a:pt x="630793" y="221218"/>
                  </a:cubicBezTo>
                  <a:lnTo>
                    <a:pt x="630793" y="221218"/>
                  </a:lnTo>
                  <a:cubicBezTo>
                    <a:pt x="630793" y="179308"/>
                    <a:pt x="596503" y="145018"/>
                    <a:pt x="554593" y="1450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132"/>
          <p:cNvGrpSpPr/>
          <p:nvPr/>
        </p:nvGrpSpPr>
        <p:grpSpPr>
          <a:xfrm>
            <a:off x="6050788" y="243737"/>
            <a:ext cx="982631" cy="834843"/>
            <a:chOff x="6852767" y="2332267"/>
            <a:chExt cx="1537042" cy="1217327"/>
          </a:xfrm>
        </p:grpSpPr>
        <p:sp>
          <p:nvSpPr>
            <p:cNvPr id="1007" name="Google Shape;1007;p132"/>
            <p:cNvSpPr/>
            <p:nvPr/>
          </p:nvSpPr>
          <p:spPr>
            <a:xfrm>
              <a:off x="6852767" y="2332267"/>
              <a:ext cx="1537042" cy="1189663"/>
            </a:xfrm>
            <a:custGeom>
              <a:avLst/>
              <a:gdLst/>
              <a:ahLst/>
              <a:cxnLst/>
              <a:rect l="l" t="t" r="r" b="b"/>
              <a:pathLst>
                <a:path w="1180071" h="913369" extrusionOk="0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lnTo>
                    <a:pt x="455714" y="912780"/>
                  </a:lnTo>
                  <a:lnTo>
                    <a:pt x="293691" y="912191"/>
                  </a:ln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770923" y="113858"/>
                  </a:ln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lnTo>
                    <a:pt x="904076" y="50816"/>
                  </a:ln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32"/>
            <p:cNvSpPr/>
            <p:nvPr/>
          </p:nvSpPr>
          <p:spPr>
            <a:xfrm>
              <a:off x="7321729" y="2565532"/>
              <a:ext cx="647981" cy="984062"/>
            </a:xfrm>
            <a:custGeom>
              <a:avLst/>
              <a:gdLst/>
              <a:ahLst/>
              <a:cxnLst/>
              <a:rect l="l" t="t" r="r" b="b"/>
              <a:pathLst>
                <a:path w="1329191" h="2018589" extrusionOk="0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9" name="Google Shape;1009;p132"/>
          <p:cNvSpPr/>
          <p:nvPr/>
        </p:nvSpPr>
        <p:spPr>
          <a:xfrm>
            <a:off x="7140416" y="1576864"/>
            <a:ext cx="1915241" cy="973383"/>
          </a:xfrm>
          <a:custGeom>
            <a:avLst/>
            <a:gdLst/>
            <a:ahLst/>
            <a:cxnLst/>
            <a:rect l="l" t="t" r="r" b="b"/>
            <a:pathLst>
              <a:path w="2614664" h="2544791" extrusionOk="0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IPC:</a:t>
            </a:r>
            <a:endParaRPr sz="1100"/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</a:pPr>
            <a:r>
              <a:rPr lang="en-GB" sz="1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Ambulance services </a:t>
            </a:r>
            <a:endParaRPr sz="1100"/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</a:pPr>
            <a:r>
              <a:rPr lang="en-GB" sz="1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Health facilities, orphanages </a:t>
            </a:r>
            <a:endParaRPr sz="1100"/>
          </a:p>
        </p:txBody>
      </p:sp>
      <p:sp>
        <p:nvSpPr>
          <p:cNvPr id="1010" name="Google Shape;1010;p132"/>
          <p:cNvSpPr txBox="1"/>
          <p:nvPr/>
        </p:nvSpPr>
        <p:spPr>
          <a:xfrm>
            <a:off x="7026847" y="2884889"/>
            <a:ext cx="2145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840 Hand Washing Stations</a:t>
            </a:r>
            <a:endParaRPr sz="1100"/>
          </a:p>
        </p:txBody>
      </p:sp>
      <p:grpSp>
        <p:nvGrpSpPr>
          <p:cNvPr id="1011" name="Google Shape;1011;p132"/>
          <p:cNvGrpSpPr/>
          <p:nvPr/>
        </p:nvGrpSpPr>
        <p:grpSpPr>
          <a:xfrm>
            <a:off x="6913722" y="253222"/>
            <a:ext cx="307316" cy="460458"/>
            <a:chOff x="3450274" y="4170970"/>
            <a:chExt cx="1474646" cy="2153688"/>
          </a:xfrm>
        </p:grpSpPr>
        <p:sp>
          <p:nvSpPr>
            <p:cNvPr id="1012" name="Google Shape;1012;p132"/>
            <p:cNvSpPr/>
            <p:nvPr/>
          </p:nvSpPr>
          <p:spPr>
            <a:xfrm>
              <a:off x="3853627" y="4170970"/>
              <a:ext cx="945476" cy="136918"/>
            </a:xfrm>
            <a:custGeom>
              <a:avLst/>
              <a:gdLst/>
              <a:ahLst/>
              <a:cxnLst/>
              <a:rect l="l" t="t" r="r" b="b"/>
              <a:pathLst>
                <a:path w="945476" h="136918" extrusionOk="0">
                  <a:moveTo>
                    <a:pt x="891819" y="136918"/>
                  </a:moveTo>
                  <a:lnTo>
                    <a:pt x="53657" y="136918"/>
                  </a:lnTo>
                  <a:cubicBezTo>
                    <a:pt x="24053" y="136918"/>
                    <a:pt x="0" y="112865"/>
                    <a:pt x="0" y="83261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891819" y="0"/>
                  </a:lnTo>
                  <a:cubicBezTo>
                    <a:pt x="921423" y="0"/>
                    <a:pt x="945477" y="24053"/>
                    <a:pt x="945477" y="53657"/>
                  </a:cubicBezTo>
                  <a:lnTo>
                    <a:pt x="945477" y="81411"/>
                  </a:lnTo>
                  <a:cubicBezTo>
                    <a:pt x="945477" y="111015"/>
                    <a:pt x="921423" y="136918"/>
                    <a:pt x="891819" y="136918"/>
                  </a:cubicBezTo>
                  <a:close/>
                </a:path>
              </a:pathLst>
            </a:custGeom>
            <a:solidFill>
              <a:srgbClr val="3EADD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32"/>
            <p:cNvSpPr/>
            <p:nvPr/>
          </p:nvSpPr>
          <p:spPr>
            <a:xfrm>
              <a:off x="3450274" y="4874064"/>
              <a:ext cx="1154600" cy="1450594"/>
            </a:xfrm>
            <a:custGeom>
              <a:avLst/>
              <a:gdLst/>
              <a:ahLst/>
              <a:cxnLst/>
              <a:rect l="l" t="t" r="r" b="b"/>
              <a:pathLst>
                <a:path w="1154600" h="1450594" extrusionOk="0">
                  <a:moveTo>
                    <a:pt x="1036139" y="1450594"/>
                  </a:moveTo>
                  <a:lnTo>
                    <a:pt x="120266" y="1450594"/>
                  </a:lnTo>
                  <a:cubicBezTo>
                    <a:pt x="53657" y="1450594"/>
                    <a:pt x="0" y="1396937"/>
                    <a:pt x="0" y="1330328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1807" y="0"/>
                  </a:cubicBezTo>
                  <a:lnTo>
                    <a:pt x="1102748" y="0"/>
                  </a:lnTo>
                  <a:cubicBezTo>
                    <a:pt x="1132352" y="0"/>
                    <a:pt x="1154555" y="24053"/>
                    <a:pt x="1154555" y="51807"/>
                  </a:cubicBezTo>
                  <a:lnTo>
                    <a:pt x="1154555" y="1328478"/>
                  </a:lnTo>
                  <a:cubicBezTo>
                    <a:pt x="1156405" y="1395087"/>
                    <a:pt x="1102748" y="1450594"/>
                    <a:pt x="1036139" y="145059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32"/>
            <p:cNvSpPr/>
            <p:nvPr/>
          </p:nvSpPr>
          <p:spPr>
            <a:xfrm>
              <a:off x="3515077" y="5142586"/>
              <a:ext cx="1025559" cy="1100009"/>
            </a:xfrm>
            <a:custGeom>
              <a:avLst/>
              <a:gdLst/>
              <a:ahLst/>
              <a:cxnLst/>
              <a:rect l="l" t="t" r="r" b="b"/>
              <a:pathLst>
                <a:path w="1088126" h="1235965" extrusionOk="0">
                  <a:moveTo>
                    <a:pt x="971380" y="1235965"/>
                  </a:moveTo>
                  <a:lnTo>
                    <a:pt x="120266" y="1235965"/>
                  </a:lnTo>
                  <a:cubicBezTo>
                    <a:pt x="53657" y="1235965"/>
                    <a:pt x="0" y="1182308"/>
                    <a:pt x="0" y="1115699"/>
                  </a:cubicBezTo>
                  <a:lnTo>
                    <a:pt x="0" y="51807"/>
                  </a:lnTo>
                  <a:cubicBezTo>
                    <a:pt x="0" y="22203"/>
                    <a:pt x="24053" y="0"/>
                    <a:pt x="51807" y="0"/>
                  </a:cubicBezTo>
                  <a:lnTo>
                    <a:pt x="1036139" y="0"/>
                  </a:lnTo>
                  <a:cubicBezTo>
                    <a:pt x="1065743" y="0"/>
                    <a:pt x="1087946" y="24053"/>
                    <a:pt x="1087946" y="51807"/>
                  </a:cubicBezTo>
                  <a:lnTo>
                    <a:pt x="1087946" y="1115699"/>
                  </a:lnTo>
                  <a:cubicBezTo>
                    <a:pt x="1091646" y="1182308"/>
                    <a:pt x="1037989" y="1235965"/>
                    <a:pt x="971380" y="1235965"/>
                  </a:cubicBezTo>
                  <a:close/>
                </a:path>
              </a:pathLst>
            </a:custGeom>
            <a:solidFill>
              <a:srgbClr val="3EADD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32"/>
            <p:cNvSpPr/>
            <p:nvPr/>
          </p:nvSpPr>
          <p:spPr>
            <a:xfrm>
              <a:off x="3727811" y="4565072"/>
              <a:ext cx="603180" cy="310841"/>
            </a:xfrm>
            <a:custGeom>
              <a:avLst/>
              <a:gdLst/>
              <a:ahLst/>
              <a:cxnLst/>
              <a:rect l="l" t="t" r="r" b="b"/>
              <a:pathLst>
                <a:path w="603180" h="310841" extrusionOk="0">
                  <a:moveTo>
                    <a:pt x="601330" y="310842"/>
                  </a:moveTo>
                  <a:lnTo>
                    <a:pt x="0" y="310842"/>
                  </a:ln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549524" y="0"/>
                  </a:lnTo>
                  <a:cubicBezTo>
                    <a:pt x="579128" y="0"/>
                    <a:pt x="603181" y="24053"/>
                    <a:pt x="603181" y="53657"/>
                  </a:cubicBezTo>
                  <a:lnTo>
                    <a:pt x="603181" y="310842"/>
                  </a:lnTo>
                  <a:close/>
                </a:path>
              </a:pathLst>
            </a:custGeom>
            <a:solidFill>
              <a:srgbClr val="3EADD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132"/>
            <p:cNvSpPr/>
            <p:nvPr/>
          </p:nvSpPr>
          <p:spPr>
            <a:xfrm>
              <a:off x="3955391" y="4307888"/>
              <a:ext cx="146169" cy="259034"/>
            </a:xfrm>
            <a:custGeom>
              <a:avLst/>
              <a:gdLst/>
              <a:ahLst/>
              <a:cxnLst/>
              <a:rect l="l" t="t" r="r" b="b"/>
              <a:pathLst>
                <a:path w="146169" h="259034" extrusionOk="0">
                  <a:moveTo>
                    <a:pt x="0" y="0"/>
                  </a:moveTo>
                  <a:lnTo>
                    <a:pt x="146170" y="0"/>
                  </a:lnTo>
                  <a:lnTo>
                    <a:pt x="146170" y="259035"/>
                  </a:lnTo>
                  <a:lnTo>
                    <a:pt x="0" y="25903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132"/>
            <p:cNvSpPr/>
            <p:nvPr/>
          </p:nvSpPr>
          <p:spPr>
            <a:xfrm>
              <a:off x="4621480" y="4370796"/>
              <a:ext cx="303440" cy="444059"/>
            </a:xfrm>
            <a:custGeom>
              <a:avLst/>
              <a:gdLst/>
              <a:ahLst/>
              <a:cxnLst/>
              <a:rect l="l" t="t" r="r" b="b"/>
              <a:pathLst>
                <a:path w="303440" h="444059" extrusionOk="0">
                  <a:moveTo>
                    <a:pt x="303441" y="292339"/>
                  </a:moveTo>
                  <a:cubicBezTo>
                    <a:pt x="303441" y="375600"/>
                    <a:pt x="234981" y="444059"/>
                    <a:pt x="151720" y="444059"/>
                  </a:cubicBezTo>
                  <a:cubicBezTo>
                    <a:pt x="68459" y="444059"/>
                    <a:pt x="0" y="375600"/>
                    <a:pt x="0" y="292339"/>
                  </a:cubicBezTo>
                  <a:cubicBezTo>
                    <a:pt x="0" y="209078"/>
                    <a:pt x="88812" y="79561"/>
                    <a:pt x="151720" y="0"/>
                  </a:cubicBezTo>
                  <a:cubicBezTo>
                    <a:pt x="227580" y="85111"/>
                    <a:pt x="303441" y="207228"/>
                    <a:pt x="303441" y="292339"/>
                  </a:cubicBezTo>
                  <a:close/>
                </a:path>
              </a:pathLst>
            </a:custGeom>
            <a:solidFill>
              <a:srgbClr val="3EADD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32"/>
            <p:cNvSpPr/>
            <p:nvPr/>
          </p:nvSpPr>
          <p:spPr>
            <a:xfrm>
              <a:off x="4655435" y="4603927"/>
              <a:ext cx="98845" cy="162821"/>
            </a:xfrm>
            <a:custGeom>
              <a:avLst/>
              <a:gdLst/>
              <a:ahLst/>
              <a:cxnLst/>
              <a:rect l="l" t="t" r="r" b="b"/>
              <a:pathLst>
                <a:path w="98845" h="162821" extrusionOk="0">
                  <a:moveTo>
                    <a:pt x="88162" y="101764"/>
                  </a:moveTo>
                  <a:cubicBezTo>
                    <a:pt x="114065" y="133218"/>
                    <a:pt x="88162" y="162822"/>
                    <a:pt x="60408" y="162822"/>
                  </a:cubicBezTo>
                  <a:cubicBezTo>
                    <a:pt x="32654" y="162822"/>
                    <a:pt x="16002" y="144319"/>
                    <a:pt x="6751" y="120266"/>
                  </a:cubicBezTo>
                  <a:cubicBezTo>
                    <a:pt x="-4351" y="90662"/>
                    <a:pt x="-2500" y="61058"/>
                    <a:pt x="17852" y="0"/>
                  </a:cubicBezTo>
                  <a:cubicBezTo>
                    <a:pt x="32654" y="68459"/>
                    <a:pt x="69659" y="79561"/>
                    <a:pt x="88162" y="1017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132"/>
          <p:cNvGrpSpPr/>
          <p:nvPr/>
        </p:nvGrpSpPr>
        <p:grpSpPr>
          <a:xfrm flipH="1">
            <a:off x="4370038" y="2369863"/>
            <a:ext cx="669505" cy="849049"/>
            <a:chOff x="9556197" y="544350"/>
            <a:chExt cx="2260313" cy="3661271"/>
          </a:xfrm>
        </p:grpSpPr>
        <p:sp>
          <p:nvSpPr>
            <p:cNvPr id="1020" name="Google Shape;1020;p132"/>
            <p:cNvSpPr/>
            <p:nvPr/>
          </p:nvSpPr>
          <p:spPr>
            <a:xfrm>
              <a:off x="10850255" y="3947352"/>
              <a:ext cx="224426" cy="258269"/>
            </a:xfrm>
            <a:custGeom>
              <a:avLst/>
              <a:gdLst/>
              <a:ahLst/>
              <a:cxnLst/>
              <a:rect l="l" t="t" r="r" b="b"/>
              <a:pathLst>
                <a:path w="222755" h="48252" extrusionOk="0">
                  <a:moveTo>
                    <a:pt x="0" y="48144"/>
                  </a:moveTo>
                  <a:lnTo>
                    <a:pt x="42590" y="0"/>
                  </a:lnTo>
                  <a:lnTo>
                    <a:pt x="204417" y="383"/>
                  </a:lnTo>
                  <a:cubicBezTo>
                    <a:pt x="216182" y="20805"/>
                    <a:pt x="217334" y="31493"/>
                    <a:pt x="222755" y="48252"/>
                  </a:cubicBezTo>
                  <a:lnTo>
                    <a:pt x="0" y="48144"/>
                  </a:lnTo>
                  <a:close/>
                </a:path>
              </a:pathLst>
            </a:custGeom>
            <a:solidFill>
              <a:srgbClr val="38505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32"/>
            <p:cNvSpPr/>
            <p:nvPr/>
          </p:nvSpPr>
          <p:spPr>
            <a:xfrm>
              <a:off x="10239426" y="544350"/>
              <a:ext cx="1362409" cy="1719888"/>
            </a:xfrm>
            <a:custGeom>
              <a:avLst/>
              <a:gdLst/>
              <a:ahLst/>
              <a:cxnLst/>
              <a:rect l="l" t="t" r="r" b="b"/>
              <a:pathLst>
                <a:path w="1362409" h="1719888" extrusionOk="0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32"/>
            <p:cNvSpPr/>
            <p:nvPr/>
          </p:nvSpPr>
          <p:spPr>
            <a:xfrm>
              <a:off x="10824303" y="2276008"/>
              <a:ext cx="317109" cy="1696726"/>
            </a:xfrm>
            <a:custGeom>
              <a:avLst/>
              <a:gdLst/>
              <a:ahLst/>
              <a:cxnLst/>
              <a:rect l="l" t="t" r="r" b="b"/>
              <a:pathLst>
                <a:path w="317109" h="1696726" extrusionOk="0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32"/>
            <p:cNvSpPr/>
            <p:nvPr/>
          </p:nvSpPr>
          <p:spPr>
            <a:xfrm>
              <a:off x="10878925" y="2229247"/>
              <a:ext cx="222682" cy="927105"/>
            </a:xfrm>
            <a:custGeom>
              <a:avLst/>
              <a:gdLst/>
              <a:ahLst/>
              <a:cxnLst/>
              <a:rect l="l" t="t" r="r" b="b"/>
              <a:pathLst>
                <a:path w="222682" h="927105" extrusionOk="0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32"/>
            <p:cNvSpPr/>
            <p:nvPr/>
          </p:nvSpPr>
          <p:spPr>
            <a:xfrm>
              <a:off x="10239044" y="545375"/>
              <a:ext cx="1363185" cy="983705"/>
            </a:xfrm>
            <a:custGeom>
              <a:avLst/>
              <a:gdLst/>
              <a:ahLst/>
              <a:cxnLst/>
              <a:rect l="l" t="t" r="r" b="b"/>
              <a:pathLst>
                <a:path w="1363185" h="983705" extrusionOk="0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32"/>
            <p:cNvSpPr/>
            <p:nvPr/>
          </p:nvSpPr>
          <p:spPr>
            <a:xfrm>
              <a:off x="10739486" y="1309014"/>
              <a:ext cx="96279" cy="129136"/>
            </a:xfrm>
            <a:custGeom>
              <a:avLst/>
              <a:gdLst/>
              <a:ahLst/>
              <a:cxnLst/>
              <a:rect l="l" t="t" r="r" b="b"/>
              <a:pathLst>
                <a:path w="96279" h="129136" extrusionOk="0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32"/>
            <p:cNvSpPr/>
            <p:nvPr/>
          </p:nvSpPr>
          <p:spPr>
            <a:xfrm>
              <a:off x="11140648" y="1307486"/>
              <a:ext cx="96279" cy="129136"/>
            </a:xfrm>
            <a:custGeom>
              <a:avLst/>
              <a:gdLst/>
              <a:ahLst/>
              <a:cxnLst/>
              <a:rect l="l" t="t" r="r" b="b"/>
              <a:pathLst>
                <a:path w="96279" h="129136" extrusionOk="0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32"/>
            <p:cNvSpPr/>
            <p:nvPr/>
          </p:nvSpPr>
          <p:spPr>
            <a:xfrm>
              <a:off x="10678156" y="1223613"/>
              <a:ext cx="204252" cy="51082"/>
            </a:xfrm>
            <a:custGeom>
              <a:avLst/>
              <a:gdLst/>
              <a:ahLst/>
              <a:cxnLst/>
              <a:rect l="l" t="t" r="r" b="b"/>
              <a:pathLst>
                <a:path w="204252" h="51082" extrusionOk="0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32"/>
            <p:cNvSpPr/>
            <p:nvPr/>
          </p:nvSpPr>
          <p:spPr>
            <a:xfrm>
              <a:off x="11093532" y="1223857"/>
              <a:ext cx="204972" cy="49976"/>
            </a:xfrm>
            <a:custGeom>
              <a:avLst/>
              <a:gdLst/>
              <a:ahLst/>
              <a:cxnLst/>
              <a:rect l="l" t="t" r="r" b="b"/>
              <a:pathLst>
                <a:path w="204972" h="49976" extrusionOk="0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32"/>
            <p:cNvSpPr/>
            <p:nvPr/>
          </p:nvSpPr>
          <p:spPr>
            <a:xfrm>
              <a:off x="10779602" y="1313217"/>
              <a:ext cx="43554" cy="58837"/>
            </a:xfrm>
            <a:custGeom>
              <a:avLst/>
              <a:gdLst/>
              <a:ahLst/>
              <a:cxnLst/>
              <a:rect l="l" t="t" r="r" b="b"/>
              <a:pathLst>
                <a:path w="43554" h="58837" extrusionOk="0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32"/>
            <p:cNvSpPr/>
            <p:nvPr/>
          </p:nvSpPr>
          <p:spPr>
            <a:xfrm>
              <a:off x="11182675" y="1311688"/>
              <a:ext cx="43554" cy="58837"/>
            </a:xfrm>
            <a:custGeom>
              <a:avLst/>
              <a:gdLst/>
              <a:ahLst/>
              <a:cxnLst/>
              <a:rect l="l" t="t" r="r" b="b"/>
              <a:pathLst>
                <a:path w="43554" h="58837" extrusionOk="0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32"/>
            <p:cNvSpPr/>
            <p:nvPr/>
          </p:nvSpPr>
          <p:spPr>
            <a:xfrm>
              <a:off x="10912941" y="1480559"/>
              <a:ext cx="55016" cy="113813"/>
            </a:xfrm>
            <a:custGeom>
              <a:avLst/>
              <a:gdLst/>
              <a:ahLst/>
              <a:cxnLst/>
              <a:rect l="l" t="t" r="r" b="b"/>
              <a:pathLst>
                <a:path w="55016" h="113813" extrusionOk="0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32"/>
            <p:cNvSpPr/>
            <p:nvPr/>
          </p:nvSpPr>
          <p:spPr>
            <a:xfrm>
              <a:off x="10515097" y="1277876"/>
              <a:ext cx="948224" cy="238504"/>
            </a:xfrm>
            <a:custGeom>
              <a:avLst/>
              <a:gdLst/>
              <a:ahLst/>
              <a:cxnLst/>
              <a:rect l="l" t="t" r="r" b="b"/>
              <a:pathLst>
                <a:path w="948224" h="238504" extrusionOk="0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32"/>
            <p:cNvSpPr/>
            <p:nvPr/>
          </p:nvSpPr>
          <p:spPr>
            <a:xfrm>
              <a:off x="10454448" y="1253881"/>
              <a:ext cx="1079803" cy="695566"/>
            </a:xfrm>
            <a:custGeom>
              <a:avLst/>
              <a:gdLst/>
              <a:ahLst/>
              <a:cxnLst/>
              <a:rect l="l" t="t" r="r" b="b"/>
              <a:pathLst>
                <a:path w="1079803" h="695566" extrusionOk="0">
                  <a:moveTo>
                    <a:pt x="1049538" y="93721"/>
                  </a:moveTo>
                  <a:cubicBezTo>
                    <a:pt x="1052594" y="66595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58707" y="164402"/>
                    <a:pt x="1014388" y="224385"/>
                  </a:cubicBezTo>
                  <a:cubicBezTo>
                    <a:pt x="998342" y="244253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30817" y="265266"/>
                    <a:pt x="1036166" y="256478"/>
                  </a:cubicBezTo>
                  <a:cubicBezTo>
                    <a:pt x="1039222" y="250748"/>
                    <a:pt x="1042661" y="246163"/>
                    <a:pt x="1050302" y="248073"/>
                  </a:cubicBezTo>
                  <a:cubicBezTo>
                    <a:pt x="1060618" y="252276"/>
                    <a:pt x="1057943" y="260681"/>
                    <a:pt x="1055269" y="267558"/>
                  </a:cubicBezTo>
                  <a:cubicBezTo>
                    <a:pt x="1036166" y="321046"/>
                    <a:pt x="1007893" y="411977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77196" y="187326"/>
                    <a:pt x="120751" y="242342"/>
                  </a:cubicBezTo>
                  <a:cubicBezTo>
                    <a:pt x="136033" y="255714"/>
                    <a:pt x="171183" y="271761"/>
                    <a:pt x="189140" y="277110"/>
                  </a:cubicBezTo>
                  <a:cubicBezTo>
                    <a:pt x="261731" y="298887"/>
                    <a:pt x="334322" y="319136"/>
                    <a:pt x="409206" y="332126"/>
                  </a:cubicBezTo>
                  <a:cubicBezTo>
                    <a:pt x="535668" y="354668"/>
                    <a:pt x="658691" y="340914"/>
                    <a:pt x="780186" y="303090"/>
                  </a:cubicBezTo>
                  <a:cubicBezTo>
                    <a:pt x="826415" y="288954"/>
                    <a:pt x="872262" y="270997"/>
                    <a:pt x="917345" y="253804"/>
                  </a:cubicBezTo>
                  <a:cubicBezTo>
                    <a:pt x="927661" y="251130"/>
                    <a:pt x="937594" y="245017"/>
                    <a:pt x="949056" y="246927"/>
                  </a:cubicBezTo>
                  <a:cubicBezTo>
                    <a:pt x="954787" y="247691"/>
                    <a:pt x="956697" y="252276"/>
                    <a:pt x="958990" y="256478"/>
                  </a:cubicBezTo>
                  <a:cubicBezTo>
                    <a:pt x="1012478" y="210631"/>
                    <a:pt x="1039222" y="139568"/>
                    <a:pt x="1049538" y="9372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32"/>
            <p:cNvSpPr/>
            <p:nvPr/>
          </p:nvSpPr>
          <p:spPr>
            <a:xfrm>
              <a:off x="10253705" y="2069043"/>
              <a:ext cx="1562805" cy="2131946"/>
            </a:xfrm>
            <a:custGeom>
              <a:avLst/>
              <a:gdLst/>
              <a:ahLst/>
              <a:cxnLst/>
              <a:rect l="l" t="t" r="r" b="b"/>
              <a:pathLst>
                <a:path w="1562805" h="2131946" extrusionOk="0">
                  <a:moveTo>
                    <a:pt x="1421825" y="358259"/>
                  </a:moveTo>
                  <a:cubicBezTo>
                    <a:pt x="1450862" y="397993"/>
                    <a:pt x="1473785" y="441930"/>
                    <a:pt x="1493652" y="487777"/>
                  </a:cubicBezTo>
                  <a:cubicBezTo>
                    <a:pt x="1510463" y="527130"/>
                    <a:pt x="1549433" y="671548"/>
                    <a:pt x="1553253" y="703641"/>
                  </a:cubicBezTo>
                  <a:cubicBezTo>
                    <a:pt x="1559366" y="755219"/>
                    <a:pt x="1560512" y="890850"/>
                    <a:pt x="1562805" y="907661"/>
                  </a:cubicBezTo>
                  <a:cubicBezTo>
                    <a:pt x="1555546" y="993242"/>
                    <a:pt x="1529566" y="1072329"/>
                    <a:pt x="1482954" y="1144538"/>
                  </a:cubicBezTo>
                  <a:cubicBezTo>
                    <a:pt x="1454300" y="1189239"/>
                    <a:pt x="1419533" y="1228973"/>
                    <a:pt x="1377124" y="1261066"/>
                  </a:cubicBezTo>
                  <a:cubicBezTo>
                    <a:pt x="1364134" y="1271000"/>
                    <a:pt x="1359549" y="1280933"/>
                    <a:pt x="1361460" y="1298126"/>
                  </a:cubicBezTo>
                  <a:cubicBezTo>
                    <a:pt x="1367955" y="1358873"/>
                    <a:pt x="1429824" y="2073109"/>
                    <a:pt x="1435555" y="2131946"/>
                  </a:cubicBezTo>
                  <a:lnTo>
                    <a:pt x="828175" y="2127589"/>
                  </a:lnTo>
                  <a:cubicBezTo>
                    <a:pt x="812128" y="2121094"/>
                    <a:pt x="787988" y="1518956"/>
                    <a:pt x="783403" y="1507877"/>
                  </a:cubicBezTo>
                  <a:cubicBezTo>
                    <a:pt x="778819" y="1492594"/>
                    <a:pt x="799450" y="1395933"/>
                    <a:pt x="786842" y="1394405"/>
                  </a:cubicBezTo>
                  <a:cubicBezTo>
                    <a:pt x="747108" y="1389056"/>
                    <a:pt x="707756" y="1381797"/>
                    <a:pt x="669168" y="1371481"/>
                  </a:cubicBezTo>
                  <a:cubicBezTo>
                    <a:pt x="655413" y="1367661"/>
                    <a:pt x="681393" y="1488392"/>
                    <a:pt x="678337" y="1501382"/>
                  </a:cubicBezTo>
                  <a:cubicBezTo>
                    <a:pt x="677573" y="1566714"/>
                    <a:pt x="614806" y="2118192"/>
                    <a:pt x="601816" y="2131564"/>
                  </a:cubicBezTo>
                  <a:lnTo>
                    <a:pt x="0" y="2128053"/>
                  </a:lnTo>
                  <a:cubicBezTo>
                    <a:pt x="4967" y="2057372"/>
                    <a:pt x="47939" y="1767295"/>
                    <a:pt x="56344" y="1696996"/>
                  </a:cubicBezTo>
                  <a:cubicBezTo>
                    <a:pt x="57490" y="1687827"/>
                    <a:pt x="156062" y="220336"/>
                    <a:pt x="157972" y="211548"/>
                  </a:cubicBezTo>
                  <a:lnTo>
                    <a:pt x="326078" y="80120"/>
                  </a:lnTo>
                  <a:cubicBezTo>
                    <a:pt x="356261" y="56432"/>
                    <a:pt x="387208" y="33891"/>
                    <a:pt x="417390" y="10203"/>
                  </a:cubicBezTo>
                  <a:cubicBezTo>
                    <a:pt x="422357" y="6000"/>
                    <a:pt x="428470" y="4472"/>
                    <a:pt x="433055" y="269"/>
                  </a:cubicBezTo>
                  <a:cubicBezTo>
                    <a:pt x="436493" y="6764"/>
                    <a:pt x="433437" y="12877"/>
                    <a:pt x="430380" y="18226"/>
                  </a:cubicBezTo>
                  <a:cubicBezTo>
                    <a:pt x="410131" y="54522"/>
                    <a:pt x="417772" y="89671"/>
                    <a:pt x="435347" y="124057"/>
                  </a:cubicBezTo>
                  <a:cubicBezTo>
                    <a:pt x="459799" y="171050"/>
                    <a:pt x="496095" y="208874"/>
                    <a:pt x="536975" y="241731"/>
                  </a:cubicBezTo>
                  <a:cubicBezTo>
                    <a:pt x="557224" y="258160"/>
                    <a:pt x="578619" y="273442"/>
                    <a:pt x="600397" y="287960"/>
                  </a:cubicBezTo>
                  <a:cubicBezTo>
                    <a:pt x="606892" y="292163"/>
                    <a:pt x="613005" y="296748"/>
                    <a:pt x="616443" y="304007"/>
                  </a:cubicBezTo>
                  <a:cubicBezTo>
                    <a:pt x="634400" y="347180"/>
                    <a:pt x="672988" y="457595"/>
                    <a:pt x="677955" y="468674"/>
                  </a:cubicBezTo>
                  <a:cubicBezTo>
                    <a:pt x="681776" y="485867"/>
                    <a:pt x="642423" y="1071565"/>
                    <a:pt x="658088" y="1073857"/>
                  </a:cubicBezTo>
                  <a:cubicBezTo>
                    <a:pt x="680247" y="1077295"/>
                    <a:pt x="702407" y="1077678"/>
                    <a:pt x="724566" y="1079206"/>
                  </a:cubicBezTo>
                  <a:cubicBezTo>
                    <a:pt x="751310" y="1081116"/>
                    <a:pt x="777673" y="1082644"/>
                    <a:pt x="804417" y="1083790"/>
                  </a:cubicBezTo>
                  <a:cubicBezTo>
                    <a:pt x="822756" y="1084555"/>
                    <a:pt x="787224" y="507645"/>
                    <a:pt x="782639" y="477462"/>
                  </a:cubicBezTo>
                  <a:cubicBezTo>
                    <a:pt x="804417" y="425120"/>
                    <a:pt x="818935" y="370103"/>
                    <a:pt x="840712" y="317761"/>
                  </a:cubicBezTo>
                  <a:cubicBezTo>
                    <a:pt x="844533" y="308591"/>
                    <a:pt x="850264" y="301332"/>
                    <a:pt x="856377" y="294455"/>
                  </a:cubicBezTo>
                  <a:cubicBezTo>
                    <a:pt x="902606" y="263891"/>
                    <a:pt x="945015" y="228359"/>
                    <a:pt x="983221" y="188243"/>
                  </a:cubicBezTo>
                  <a:cubicBezTo>
                    <a:pt x="1010347" y="159588"/>
                    <a:pt x="1030596" y="127113"/>
                    <a:pt x="1043204" y="90053"/>
                  </a:cubicBezTo>
                  <a:cubicBezTo>
                    <a:pt x="1051227" y="66748"/>
                    <a:pt x="1047789" y="44970"/>
                    <a:pt x="1036709" y="23957"/>
                  </a:cubicBezTo>
                  <a:cubicBezTo>
                    <a:pt x="1033270" y="17462"/>
                    <a:pt x="1027922" y="11349"/>
                    <a:pt x="1030978" y="2562"/>
                  </a:cubicBezTo>
                  <a:cubicBezTo>
                    <a:pt x="1040147" y="-3551"/>
                    <a:pt x="1046642" y="2562"/>
                    <a:pt x="1053137" y="7529"/>
                  </a:cubicBezTo>
                  <a:cubicBezTo>
                    <a:pt x="1113885" y="52229"/>
                    <a:pt x="1173104" y="99223"/>
                    <a:pt x="1232705" y="145834"/>
                  </a:cubicBezTo>
                  <a:cubicBezTo>
                    <a:pt x="1244931" y="155004"/>
                    <a:pt x="1382091" y="303243"/>
                    <a:pt x="1421825" y="358259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32"/>
            <p:cNvSpPr/>
            <p:nvPr/>
          </p:nvSpPr>
          <p:spPr>
            <a:xfrm>
              <a:off x="9723756" y="2227220"/>
              <a:ext cx="984308" cy="1187982"/>
            </a:xfrm>
            <a:custGeom>
              <a:avLst/>
              <a:gdLst/>
              <a:ahLst/>
              <a:cxnLst/>
              <a:rect l="l" t="t" r="r" b="b"/>
              <a:pathLst>
                <a:path w="1312411" h="1508548" extrusionOk="0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32"/>
            <p:cNvSpPr/>
            <p:nvPr/>
          </p:nvSpPr>
          <p:spPr>
            <a:xfrm>
              <a:off x="9556197" y="3125693"/>
              <a:ext cx="358844" cy="444408"/>
            </a:xfrm>
            <a:custGeom>
              <a:avLst/>
              <a:gdLst/>
              <a:ahLst/>
              <a:cxnLst/>
              <a:rect l="l" t="t" r="r" b="b"/>
              <a:pathLst>
                <a:path w="358844" h="444408" extrusionOk="0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32"/>
            <p:cNvSpPr/>
            <p:nvPr/>
          </p:nvSpPr>
          <p:spPr>
            <a:xfrm>
              <a:off x="10663591" y="2029191"/>
              <a:ext cx="295382" cy="346991"/>
            </a:xfrm>
            <a:custGeom>
              <a:avLst/>
              <a:gdLst/>
              <a:ahLst/>
              <a:cxnLst/>
              <a:rect l="l" t="t" r="r" b="b"/>
              <a:pathLst>
                <a:path w="295382" h="346991" extrusionOk="0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32"/>
            <p:cNvSpPr/>
            <p:nvPr/>
          </p:nvSpPr>
          <p:spPr>
            <a:xfrm>
              <a:off x="10873205" y="1939030"/>
              <a:ext cx="230069" cy="118567"/>
            </a:xfrm>
            <a:custGeom>
              <a:avLst/>
              <a:gdLst/>
              <a:ahLst/>
              <a:cxnLst/>
              <a:rect l="l" t="t" r="r" b="b"/>
              <a:pathLst>
                <a:path w="230069" h="118567" extrusionOk="0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32"/>
            <p:cNvSpPr/>
            <p:nvPr/>
          </p:nvSpPr>
          <p:spPr>
            <a:xfrm>
              <a:off x="10901783" y="3429770"/>
              <a:ext cx="162319" cy="211720"/>
            </a:xfrm>
            <a:custGeom>
              <a:avLst/>
              <a:gdLst/>
              <a:ahLst/>
              <a:cxnLst/>
              <a:rect l="l" t="t" r="r" b="b"/>
              <a:pathLst>
                <a:path w="162319" h="211720" extrusionOk="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32"/>
            <p:cNvSpPr/>
            <p:nvPr/>
          </p:nvSpPr>
          <p:spPr>
            <a:xfrm>
              <a:off x="10470513" y="2388714"/>
              <a:ext cx="416827" cy="683886"/>
            </a:xfrm>
            <a:custGeom>
              <a:avLst/>
              <a:gdLst/>
              <a:ahLst/>
              <a:cxnLst/>
              <a:rect l="l" t="t" r="r" b="b"/>
              <a:pathLst>
                <a:path w="416827" h="683886" extrusionOk="0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32"/>
            <p:cNvSpPr/>
            <p:nvPr/>
          </p:nvSpPr>
          <p:spPr>
            <a:xfrm>
              <a:off x="11074931" y="2323764"/>
              <a:ext cx="511577" cy="783986"/>
            </a:xfrm>
            <a:custGeom>
              <a:avLst/>
              <a:gdLst/>
              <a:ahLst/>
              <a:cxnLst/>
              <a:rect l="l" t="t" r="r" b="b"/>
              <a:pathLst>
                <a:path w="511577" h="783986" extrusionOk="0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32"/>
            <p:cNvSpPr/>
            <p:nvPr/>
          </p:nvSpPr>
          <p:spPr>
            <a:xfrm>
              <a:off x="10700515" y="2715757"/>
              <a:ext cx="911211" cy="758388"/>
            </a:xfrm>
            <a:custGeom>
              <a:avLst/>
              <a:gdLst/>
              <a:ahLst/>
              <a:cxnLst/>
              <a:rect l="l" t="t" r="r" b="b"/>
              <a:pathLst>
                <a:path w="911211" h="758388" extrusionOk="0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32"/>
            <p:cNvSpPr/>
            <p:nvPr/>
          </p:nvSpPr>
          <p:spPr>
            <a:xfrm>
              <a:off x="11149038" y="2618309"/>
              <a:ext cx="282006" cy="97448"/>
            </a:xfrm>
            <a:custGeom>
              <a:avLst/>
              <a:gdLst/>
              <a:ahLst/>
              <a:cxnLst/>
              <a:rect l="l" t="t" r="r" b="b"/>
              <a:pathLst>
                <a:path w="282006" h="97448" extrusionOk="0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32"/>
            <p:cNvSpPr/>
            <p:nvPr/>
          </p:nvSpPr>
          <p:spPr>
            <a:xfrm>
              <a:off x="10391660" y="3052970"/>
              <a:ext cx="354188" cy="319957"/>
            </a:xfrm>
            <a:custGeom>
              <a:avLst/>
              <a:gdLst/>
              <a:ahLst/>
              <a:cxnLst/>
              <a:rect l="l" t="t" r="r" b="b"/>
              <a:pathLst>
                <a:path w="354188" h="319957" extrusionOk="0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32"/>
            <p:cNvSpPr/>
            <p:nvPr/>
          </p:nvSpPr>
          <p:spPr>
            <a:xfrm>
              <a:off x="11015515" y="2029191"/>
              <a:ext cx="295382" cy="346991"/>
            </a:xfrm>
            <a:custGeom>
              <a:avLst/>
              <a:gdLst/>
              <a:ahLst/>
              <a:cxnLst/>
              <a:rect l="l" t="t" r="r" b="b"/>
              <a:pathLst>
                <a:path w="295382" h="346991" extrusionOk="0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132"/>
          <p:cNvGrpSpPr/>
          <p:nvPr/>
        </p:nvGrpSpPr>
        <p:grpSpPr>
          <a:xfrm flipH="1">
            <a:off x="6776851" y="1850629"/>
            <a:ext cx="255093" cy="501381"/>
            <a:chOff x="6389239" y="4070407"/>
            <a:chExt cx="957198" cy="1837233"/>
          </a:xfrm>
        </p:grpSpPr>
        <p:pic>
          <p:nvPicPr>
            <p:cNvPr id="1047" name="Google Shape;1047;p13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6769" y="4801096"/>
              <a:ext cx="849668" cy="11065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48" name="Google Shape;1048;p132"/>
            <p:cNvGrpSpPr/>
            <p:nvPr/>
          </p:nvGrpSpPr>
          <p:grpSpPr>
            <a:xfrm rot="657005">
              <a:off x="6443688" y="4144897"/>
              <a:ext cx="847027" cy="654482"/>
              <a:chOff x="9878148" y="1919932"/>
              <a:chExt cx="1550057" cy="1197700"/>
            </a:xfrm>
          </p:grpSpPr>
          <p:sp>
            <p:nvSpPr>
              <p:cNvPr id="1049" name="Google Shape;1049;p132"/>
              <p:cNvSpPr/>
              <p:nvPr/>
            </p:nvSpPr>
            <p:spPr>
              <a:xfrm>
                <a:off x="10049990" y="1919932"/>
                <a:ext cx="1378215" cy="674882"/>
              </a:xfrm>
              <a:custGeom>
                <a:avLst/>
                <a:gdLst/>
                <a:ahLst/>
                <a:cxnLst/>
                <a:rect l="l" t="t" r="r" b="b"/>
                <a:pathLst>
                  <a:path w="3556684" h="1741631" extrusionOk="0">
                    <a:moveTo>
                      <a:pt x="0" y="355156"/>
                    </a:moveTo>
                    <a:lnTo>
                      <a:pt x="105728" y="971065"/>
                    </a:lnTo>
                    <a:cubicBezTo>
                      <a:pt x="105728" y="971065"/>
                      <a:pt x="681359" y="1113714"/>
                      <a:pt x="961623" y="1216085"/>
                    </a:cubicBezTo>
                    <a:cubicBezTo>
                      <a:pt x="1466769" y="1402368"/>
                      <a:pt x="1376145" y="1771578"/>
                      <a:pt x="1490264" y="1739692"/>
                    </a:cubicBezTo>
                    <a:cubicBezTo>
                      <a:pt x="1604383" y="1707805"/>
                      <a:pt x="2574397" y="1551730"/>
                      <a:pt x="2658308" y="1474532"/>
                    </a:cubicBezTo>
                    <a:cubicBezTo>
                      <a:pt x="2696908" y="1449359"/>
                      <a:pt x="2621388" y="1328526"/>
                      <a:pt x="2643204" y="1247972"/>
                    </a:cubicBezTo>
                    <a:cubicBezTo>
                      <a:pt x="2750611" y="1174130"/>
                      <a:pt x="3500777" y="1061689"/>
                      <a:pt x="3552802" y="971065"/>
                    </a:cubicBezTo>
                    <a:cubicBezTo>
                      <a:pt x="3604827" y="882119"/>
                      <a:pt x="3123177" y="331661"/>
                      <a:pt x="2759002" y="163838"/>
                    </a:cubicBezTo>
                    <a:cubicBezTo>
                      <a:pt x="2409931" y="2729"/>
                      <a:pt x="1993731" y="-27479"/>
                      <a:pt x="1777240" y="21189"/>
                    </a:cubicBezTo>
                    <a:cubicBezTo>
                      <a:pt x="1560749" y="69858"/>
                      <a:pt x="0" y="355156"/>
                      <a:pt x="0" y="355156"/>
                    </a:cubicBezTo>
                    <a:close/>
                  </a:path>
                </a:pathLst>
              </a:custGeom>
              <a:solidFill>
                <a:srgbClr val="E1DFE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32"/>
              <p:cNvSpPr/>
              <p:nvPr/>
            </p:nvSpPr>
            <p:spPr>
              <a:xfrm>
                <a:off x="9878148" y="2068252"/>
                <a:ext cx="212472" cy="238052"/>
              </a:xfrm>
              <a:custGeom>
                <a:avLst/>
                <a:gdLst/>
                <a:ahLst/>
                <a:cxnLst/>
                <a:rect l="l" t="t" r="r" b="b"/>
                <a:pathLst>
                  <a:path w="548314" h="614327" extrusionOk="0">
                    <a:moveTo>
                      <a:pt x="548315" y="589057"/>
                    </a:moveTo>
                    <a:lnTo>
                      <a:pt x="127080" y="614230"/>
                    </a:lnTo>
                    <a:cubicBezTo>
                      <a:pt x="98551" y="615909"/>
                      <a:pt x="73377" y="595770"/>
                      <a:pt x="68342" y="567240"/>
                    </a:cubicBezTo>
                    <a:lnTo>
                      <a:pt x="1213" y="135936"/>
                    </a:lnTo>
                    <a:cubicBezTo>
                      <a:pt x="-5499" y="102372"/>
                      <a:pt x="16318" y="68807"/>
                      <a:pt x="49882" y="63773"/>
                    </a:cubicBezTo>
                    <a:lnTo>
                      <a:pt x="429161" y="0"/>
                    </a:lnTo>
                    <a:lnTo>
                      <a:pt x="548315" y="589057"/>
                    </a:lnTo>
                    <a:close/>
                  </a:path>
                </a:pathLst>
              </a:custGeom>
              <a:solidFill>
                <a:srgbClr val="EA1C2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32"/>
              <p:cNvSpPr/>
              <p:nvPr/>
            </p:nvSpPr>
            <p:spPr>
              <a:xfrm>
                <a:off x="9884484" y="2025899"/>
                <a:ext cx="178185" cy="70234"/>
              </a:xfrm>
              <a:custGeom>
                <a:avLst/>
                <a:gdLst/>
                <a:ahLst/>
                <a:cxnLst/>
                <a:rect l="l" t="t" r="r" b="b"/>
                <a:pathLst>
                  <a:path w="459833" h="181248" extrusionOk="0">
                    <a:moveTo>
                      <a:pt x="459834" y="0"/>
                    </a:moveTo>
                    <a:lnTo>
                      <a:pt x="57060" y="105728"/>
                    </a:lnTo>
                    <a:lnTo>
                      <a:pt x="0" y="181248"/>
                    </a:lnTo>
                    <a:lnTo>
                      <a:pt x="426269" y="119154"/>
                    </a:lnTo>
                    <a:close/>
                  </a:path>
                </a:pathLst>
              </a:custGeom>
              <a:solidFill>
                <a:srgbClr val="F6BE9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32"/>
              <p:cNvSpPr/>
              <p:nvPr/>
            </p:nvSpPr>
            <p:spPr>
              <a:xfrm>
                <a:off x="10197745" y="2334756"/>
                <a:ext cx="401400" cy="741709"/>
              </a:xfrm>
              <a:custGeom>
                <a:avLst/>
                <a:gdLst/>
                <a:ahLst/>
                <a:cxnLst/>
                <a:rect l="l" t="t" r="r" b="b"/>
                <a:pathLst>
                  <a:path w="1035870" h="1914089" extrusionOk="0">
                    <a:moveTo>
                      <a:pt x="72569" y="0"/>
                    </a:moveTo>
                    <a:cubicBezTo>
                      <a:pt x="72569" y="0"/>
                      <a:pt x="-6307" y="88946"/>
                      <a:pt x="405" y="199709"/>
                    </a:cubicBezTo>
                    <a:cubicBezTo>
                      <a:pt x="7118" y="312150"/>
                      <a:pt x="102777" y="770305"/>
                      <a:pt x="106134" y="963301"/>
                    </a:cubicBezTo>
                    <a:cubicBezTo>
                      <a:pt x="109490" y="1156297"/>
                      <a:pt x="54109" y="1601027"/>
                      <a:pt x="33970" y="1701720"/>
                    </a:cubicBezTo>
                    <a:cubicBezTo>
                      <a:pt x="20544" y="1767171"/>
                      <a:pt x="-16377" y="1882969"/>
                      <a:pt x="13831" y="1906464"/>
                    </a:cubicBezTo>
                    <a:cubicBezTo>
                      <a:pt x="54109" y="1938350"/>
                      <a:pt x="77604" y="1866186"/>
                      <a:pt x="143055" y="1765493"/>
                    </a:cubicBezTo>
                    <a:cubicBezTo>
                      <a:pt x="208505" y="1663121"/>
                      <a:pt x="404858" y="1134480"/>
                      <a:pt x="448492" y="973371"/>
                    </a:cubicBezTo>
                    <a:cubicBezTo>
                      <a:pt x="515621" y="721637"/>
                      <a:pt x="438422" y="506824"/>
                      <a:pt x="537437" y="454799"/>
                    </a:cubicBezTo>
                    <a:cubicBezTo>
                      <a:pt x="604566" y="419556"/>
                      <a:pt x="656591" y="510180"/>
                      <a:pt x="737146" y="530319"/>
                    </a:cubicBezTo>
                    <a:cubicBezTo>
                      <a:pt x="817701" y="550458"/>
                      <a:pt x="1035870" y="533676"/>
                      <a:pt x="1035870" y="533676"/>
                    </a:cubicBezTo>
                    <a:cubicBezTo>
                      <a:pt x="1035870" y="533676"/>
                      <a:pt x="915038" y="258447"/>
                      <a:pt x="717008" y="166144"/>
                    </a:cubicBezTo>
                    <a:cubicBezTo>
                      <a:pt x="518977" y="73842"/>
                      <a:pt x="72569" y="0"/>
                      <a:pt x="72569" y="0"/>
                    </a:cubicBezTo>
                    <a:close/>
                  </a:path>
                </a:pathLst>
              </a:custGeom>
              <a:solidFill>
                <a:srgbClr val="EA1C2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132"/>
              <p:cNvSpPr/>
              <p:nvPr/>
            </p:nvSpPr>
            <p:spPr>
              <a:xfrm>
                <a:off x="10592758" y="2493733"/>
                <a:ext cx="598758" cy="551490"/>
              </a:xfrm>
              <a:custGeom>
                <a:avLst/>
                <a:gdLst/>
                <a:ahLst/>
                <a:cxnLst/>
                <a:rect l="l" t="t" r="r" b="b"/>
                <a:pathLst>
                  <a:path w="1545181" h="1423200" extrusionOk="0">
                    <a:moveTo>
                      <a:pt x="1409742" y="1211712"/>
                    </a:moveTo>
                    <a:lnTo>
                      <a:pt x="379312" y="1419812"/>
                    </a:lnTo>
                    <a:cubicBezTo>
                      <a:pt x="288688" y="1438272"/>
                      <a:pt x="199742" y="1379534"/>
                      <a:pt x="181281" y="1287232"/>
                    </a:cubicBezTo>
                    <a:lnTo>
                      <a:pt x="3389" y="409520"/>
                    </a:lnTo>
                    <a:cubicBezTo>
                      <a:pt x="-15071" y="318896"/>
                      <a:pt x="43667" y="229950"/>
                      <a:pt x="135969" y="211489"/>
                    </a:cubicBezTo>
                    <a:lnTo>
                      <a:pt x="1166399" y="3389"/>
                    </a:lnTo>
                    <a:cubicBezTo>
                      <a:pt x="1257024" y="-15071"/>
                      <a:pt x="1345969" y="43667"/>
                      <a:pt x="1364430" y="135969"/>
                    </a:cubicBezTo>
                    <a:lnTo>
                      <a:pt x="1542322" y="1013681"/>
                    </a:lnTo>
                    <a:cubicBezTo>
                      <a:pt x="1559104" y="1104305"/>
                      <a:pt x="1500366" y="1193251"/>
                      <a:pt x="1409742" y="1211712"/>
                    </a:cubicBezTo>
                    <a:close/>
                  </a:path>
                </a:pathLst>
              </a:custGeom>
              <a:solidFill>
                <a:srgbClr val="EA1C2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32"/>
              <p:cNvSpPr/>
              <p:nvPr/>
            </p:nvSpPr>
            <p:spPr>
              <a:xfrm>
                <a:off x="10147729" y="2209096"/>
                <a:ext cx="1214670" cy="233642"/>
              </a:xfrm>
              <a:custGeom>
                <a:avLst/>
                <a:gdLst/>
                <a:ahLst/>
                <a:cxnLst/>
                <a:rect l="l" t="t" r="r" b="b"/>
                <a:pathLst>
                  <a:path w="3134632" h="602947" extrusionOk="0">
                    <a:moveTo>
                      <a:pt x="0" y="251482"/>
                    </a:moveTo>
                    <a:cubicBezTo>
                      <a:pt x="0" y="251482"/>
                      <a:pt x="2273995" y="-47242"/>
                      <a:pt x="2505590" y="6461"/>
                    </a:cubicBezTo>
                    <a:cubicBezTo>
                      <a:pt x="2737185" y="60164"/>
                      <a:pt x="2965424" y="150788"/>
                      <a:pt x="3056048" y="202813"/>
                    </a:cubicBezTo>
                    <a:cubicBezTo>
                      <a:pt x="3146672" y="254838"/>
                      <a:pt x="3166811" y="266586"/>
                      <a:pt x="3074508" y="298472"/>
                    </a:cubicBezTo>
                    <a:cubicBezTo>
                      <a:pt x="2980528" y="332037"/>
                      <a:pt x="1102594" y="649221"/>
                      <a:pt x="1013648" y="597196"/>
                    </a:cubicBezTo>
                    <a:cubicBezTo>
                      <a:pt x="899529" y="531745"/>
                      <a:pt x="839112" y="456225"/>
                      <a:pt x="719959" y="419304"/>
                    </a:cubicBezTo>
                    <a:cubicBezTo>
                      <a:pt x="592413" y="377349"/>
                      <a:pt x="0" y="251482"/>
                      <a:pt x="0" y="25148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32"/>
              <p:cNvSpPr/>
              <p:nvPr/>
            </p:nvSpPr>
            <p:spPr>
              <a:xfrm>
                <a:off x="10659260" y="2956407"/>
                <a:ext cx="572668" cy="161225"/>
              </a:xfrm>
              <a:custGeom>
                <a:avLst/>
                <a:gdLst/>
                <a:ahLst/>
                <a:cxnLst/>
                <a:rect l="l" t="t" r="r" b="b"/>
                <a:pathLst>
                  <a:path w="1477853" h="416065" extrusionOk="0">
                    <a:moveTo>
                      <a:pt x="1419712" y="144261"/>
                    </a:moveTo>
                    <a:lnTo>
                      <a:pt x="87201" y="414455"/>
                    </a:lnTo>
                    <a:cubicBezTo>
                      <a:pt x="48602" y="422846"/>
                      <a:pt x="10003" y="397672"/>
                      <a:pt x="1611" y="357395"/>
                    </a:cubicBezTo>
                    <a:lnTo>
                      <a:pt x="1611" y="357395"/>
                    </a:lnTo>
                    <a:cubicBezTo>
                      <a:pt x="-6780" y="318796"/>
                      <a:pt x="18394" y="280197"/>
                      <a:pt x="58671" y="271805"/>
                    </a:cubicBezTo>
                    <a:lnTo>
                      <a:pt x="1391182" y="1611"/>
                    </a:lnTo>
                    <a:cubicBezTo>
                      <a:pt x="1429781" y="-6780"/>
                      <a:pt x="1468380" y="18394"/>
                      <a:pt x="1476771" y="58671"/>
                    </a:cubicBezTo>
                    <a:lnTo>
                      <a:pt x="1476771" y="58671"/>
                    </a:lnTo>
                    <a:cubicBezTo>
                      <a:pt x="1483484" y="98948"/>
                      <a:pt x="1458311" y="135869"/>
                      <a:pt x="1419712" y="14426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56" name="Google Shape;1056;p13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3342" y="5268916"/>
              <a:ext cx="648087" cy="5718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7" name="Google Shape;1057;p132"/>
          <p:cNvSpPr/>
          <p:nvPr/>
        </p:nvSpPr>
        <p:spPr>
          <a:xfrm rot="-2700000">
            <a:off x="4974705" y="1400292"/>
            <a:ext cx="195187" cy="431919"/>
          </a:xfrm>
          <a:custGeom>
            <a:avLst/>
            <a:gdLst/>
            <a:ahLst/>
            <a:cxnLst/>
            <a:rect l="l" t="t" r="r" b="b"/>
            <a:pathLst>
              <a:path w="5018840" h="5311527" extrusionOk="0">
                <a:moveTo>
                  <a:pt x="1363501" y="3844634"/>
                </a:moveTo>
                <a:cubicBezTo>
                  <a:pt x="1367298" y="3843368"/>
                  <a:pt x="1371562" y="3844834"/>
                  <a:pt x="1377691" y="3851229"/>
                </a:cubicBezTo>
                <a:cubicBezTo>
                  <a:pt x="1386751" y="3860822"/>
                  <a:pt x="1387284" y="3865619"/>
                  <a:pt x="1378224" y="3875212"/>
                </a:cubicBezTo>
                <a:cubicBezTo>
                  <a:pt x="1247649" y="4014846"/>
                  <a:pt x="1117608" y="4155014"/>
                  <a:pt x="987567" y="4294649"/>
                </a:cubicBezTo>
                <a:cubicBezTo>
                  <a:pt x="734945" y="4566456"/>
                  <a:pt x="482858" y="4838796"/>
                  <a:pt x="229171" y="5109538"/>
                </a:cubicBezTo>
                <a:cubicBezTo>
                  <a:pt x="168947" y="5174025"/>
                  <a:pt x="97531" y="5226788"/>
                  <a:pt x="31977" y="5285946"/>
                </a:cubicBezTo>
                <a:cubicBezTo>
                  <a:pt x="22384" y="5294473"/>
                  <a:pt x="12258" y="5303000"/>
                  <a:pt x="2665" y="5311527"/>
                </a:cubicBezTo>
                <a:cubicBezTo>
                  <a:pt x="2132" y="5310462"/>
                  <a:pt x="1066" y="5309929"/>
                  <a:pt x="0" y="5308863"/>
                </a:cubicBezTo>
                <a:cubicBezTo>
                  <a:pt x="50631" y="5254502"/>
                  <a:pt x="101262" y="5200140"/>
                  <a:pt x="151359" y="5145779"/>
                </a:cubicBezTo>
                <a:cubicBezTo>
                  <a:pt x="551609" y="4715151"/>
                  <a:pt x="951859" y="4285056"/>
                  <a:pt x="1352109" y="3854427"/>
                </a:cubicBezTo>
                <a:cubicBezTo>
                  <a:pt x="1356372" y="3849897"/>
                  <a:pt x="1359703" y="3845900"/>
                  <a:pt x="1363501" y="3844634"/>
                </a:cubicBezTo>
                <a:close/>
                <a:moveTo>
                  <a:pt x="1625514" y="3319871"/>
                </a:moveTo>
                <a:cubicBezTo>
                  <a:pt x="1621651" y="3321070"/>
                  <a:pt x="1618586" y="3325467"/>
                  <a:pt x="1614855" y="3332129"/>
                </a:cubicBezTo>
                <a:cubicBezTo>
                  <a:pt x="1563691" y="3424330"/>
                  <a:pt x="1512528" y="3516000"/>
                  <a:pt x="1461364" y="3608201"/>
                </a:cubicBezTo>
                <a:cubicBezTo>
                  <a:pt x="1459232" y="3611932"/>
                  <a:pt x="1454436" y="3615129"/>
                  <a:pt x="1457633" y="3622058"/>
                </a:cubicBezTo>
                <a:cubicBezTo>
                  <a:pt x="1461364" y="3617261"/>
                  <a:pt x="1465095" y="3613531"/>
                  <a:pt x="1467760" y="3609800"/>
                </a:cubicBezTo>
                <a:cubicBezTo>
                  <a:pt x="1527451" y="3530390"/>
                  <a:pt x="1586609" y="3450979"/>
                  <a:pt x="1645767" y="3371568"/>
                </a:cubicBezTo>
                <a:cubicBezTo>
                  <a:pt x="1664953" y="3346519"/>
                  <a:pt x="1663887" y="3347585"/>
                  <a:pt x="1640970" y="3326800"/>
                </a:cubicBezTo>
                <a:cubicBezTo>
                  <a:pt x="1634042" y="3320671"/>
                  <a:pt x="1629378" y="3318672"/>
                  <a:pt x="1625514" y="3319871"/>
                </a:cubicBezTo>
                <a:close/>
                <a:moveTo>
                  <a:pt x="1651230" y="3238396"/>
                </a:moveTo>
                <a:cubicBezTo>
                  <a:pt x="1655094" y="3238063"/>
                  <a:pt x="1659357" y="3240728"/>
                  <a:pt x="1664953" y="3245791"/>
                </a:cubicBezTo>
                <a:cubicBezTo>
                  <a:pt x="1771009" y="3341190"/>
                  <a:pt x="1877067" y="3436056"/>
                  <a:pt x="1983126" y="3530922"/>
                </a:cubicBezTo>
                <a:cubicBezTo>
                  <a:pt x="1995916" y="3542647"/>
                  <a:pt x="1994318" y="3547976"/>
                  <a:pt x="1980461" y="3557037"/>
                </a:cubicBezTo>
                <a:cubicBezTo>
                  <a:pt x="1829101" y="3655100"/>
                  <a:pt x="1677744" y="3753697"/>
                  <a:pt x="1526918" y="3852294"/>
                </a:cubicBezTo>
                <a:cubicBezTo>
                  <a:pt x="1512528" y="3861354"/>
                  <a:pt x="1496006" y="3868282"/>
                  <a:pt x="1476820" y="3867750"/>
                </a:cubicBezTo>
                <a:cubicBezTo>
                  <a:pt x="1401140" y="3867750"/>
                  <a:pt x="1344647" y="3777680"/>
                  <a:pt x="1380888" y="3712127"/>
                </a:cubicBezTo>
                <a:cubicBezTo>
                  <a:pt x="1466694" y="3557570"/>
                  <a:pt x="1554098" y="3403545"/>
                  <a:pt x="1639904" y="3248988"/>
                </a:cubicBezTo>
                <a:cubicBezTo>
                  <a:pt x="1643902" y="3242060"/>
                  <a:pt x="1647366" y="3238729"/>
                  <a:pt x="1651230" y="3238396"/>
                </a:cubicBezTo>
                <a:close/>
                <a:moveTo>
                  <a:pt x="1909644" y="3080042"/>
                </a:moveTo>
                <a:cubicBezTo>
                  <a:pt x="1912775" y="3079909"/>
                  <a:pt x="1915973" y="3081908"/>
                  <a:pt x="1920236" y="3085905"/>
                </a:cubicBezTo>
                <a:cubicBezTo>
                  <a:pt x="1990054" y="3149327"/>
                  <a:pt x="2060404" y="3212748"/>
                  <a:pt x="2130221" y="3275637"/>
                </a:cubicBezTo>
                <a:cubicBezTo>
                  <a:pt x="2133952" y="3278835"/>
                  <a:pt x="2137682" y="3280966"/>
                  <a:pt x="2140880" y="3283098"/>
                </a:cubicBezTo>
                <a:cubicBezTo>
                  <a:pt x="2136616" y="3288428"/>
                  <a:pt x="2133952" y="3291625"/>
                  <a:pt x="2131287" y="3294823"/>
                </a:cubicBezTo>
                <a:cubicBezTo>
                  <a:pt x="2089183" y="3341190"/>
                  <a:pt x="2047080" y="3387557"/>
                  <a:pt x="2006042" y="3433924"/>
                </a:cubicBezTo>
                <a:cubicBezTo>
                  <a:pt x="1998048" y="3442985"/>
                  <a:pt x="1993784" y="3442985"/>
                  <a:pt x="1984724" y="3434990"/>
                </a:cubicBezTo>
                <a:cubicBezTo>
                  <a:pt x="1915440" y="3371569"/>
                  <a:pt x="1846156" y="3309213"/>
                  <a:pt x="1775806" y="3246857"/>
                </a:cubicBezTo>
                <a:cubicBezTo>
                  <a:pt x="1766212" y="3238330"/>
                  <a:pt x="1766745" y="3233533"/>
                  <a:pt x="1775273" y="3224473"/>
                </a:cubicBezTo>
                <a:cubicBezTo>
                  <a:pt x="1817376" y="3179172"/>
                  <a:pt x="1858414" y="3133338"/>
                  <a:pt x="1899451" y="3086971"/>
                </a:cubicBezTo>
                <a:cubicBezTo>
                  <a:pt x="1903449" y="3082441"/>
                  <a:pt x="1906513" y="3080175"/>
                  <a:pt x="1909644" y="3080042"/>
                </a:cubicBezTo>
                <a:close/>
                <a:moveTo>
                  <a:pt x="2638128" y="2708040"/>
                </a:moveTo>
                <a:cubicBezTo>
                  <a:pt x="2646122" y="2709106"/>
                  <a:pt x="2651985" y="2713903"/>
                  <a:pt x="2657847" y="2719232"/>
                </a:cubicBezTo>
                <a:cubicBezTo>
                  <a:pt x="2722869" y="2775725"/>
                  <a:pt x="2787889" y="2831686"/>
                  <a:pt x="2852377" y="2888180"/>
                </a:cubicBezTo>
                <a:cubicBezTo>
                  <a:pt x="2858239" y="2902037"/>
                  <a:pt x="2860371" y="2915893"/>
                  <a:pt x="2849179" y="2928684"/>
                </a:cubicBezTo>
                <a:cubicBezTo>
                  <a:pt x="2837987" y="2941475"/>
                  <a:pt x="2823597" y="2942008"/>
                  <a:pt x="2808142" y="2936679"/>
                </a:cubicBezTo>
                <a:cubicBezTo>
                  <a:pt x="2742588" y="2879652"/>
                  <a:pt x="2677567" y="2823159"/>
                  <a:pt x="2612013" y="2766132"/>
                </a:cubicBezTo>
                <a:cubicBezTo>
                  <a:pt x="2598689" y="2754940"/>
                  <a:pt x="2594426" y="2741083"/>
                  <a:pt x="2601887" y="2725627"/>
                </a:cubicBezTo>
                <a:cubicBezTo>
                  <a:pt x="2608815" y="2710705"/>
                  <a:pt x="2622139" y="2705375"/>
                  <a:pt x="2638128" y="2708040"/>
                </a:cubicBezTo>
                <a:close/>
                <a:moveTo>
                  <a:pt x="2348467" y="2661939"/>
                </a:moveTo>
                <a:cubicBezTo>
                  <a:pt x="2356461" y="2661273"/>
                  <a:pt x="2364989" y="2664071"/>
                  <a:pt x="2373249" y="2670733"/>
                </a:cubicBezTo>
                <a:cubicBezTo>
                  <a:pt x="2396699" y="2689386"/>
                  <a:pt x="2418550" y="2709105"/>
                  <a:pt x="2441467" y="2728825"/>
                </a:cubicBezTo>
                <a:cubicBezTo>
                  <a:pt x="2545395" y="2818895"/>
                  <a:pt x="2648788" y="2908964"/>
                  <a:pt x="2752714" y="2999034"/>
                </a:cubicBezTo>
                <a:cubicBezTo>
                  <a:pt x="2763373" y="3035275"/>
                  <a:pt x="2745253" y="3055527"/>
                  <a:pt x="2709012" y="3047533"/>
                </a:cubicBezTo>
                <a:cubicBezTo>
                  <a:pt x="2624805" y="2975051"/>
                  <a:pt x="2540598" y="2902569"/>
                  <a:pt x="2456923" y="2830087"/>
                </a:cubicBezTo>
                <a:cubicBezTo>
                  <a:pt x="2418550" y="2797043"/>
                  <a:pt x="2380178" y="2764000"/>
                  <a:pt x="2341805" y="2730423"/>
                </a:cubicBezTo>
                <a:cubicBezTo>
                  <a:pt x="2338074" y="2727226"/>
                  <a:pt x="2334343" y="2724028"/>
                  <a:pt x="2331146" y="2720830"/>
                </a:cubicBezTo>
                <a:cubicBezTo>
                  <a:pt x="2317289" y="2706440"/>
                  <a:pt x="2315690" y="2687787"/>
                  <a:pt x="2326882" y="2673930"/>
                </a:cubicBezTo>
                <a:cubicBezTo>
                  <a:pt x="2333011" y="2666735"/>
                  <a:pt x="2340473" y="2662605"/>
                  <a:pt x="2348467" y="2661939"/>
                </a:cubicBezTo>
                <a:close/>
                <a:moveTo>
                  <a:pt x="2706879" y="2613640"/>
                </a:moveTo>
                <a:cubicBezTo>
                  <a:pt x="2715140" y="2612108"/>
                  <a:pt x="2723934" y="2613973"/>
                  <a:pt x="2731395" y="2620102"/>
                </a:cubicBezTo>
                <a:cubicBezTo>
                  <a:pt x="2800147" y="2678194"/>
                  <a:pt x="2869431" y="2735754"/>
                  <a:pt x="2934985" y="2797577"/>
                </a:cubicBezTo>
                <a:cubicBezTo>
                  <a:pt x="2943512" y="2832752"/>
                  <a:pt x="2929122" y="2848741"/>
                  <a:pt x="2891815" y="2844477"/>
                </a:cubicBezTo>
                <a:cubicBezTo>
                  <a:pt x="2825729" y="2787451"/>
                  <a:pt x="2759641" y="2730424"/>
                  <a:pt x="2693555" y="2673397"/>
                </a:cubicBezTo>
                <a:cubicBezTo>
                  <a:pt x="2677566" y="2659541"/>
                  <a:pt x="2674901" y="2642486"/>
                  <a:pt x="2685560" y="2627563"/>
                </a:cubicBezTo>
                <a:cubicBezTo>
                  <a:pt x="2690890" y="2620102"/>
                  <a:pt x="2698618" y="2615172"/>
                  <a:pt x="2706879" y="2613640"/>
                </a:cubicBezTo>
                <a:close/>
                <a:moveTo>
                  <a:pt x="2806542" y="2503386"/>
                </a:moveTo>
                <a:cubicBezTo>
                  <a:pt x="2815336" y="2503119"/>
                  <a:pt x="2824663" y="2506583"/>
                  <a:pt x="2833190" y="2514044"/>
                </a:cubicBezTo>
                <a:cubicBezTo>
                  <a:pt x="2894481" y="2566807"/>
                  <a:pt x="2956304" y="2620103"/>
                  <a:pt x="3017060" y="2673399"/>
                </a:cubicBezTo>
                <a:cubicBezTo>
                  <a:pt x="3022923" y="2678196"/>
                  <a:pt x="3027187" y="2684591"/>
                  <a:pt x="3032516" y="2689921"/>
                </a:cubicBezTo>
                <a:cubicBezTo>
                  <a:pt x="3036247" y="2723497"/>
                  <a:pt x="3023989" y="2736821"/>
                  <a:pt x="2990946" y="2735755"/>
                </a:cubicBezTo>
                <a:cubicBezTo>
                  <a:pt x="2947243" y="2703777"/>
                  <a:pt x="2908338" y="2665938"/>
                  <a:pt x="2867299" y="2630763"/>
                </a:cubicBezTo>
                <a:cubicBezTo>
                  <a:pt x="2840651" y="2608378"/>
                  <a:pt x="2814536" y="2585460"/>
                  <a:pt x="2788954" y="2562543"/>
                </a:cubicBezTo>
                <a:cubicBezTo>
                  <a:pt x="2771900" y="2547088"/>
                  <a:pt x="2770301" y="2529500"/>
                  <a:pt x="2783092" y="2515110"/>
                </a:cubicBezTo>
                <a:cubicBezTo>
                  <a:pt x="2789488" y="2507649"/>
                  <a:pt x="2797748" y="2503652"/>
                  <a:pt x="2806542" y="2503386"/>
                </a:cubicBezTo>
                <a:close/>
                <a:moveTo>
                  <a:pt x="2975955" y="2325178"/>
                </a:moveTo>
                <a:cubicBezTo>
                  <a:pt x="2984549" y="2325245"/>
                  <a:pt x="2993876" y="2329375"/>
                  <a:pt x="3003735" y="2337636"/>
                </a:cubicBezTo>
                <a:cubicBezTo>
                  <a:pt x="3068756" y="2393596"/>
                  <a:pt x="3133777" y="2450090"/>
                  <a:pt x="3198797" y="2506583"/>
                </a:cubicBezTo>
                <a:cubicBezTo>
                  <a:pt x="3205193" y="2520973"/>
                  <a:pt x="3206792" y="2534830"/>
                  <a:pt x="3195067" y="2547621"/>
                </a:cubicBezTo>
                <a:cubicBezTo>
                  <a:pt x="3183875" y="2559879"/>
                  <a:pt x="3170018" y="2560945"/>
                  <a:pt x="3155095" y="2555082"/>
                </a:cubicBezTo>
                <a:cubicBezTo>
                  <a:pt x="3090074" y="2499122"/>
                  <a:pt x="3024520" y="2443162"/>
                  <a:pt x="2960033" y="2386667"/>
                </a:cubicBezTo>
                <a:cubicBezTo>
                  <a:pt x="2942978" y="2371745"/>
                  <a:pt x="2940313" y="2351493"/>
                  <a:pt x="2952571" y="2337103"/>
                </a:cubicBezTo>
                <a:cubicBezTo>
                  <a:pt x="2959500" y="2329109"/>
                  <a:pt x="2967361" y="2325111"/>
                  <a:pt x="2975955" y="2325178"/>
                </a:cubicBezTo>
                <a:close/>
                <a:moveTo>
                  <a:pt x="2720003" y="2277678"/>
                </a:moveTo>
                <a:cubicBezTo>
                  <a:pt x="2729397" y="2278344"/>
                  <a:pt x="2739656" y="2283274"/>
                  <a:pt x="2750049" y="2292334"/>
                </a:cubicBezTo>
                <a:cubicBezTo>
                  <a:pt x="2867832" y="2394662"/>
                  <a:pt x="2986148" y="2496990"/>
                  <a:pt x="3103931" y="2599318"/>
                </a:cubicBezTo>
                <a:cubicBezTo>
                  <a:pt x="3106063" y="2600916"/>
                  <a:pt x="3108728" y="2601982"/>
                  <a:pt x="3110860" y="2603581"/>
                </a:cubicBezTo>
                <a:cubicBezTo>
                  <a:pt x="3131645" y="2629696"/>
                  <a:pt x="3127381" y="2655811"/>
                  <a:pt x="3101266" y="2663805"/>
                </a:cubicBezTo>
                <a:cubicBezTo>
                  <a:pt x="3086343" y="2668602"/>
                  <a:pt x="3075152" y="2661673"/>
                  <a:pt x="3064492" y="2653679"/>
                </a:cubicBezTo>
                <a:cubicBezTo>
                  <a:pt x="2984549" y="2583862"/>
                  <a:pt x="2904073" y="2514045"/>
                  <a:pt x="2824130" y="2444228"/>
                </a:cubicBezTo>
                <a:cubicBezTo>
                  <a:pt x="2784691" y="2410117"/>
                  <a:pt x="2745252" y="2376008"/>
                  <a:pt x="2706346" y="2341899"/>
                </a:cubicBezTo>
                <a:cubicBezTo>
                  <a:pt x="2684495" y="2322713"/>
                  <a:pt x="2680765" y="2304592"/>
                  <a:pt x="2695154" y="2288604"/>
                </a:cubicBezTo>
                <a:cubicBezTo>
                  <a:pt x="2702083" y="2280610"/>
                  <a:pt x="2710610" y="2277012"/>
                  <a:pt x="2720003" y="2277678"/>
                </a:cubicBezTo>
                <a:close/>
                <a:moveTo>
                  <a:pt x="3064159" y="2222052"/>
                </a:moveTo>
                <a:cubicBezTo>
                  <a:pt x="3072753" y="2221319"/>
                  <a:pt x="3081813" y="2224117"/>
                  <a:pt x="3089541" y="2231045"/>
                </a:cubicBezTo>
                <a:cubicBezTo>
                  <a:pt x="3154563" y="2287005"/>
                  <a:pt x="3219583" y="2343500"/>
                  <a:pt x="3284071" y="2399993"/>
                </a:cubicBezTo>
                <a:cubicBezTo>
                  <a:pt x="3286202" y="2401592"/>
                  <a:pt x="3287802" y="2404257"/>
                  <a:pt x="3289400" y="2406388"/>
                </a:cubicBezTo>
                <a:cubicBezTo>
                  <a:pt x="3298461" y="2441563"/>
                  <a:pt x="3284071" y="2457019"/>
                  <a:pt x="3246231" y="2452755"/>
                </a:cubicBezTo>
                <a:cubicBezTo>
                  <a:pt x="3180677" y="2396262"/>
                  <a:pt x="3115123" y="2339769"/>
                  <a:pt x="3049569" y="2283275"/>
                </a:cubicBezTo>
                <a:cubicBezTo>
                  <a:pt x="3031982" y="2267819"/>
                  <a:pt x="3028784" y="2249698"/>
                  <a:pt x="3041575" y="2234243"/>
                </a:cubicBezTo>
                <a:cubicBezTo>
                  <a:pt x="3047438" y="2227048"/>
                  <a:pt x="3055565" y="2222784"/>
                  <a:pt x="3064159" y="2222052"/>
                </a:cubicBezTo>
                <a:close/>
                <a:moveTo>
                  <a:pt x="3160224" y="2111130"/>
                </a:moveTo>
                <a:cubicBezTo>
                  <a:pt x="3168285" y="2110330"/>
                  <a:pt x="3176679" y="2112995"/>
                  <a:pt x="3184407" y="2119657"/>
                </a:cubicBezTo>
                <a:cubicBezTo>
                  <a:pt x="3248896" y="2175084"/>
                  <a:pt x="3313383" y="2231045"/>
                  <a:pt x="3377871" y="2287006"/>
                </a:cubicBezTo>
                <a:cubicBezTo>
                  <a:pt x="3381602" y="2290204"/>
                  <a:pt x="3384266" y="2294467"/>
                  <a:pt x="3387464" y="2298198"/>
                </a:cubicBezTo>
                <a:cubicBezTo>
                  <a:pt x="3391195" y="2332307"/>
                  <a:pt x="3379470" y="2345098"/>
                  <a:pt x="3345361" y="2344032"/>
                </a:cubicBezTo>
                <a:cubicBezTo>
                  <a:pt x="3292065" y="2298731"/>
                  <a:pt x="3238770" y="2253429"/>
                  <a:pt x="3186006" y="2207595"/>
                </a:cubicBezTo>
                <a:cubicBezTo>
                  <a:pt x="3171083" y="2194803"/>
                  <a:pt x="3156161" y="2182546"/>
                  <a:pt x="3142304" y="2169222"/>
                </a:cubicBezTo>
                <a:cubicBezTo>
                  <a:pt x="3126848" y="2154299"/>
                  <a:pt x="3125782" y="2137777"/>
                  <a:pt x="3138040" y="2123387"/>
                </a:cubicBezTo>
                <a:cubicBezTo>
                  <a:pt x="3144436" y="2116193"/>
                  <a:pt x="3152163" y="2111929"/>
                  <a:pt x="3160224" y="2111130"/>
                </a:cubicBezTo>
                <a:close/>
                <a:moveTo>
                  <a:pt x="3361482" y="1912537"/>
                </a:moveTo>
                <a:cubicBezTo>
                  <a:pt x="3368943" y="1914336"/>
                  <a:pt x="3376004" y="1918999"/>
                  <a:pt x="3382666" y="1925128"/>
                </a:cubicBezTo>
                <a:cubicBezTo>
                  <a:pt x="3390128" y="1932057"/>
                  <a:pt x="3398655" y="1938452"/>
                  <a:pt x="3406649" y="1944847"/>
                </a:cubicBezTo>
                <a:cubicBezTo>
                  <a:pt x="3433298" y="1954974"/>
                  <a:pt x="3449820" y="1978424"/>
                  <a:pt x="3471138" y="1995478"/>
                </a:cubicBezTo>
                <a:cubicBezTo>
                  <a:pt x="3501516" y="2019462"/>
                  <a:pt x="3529230" y="2046643"/>
                  <a:pt x="3559075" y="2070626"/>
                </a:cubicBezTo>
                <a:cubicBezTo>
                  <a:pt x="3566004" y="2076488"/>
                  <a:pt x="3572932" y="2082351"/>
                  <a:pt x="3575064" y="2091411"/>
                </a:cubicBezTo>
                <a:cubicBezTo>
                  <a:pt x="3581992" y="2105801"/>
                  <a:pt x="3584657" y="2120191"/>
                  <a:pt x="3573465" y="2133515"/>
                </a:cubicBezTo>
                <a:cubicBezTo>
                  <a:pt x="3560674" y="2146838"/>
                  <a:pt x="3545752" y="2146838"/>
                  <a:pt x="3529763" y="2140443"/>
                </a:cubicBezTo>
                <a:cubicBezTo>
                  <a:pt x="3474336" y="2091944"/>
                  <a:pt x="3418908" y="2043978"/>
                  <a:pt x="3363480" y="1995478"/>
                </a:cubicBezTo>
                <a:cubicBezTo>
                  <a:pt x="3350689" y="1984286"/>
                  <a:pt x="3338431" y="1973094"/>
                  <a:pt x="3326173" y="1962435"/>
                </a:cubicBezTo>
                <a:cubicBezTo>
                  <a:pt x="3318712" y="1944314"/>
                  <a:pt x="3320843" y="1928326"/>
                  <a:pt x="3337898" y="1917134"/>
                </a:cubicBezTo>
                <a:cubicBezTo>
                  <a:pt x="3346159" y="1911805"/>
                  <a:pt x="3354020" y="1910739"/>
                  <a:pt x="3361482" y="1912537"/>
                </a:cubicBezTo>
                <a:close/>
                <a:moveTo>
                  <a:pt x="3072619" y="1868302"/>
                </a:moveTo>
                <a:cubicBezTo>
                  <a:pt x="3081413" y="1868368"/>
                  <a:pt x="3090873" y="1872366"/>
                  <a:pt x="3100200" y="1880360"/>
                </a:cubicBezTo>
                <a:cubicBezTo>
                  <a:pt x="3143902" y="1917667"/>
                  <a:pt x="3187604" y="1955507"/>
                  <a:pt x="3230774" y="1993347"/>
                </a:cubicBezTo>
                <a:cubicBezTo>
                  <a:pt x="3248894" y="1996011"/>
                  <a:pt x="3258488" y="2010935"/>
                  <a:pt x="3270746" y="2021594"/>
                </a:cubicBezTo>
                <a:cubicBezTo>
                  <a:pt x="3335233" y="2077022"/>
                  <a:pt x="3398655" y="2132982"/>
                  <a:pt x="3463675" y="2187876"/>
                </a:cubicBezTo>
                <a:cubicBezTo>
                  <a:pt x="3468472" y="2192140"/>
                  <a:pt x="3472735" y="2196404"/>
                  <a:pt x="3473269" y="2203332"/>
                </a:cubicBezTo>
                <a:cubicBezTo>
                  <a:pt x="3480730" y="2217722"/>
                  <a:pt x="3482329" y="2232111"/>
                  <a:pt x="3470071" y="2245435"/>
                </a:cubicBezTo>
                <a:cubicBezTo>
                  <a:pt x="3458346" y="2258759"/>
                  <a:pt x="3443956" y="2258226"/>
                  <a:pt x="3428500" y="2252364"/>
                </a:cubicBezTo>
                <a:cubicBezTo>
                  <a:pt x="3333634" y="2169756"/>
                  <a:pt x="3238768" y="2087681"/>
                  <a:pt x="3144435" y="2005072"/>
                </a:cubicBezTo>
                <a:cubicBezTo>
                  <a:pt x="3142303" y="2003473"/>
                  <a:pt x="3139638" y="2001874"/>
                  <a:pt x="3137507" y="2000808"/>
                </a:cubicBezTo>
                <a:cubicBezTo>
                  <a:pt x="3110859" y="1977358"/>
                  <a:pt x="3084744" y="1953908"/>
                  <a:pt x="3058096" y="1930458"/>
                </a:cubicBezTo>
                <a:cubicBezTo>
                  <a:pt x="3039443" y="1913936"/>
                  <a:pt x="3036245" y="1895283"/>
                  <a:pt x="3049036" y="1879827"/>
                </a:cubicBezTo>
                <a:cubicBezTo>
                  <a:pt x="3055698" y="1872099"/>
                  <a:pt x="3063826" y="1868235"/>
                  <a:pt x="3072619" y="1868302"/>
                </a:cubicBezTo>
                <a:close/>
                <a:moveTo>
                  <a:pt x="3444089" y="1807346"/>
                </a:moveTo>
                <a:cubicBezTo>
                  <a:pt x="3452750" y="1807612"/>
                  <a:pt x="3462077" y="1811876"/>
                  <a:pt x="3471670" y="1820136"/>
                </a:cubicBezTo>
                <a:cubicBezTo>
                  <a:pt x="3531895" y="1871300"/>
                  <a:pt x="3592119" y="1922465"/>
                  <a:pt x="3651810" y="1974694"/>
                </a:cubicBezTo>
                <a:cubicBezTo>
                  <a:pt x="3665666" y="1986952"/>
                  <a:pt x="3677392" y="2001875"/>
                  <a:pt x="3666732" y="2022127"/>
                </a:cubicBezTo>
                <a:cubicBezTo>
                  <a:pt x="3657139" y="2040248"/>
                  <a:pt x="3641683" y="2044511"/>
                  <a:pt x="3622497" y="2037050"/>
                </a:cubicBezTo>
                <a:cubicBezTo>
                  <a:pt x="3609706" y="2039182"/>
                  <a:pt x="3604910" y="2028523"/>
                  <a:pt x="3596915" y="2022127"/>
                </a:cubicBezTo>
                <a:cubicBezTo>
                  <a:pt x="3570268" y="2001342"/>
                  <a:pt x="3546285" y="1977892"/>
                  <a:pt x="3520170" y="1956574"/>
                </a:cubicBezTo>
                <a:cubicBezTo>
                  <a:pt x="3514840" y="1952843"/>
                  <a:pt x="3508978" y="1947514"/>
                  <a:pt x="3507379" y="1939519"/>
                </a:cubicBezTo>
                <a:cubicBezTo>
                  <a:pt x="3481263" y="1916602"/>
                  <a:pt x="3455681" y="1893685"/>
                  <a:pt x="3429566" y="1870767"/>
                </a:cubicBezTo>
                <a:cubicBezTo>
                  <a:pt x="3409847" y="1853180"/>
                  <a:pt x="3406649" y="1833993"/>
                  <a:pt x="3420506" y="1818537"/>
                </a:cubicBezTo>
                <a:cubicBezTo>
                  <a:pt x="3427435" y="1810810"/>
                  <a:pt x="3435429" y="1807079"/>
                  <a:pt x="3444089" y="1807346"/>
                </a:cubicBezTo>
                <a:close/>
                <a:moveTo>
                  <a:pt x="3538622" y="1697690"/>
                </a:moveTo>
                <a:cubicBezTo>
                  <a:pt x="3547616" y="1697957"/>
                  <a:pt x="3557476" y="1702354"/>
                  <a:pt x="3567602" y="1710881"/>
                </a:cubicBezTo>
                <a:cubicBezTo>
                  <a:pt x="3627827" y="1763110"/>
                  <a:pt x="3688051" y="1815341"/>
                  <a:pt x="3748808" y="1867570"/>
                </a:cubicBezTo>
                <a:cubicBezTo>
                  <a:pt x="3758401" y="1876098"/>
                  <a:pt x="3766395" y="1885158"/>
                  <a:pt x="3766395" y="1900081"/>
                </a:cubicBezTo>
                <a:cubicBezTo>
                  <a:pt x="3765329" y="1911273"/>
                  <a:pt x="3759467" y="1921399"/>
                  <a:pt x="3747742" y="1927261"/>
                </a:cubicBezTo>
                <a:cubicBezTo>
                  <a:pt x="3735484" y="1933657"/>
                  <a:pt x="3723226" y="1932058"/>
                  <a:pt x="3712567" y="1923531"/>
                </a:cubicBezTo>
                <a:cubicBezTo>
                  <a:pt x="3696578" y="1910207"/>
                  <a:pt x="3681122" y="1896350"/>
                  <a:pt x="3665134" y="1883026"/>
                </a:cubicBezTo>
                <a:cubicBezTo>
                  <a:pt x="3618234" y="1842522"/>
                  <a:pt x="3571866" y="1802017"/>
                  <a:pt x="3525498" y="1761511"/>
                </a:cubicBezTo>
                <a:cubicBezTo>
                  <a:pt x="3505779" y="1743924"/>
                  <a:pt x="3502048" y="1724737"/>
                  <a:pt x="3514839" y="1709282"/>
                </a:cubicBezTo>
                <a:cubicBezTo>
                  <a:pt x="3521501" y="1701288"/>
                  <a:pt x="3529629" y="1697424"/>
                  <a:pt x="3538622" y="1697690"/>
                </a:cubicBezTo>
                <a:close/>
                <a:moveTo>
                  <a:pt x="3467606" y="1451865"/>
                </a:moveTo>
                <a:cubicBezTo>
                  <a:pt x="3476866" y="1453198"/>
                  <a:pt x="3487392" y="1459060"/>
                  <a:pt x="3499383" y="1469453"/>
                </a:cubicBezTo>
                <a:cubicBezTo>
                  <a:pt x="3612371" y="1571248"/>
                  <a:pt x="3725358" y="1673041"/>
                  <a:pt x="3837811" y="1775369"/>
                </a:cubicBezTo>
                <a:cubicBezTo>
                  <a:pt x="3846871" y="1783363"/>
                  <a:pt x="3856998" y="1791357"/>
                  <a:pt x="3856998" y="1811077"/>
                </a:cubicBezTo>
                <a:cubicBezTo>
                  <a:pt x="3856464" y="1817472"/>
                  <a:pt x="3852201" y="1827598"/>
                  <a:pt x="3841542" y="1832928"/>
                </a:cubicBezTo>
                <a:cubicBezTo>
                  <a:pt x="3830883" y="1838790"/>
                  <a:pt x="3819691" y="1838790"/>
                  <a:pt x="3810098" y="1831862"/>
                </a:cubicBezTo>
                <a:cubicBezTo>
                  <a:pt x="3802103" y="1826000"/>
                  <a:pt x="3795175" y="1819604"/>
                  <a:pt x="3787713" y="1813209"/>
                </a:cubicBezTo>
                <a:cubicBezTo>
                  <a:pt x="3677924" y="1714079"/>
                  <a:pt x="3568135" y="1614949"/>
                  <a:pt x="3458346" y="1515820"/>
                </a:cubicBezTo>
                <a:cubicBezTo>
                  <a:pt x="3434363" y="1493969"/>
                  <a:pt x="3429566" y="1476915"/>
                  <a:pt x="3443423" y="1461458"/>
                </a:cubicBezTo>
                <a:cubicBezTo>
                  <a:pt x="3450352" y="1453730"/>
                  <a:pt x="3458346" y="1450533"/>
                  <a:pt x="3467606" y="1451865"/>
                </a:cubicBezTo>
                <a:close/>
                <a:moveTo>
                  <a:pt x="3419707" y="1000785"/>
                </a:moveTo>
                <a:cubicBezTo>
                  <a:pt x="3415044" y="1000851"/>
                  <a:pt x="3410380" y="1004183"/>
                  <a:pt x="3403985" y="1011110"/>
                </a:cubicBezTo>
                <a:cubicBezTo>
                  <a:pt x="3123651" y="1321824"/>
                  <a:pt x="2842783" y="1632002"/>
                  <a:pt x="2562448" y="1942182"/>
                </a:cubicBezTo>
                <a:cubicBezTo>
                  <a:pt x="2348733" y="2178814"/>
                  <a:pt x="2135018" y="2415446"/>
                  <a:pt x="1920770" y="2652078"/>
                </a:cubicBezTo>
                <a:cubicBezTo>
                  <a:pt x="1889858" y="2686187"/>
                  <a:pt x="1872271" y="2725093"/>
                  <a:pt x="1871738" y="2775191"/>
                </a:cubicBezTo>
                <a:cubicBezTo>
                  <a:pt x="1871205" y="2825289"/>
                  <a:pt x="1892523" y="2870057"/>
                  <a:pt x="1933028" y="2907364"/>
                </a:cubicBezTo>
                <a:cubicBezTo>
                  <a:pt x="2066266" y="3027279"/>
                  <a:pt x="2198972" y="3147727"/>
                  <a:pt x="2332211" y="3267642"/>
                </a:cubicBezTo>
                <a:cubicBezTo>
                  <a:pt x="2415885" y="3342789"/>
                  <a:pt x="2518745" y="3337992"/>
                  <a:pt x="2593892" y="3254851"/>
                </a:cubicBezTo>
                <a:cubicBezTo>
                  <a:pt x="2690891" y="3147194"/>
                  <a:pt x="2787889" y="3040070"/>
                  <a:pt x="2884887" y="2932946"/>
                </a:cubicBezTo>
                <a:cubicBezTo>
                  <a:pt x="3281938" y="2493791"/>
                  <a:pt x="3678990" y="2054635"/>
                  <a:pt x="4076575" y="1615480"/>
                </a:cubicBezTo>
                <a:cubicBezTo>
                  <a:pt x="4086168" y="1604288"/>
                  <a:pt x="4088300" y="1599492"/>
                  <a:pt x="4076042" y="1588300"/>
                </a:cubicBezTo>
                <a:cubicBezTo>
                  <a:pt x="3862327" y="1395905"/>
                  <a:pt x="3648612" y="1203508"/>
                  <a:pt x="3435429" y="1010045"/>
                </a:cubicBezTo>
                <a:cubicBezTo>
                  <a:pt x="3429034" y="1003916"/>
                  <a:pt x="3424371" y="1000717"/>
                  <a:pt x="3419707" y="1000785"/>
                </a:cubicBezTo>
                <a:close/>
                <a:moveTo>
                  <a:pt x="3413644" y="901588"/>
                </a:moveTo>
                <a:cubicBezTo>
                  <a:pt x="3418374" y="901456"/>
                  <a:pt x="3423171" y="904521"/>
                  <a:pt x="3429567" y="910383"/>
                </a:cubicBezTo>
                <a:cubicBezTo>
                  <a:pt x="3677924" y="1135290"/>
                  <a:pt x="3926281" y="1359664"/>
                  <a:pt x="4175171" y="1583503"/>
                </a:cubicBezTo>
                <a:cubicBezTo>
                  <a:pt x="4186896" y="1594163"/>
                  <a:pt x="4185830" y="1599492"/>
                  <a:pt x="4175704" y="1610684"/>
                </a:cubicBezTo>
                <a:cubicBezTo>
                  <a:pt x="3664600" y="2175617"/>
                  <a:pt x="3154029" y="2740549"/>
                  <a:pt x="2642924" y="3305482"/>
                </a:cubicBezTo>
                <a:cubicBezTo>
                  <a:pt x="2545394" y="3413139"/>
                  <a:pt x="2395100" y="3421133"/>
                  <a:pt x="2287976" y="3324135"/>
                </a:cubicBezTo>
                <a:cubicBezTo>
                  <a:pt x="2153139" y="3202622"/>
                  <a:pt x="2018834" y="3081108"/>
                  <a:pt x="1883996" y="2959594"/>
                </a:cubicBezTo>
                <a:cubicBezTo>
                  <a:pt x="1828569" y="2907364"/>
                  <a:pt x="1800855" y="2845542"/>
                  <a:pt x="1800855" y="2760269"/>
                </a:cubicBezTo>
                <a:cubicBezTo>
                  <a:pt x="1801388" y="2709105"/>
                  <a:pt x="1823772" y="2653678"/>
                  <a:pt x="1866409" y="2606778"/>
                </a:cubicBezTo>
                <a:cubicBezTo>
                  <a:pt x="2186715" y="2252895"/>
                  <a:pt x="2507021" y="1898480"/>
                  <a:pt x="2826794" y="1544600"/>
                </a:cubicBezTo>
                <a:cubicBezTo>
                  <a:pt x="3017592" y="1333549"/>
                  <a:pt x="3208390" y="1123032"/>
                  <a:pt x="3398122" y="911982"/>
                </a:cubicBezTo>
                <a:cubicBezTo>
                  <a:pt x="3404251" y="905054"/>
                  <a:pt x="3408914" y="901723"/>
                  <a:pt x="3413644" y="901588"/>
                </a:cubicBezTo>
                <a:close/>
                <a:moveTo>
                  <a:pt x="3446622" y="577819"/>
                </a:moveTo>
                <a:cubicBezTo>
                  <a:pt x="3456082" y="577286"/>
                  <a:pt x="3465808" y="582615"/>
                  <a:pt x="3478066" y="593807"/>
                </a:cubicBezTo>
                <a:cubicBezTo>
                  <a:pt x="3642749" y="742503"/>
                  <a:pt x="3806899" y="891197"/>
                  <a:pt x="3971582" y="1039359"/>
                </a:cubicBezTo>
                <a:cubicBezTo>
                  <a:pt x="4142661" y="1193916"/>
                  <a:pt x="4314273" y="1348474"/>
                  <a:pt x="4485351" y="1503031"/>
                </a:cubicBezTo>
                <a:cubicBezTo>
                  <a:pt x="4496010" y="1513157"/>
                  <a:pt x="4507735" y="1521684"/>
                  <a:pt x="4507735" y="1539805"/>
                </a:cubicBezTo>
                <a:cubicBezTo>
                  <a:pt x="4507202" y="1547799"/>
                  <a:pt x="4502406" y="1556326"/>
                  <a:pt x="4495477" y="1563788"/>
                </a:cubicBezTo>
                <a:cubicBezTo>
                  <a:pt x="4473093" y="1588302"/>
                  <a:pt x="4450709" y="1613351"/>
                  <a:pt x="4428325" y="1637866"/>
                </a:cubicBezTo>
                <a:cubicBezTo>
                  <a:pt x="4406474" y="1661849"/>
                  <a:pt x="4393150" y="1662915"/>
                  <a:pt x="4368634" y="1640531"/>
                </a:cubicBezTo>
                <a:cubicBezTo>
                  <a:pt x="4223670" y="1509959"/>
                  <a:pt x="4078706" y="1378852"/>
                  <a:pt x="3933742" y="1247744"/>
                </a:cubicBezTo>
                <a:cubicBezTo>
                  <a:pt x="3742412" y="1075067"/>
                  <a:pt x="3551080" y="902389"/>
                  <a:pt x="3359750" y="729179"/>
                </a:cubicBezTo>
                <a:cubicBezTo>
                  <a:pt x="3332036" y="704129"/>
                  <a:pt x="3331503" y="691871"/>
                  <a:pt x="3356552" y="663624"/>
                </a:cubicBezTo>
                <a:cubicBezTo>
                  <a:pt x="3376804" y="641240"/>
                  <a:pt x="3396523" y="619389"/>
                  <a:pt x="3416776" y="597005"/>
                </a:cubicBezTo>
                <a:cubicBezTo>
                  <a:pt x="3427968" y="584747"/>
                  <a:pt x="3437162" y="578352"/>
                  <a:pt x="3446622" y="577819"/>
                </a:cubicBezTo>
                <a:close/>
                <a:moveTo>
                  <a:pt x="4352179" y="270038"/>
                </a:moveTo>
                <a:cubicBezTo>
                  <a:pt x="4356909" y="270038"/>
                  <a:pt x="4361706" y="272969"/>
                  <a:pt x="4367568" y="278299"/>
                </a:cubicBezTo>
                <a:cubicBezTo>
                  <a:pt x="4492813" y="391817"/>
                  <a:pt x="4618057" y="504805"/>
                  <a:pt x="4743302" y="617790"/>
                </a:cubicBezTo>
                <a:cubicBezTo>
                  <a:pt x="4754494" y="627917"/>
                  <a:pt x="4756093" y="634846"/>
                  <a:pt x="4745434" y="646571"/>
                </a:cubicBezTo>
                <a:cubicBezTo>
                  <a:pt x="4580750" y="828309"/>
                  <a:pt x="4416067" y="1010046"/>
                  <a:pt x="4251917" y="1192318"/>
                </a:cubicBezTo>
                <a:cubicBezTo>
                  <a:pt x="4247120" y="1197648"/>
                  <a:pt x="4243390" y="1203510"/>
                  <a:pt x="4234329" y="1204576"/>
                </a:cubicBezTo>
                <a:cubicBezTo>
                  <a:pt x="4231132" y="1201911"/>
                  <a:pt x="4226868" y="1199247"/>
                  <a:pt x="4223137" y="1196049"/>
                </a:cubicBezTo>
                <a:cubicBezTo>
                  <a:pt x="4096827" y="1081996"/>
                  <a:pt x="3970516" y="967944"/>
                  <a:pt x="3844206" y="853891"/>
                </a:cubicBezTo>
                <a:cubicBezTo>
                  <a:pt x="3832481" y="843231"/>
                  <a:pt x="3833547" y="835770"/>
                  <a:pt x="3843673" y="825111"/>
                </a:cubicBezTo>
                <a:cubicBezTo>
                  <a:pt x="4008356" y="643373"/>
                  <a:pt x="4173039" y="461635"/>
                  <a:pt x="4337190" y="279364"/>
                </a:cubicBezTo>
                <a:cubicBezTo>
                  <a:pt x="4342786" y="272969"/>
                  <a:pt x="4347449" y="270038"/>
                  <a:pt x="4352179" y="270038"/>
                </a:cubicBezTo>
                <a:close/>
                <a:moveTo>
                  <a:pt x="4381958" y="29"/>
                </a:moveTo>
                <a:cubicBezTo>
                  <a:pt x="4390885" y="-437"/>
                  <a:pt x="4400078" y="4626"/>
                  <a:pt x="4411803" y="15018"/>
                </a:cubicBezTo>
                <a:cubicBezTo>
                  <a:pt x="4571691" y="159450"/>
                  <a:pt x="4731577" y="303348"/>
                  <a:pt x="4891464" y="447779"/>
                </a:cubicBezTo>
                <a:cubicBezTo>
                  <a:pt x="4926639" y="479223"/>
                  <a:pt x="4961814" y="511200"/>
                  <a:pt x="4996989" y="542645"/>
                </a:cubicBezTo>
                <a:cubicBezTo>
                  <a:pt x="5005516" y="550106"/>
                  <a:pt x="5012978" y="558100"/>
                  <a:pt x="5018840" y="567694"/>
                </a:cubicBezTo>
                <a:cubicBezTo>
                  <a:pt x="5018307" y="574622"/>
                  <a:pt x="5018307" y="582083"/>
                  <a:pt x="5018307" y="589012"/>
                </a:cubicBezTo>
                <a:cubicBezTo>
                  <a:pt x="4991127" y="619390"/>
                  <a:pt x="4963946" y="649769"/>
                  <a:pt x="4936232" y="679614"/>
                </a:cubicBezTo>
                <a:cubicBezTo>
                  <a:pt x="4918112" y="699333"/>
                  <a:pt x="4902123" y="700399"/>
                  <a:pt x="4882404" y="682812"/>
                </a:cubicBezTo>
                <a:cubicBezTo>
                  <a:pt x="4684144" y="503739"/>
                  <a:pt x="4486418" y="325199"/>
                  <a:pt x="4288690" y="146126"/>
                </a:cubicBezTo>
                <a:cubicBezTo>
                  <a:pt x="4268971" y="128005"/>
                  <a:pt x="4268438" y="112550"/>
                  <a:pt x="4286559" y="92297"/>
                </a:cubicBezTo>
                <a:cubicBezTo>
                  <a:pt x="4308943" y="67249"/>
                  <a:pt x="4331327" y="42733"/>
                  <a:pt x="4353711" y="18217"/>
                </a:cubicBezTo>
                <a:cubicBezTo>
                  <a:pt x="4364370" y="6492"/>
                  <a:pt x="4373031" y="496"/>
                  <a:pt x="4381958" y="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132"/>
          <p:cNvSpPr txBox="1"/>
          <p:nvPr/>
        </p:nvSpPr>
        <p:spPr>
          <a:xfrm>
            <a:off x="7154704" y="3993356"/>
            <a:ext cx="19893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Safe burials and supportive referrals</a:t>
            </a:r>
            <a:endParaRPr sz="1100"/>
          </a:p>
        </p:txBody>
      </p:sp>
      <p:grpSp>
        <p:nvGrpSpPr>
          <p:cNvPr id="1059" name="Google Shape;1059;p132"/>
          <p:cNvGrpSpPr/>
          <p:nvPr/>
        </p:nvGrpSpPr>
        <p:grpSpPr>
          <a:xfrm>
            <a:off x="4010531" y="390506"/>
            <a:ext cx="1281873" cy="521005"/>
            <a:chOff x="5714789" y="4152439"/>
            <a:chExt cx="2759683" cy="1391201"/>
          </a:xfrm>
        </p:grpSpPr>
        <p:sp>
          <p:nvSpPr>
            <p:cNvPr id="1060" name="Google Shape;1060;p132"/>
            <p:cNvSpPr/>
            <p:nvPr/>
          </p:nvSpPr>
          <p:spPr>
            <a:xfrm>
              <a:off x="5714789" y="4152439"/>
              <a:ext cx="1130782" cy="1391157"/>
            </a:xfrm>
            <a:custGeom>
              <a:avLst/>
              <a:gdLst/>
              <a:ahLst/>
              <a:cxnLst/>
              <a:rect l="l" t="t" r="r" b="b"/>
              <a:pathLst>
                <a:path w="1681460" h="2068635" extrusionOk="0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32"/>
            <p:cNvSpPr/>
            <p:nvPr/>
          </p:nvSpPr>
          <p:spPr>
            <a:xfrm>
              <a:off x="7417184" y="4208098"/>
              <a:ext cx="1057288" cy="1335542"/>
            </a:xfrm>
            <a:custGeom>
              <a:avLst/>
              <a:gdLst/>
              <a:ahLst/>
              <a:cxnLst/>
              <a:rect l="l" t="t" r="r" b="b"/>
              <a:pathLst>
                <a:path w="1572176" h="1985936" extrusionOk="0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32"/>
            <p:cNvSpPr/>
            <p:nvPr/>
          </p:nvSpPr>
          <p:spPr>
            <a:xfrm rot="5400000">
              <a:off x="7020816" y="4775494"/>
              <a:ext cx="218700" cy="792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32"/>
            <p:cNvSpPr txBox="1"/>
            <p:nvPr/>
          </p:nvSpPr>
          <p:spPr>
            <a:xfrm>
              <a:off x="6690851" y="4529050"/>
              <a:ext cx="879000" cy="76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2m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4" name="Google Shape;1064;p132"/>
          <p:cNvSpPr/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5" name="Google Shape;1065;p13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281" y="2873216"/>
            <a:ext cx="867250" cy="715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132"/>
          <p:cNvSpPr/>
          <p:nvPr/>
        </p:nvSpPr>
        <p:spPr>
          <a:xfrm>
            <a:off x="6195216" y="3981187"/>
            <a:ext cx="738842" cy="643282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7" name="Google Shape;1067;p13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63598">
            <a:off x="4160104" y="1336926"/>
            <a:ext cx="943917" cy="91061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68" name="Google Shape;1068;p132" descr="Covid-Vaccine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118" y="3677603"/>
            <a:ext cx="1016795" cy="80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4306" y="176213"/>
            <a:ext cx="93345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132"/>
          <p:cNvSpPr txBox="1"/>
          <p:nvPr/>
        </p:nvSpPr>
        <p:spPr>
          <a:xfrm>
            <a:off x="3165634" y="3589020"/>
            <a:ext cx="153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COVID-19 Vaccination campaign</a:t>
            </a:r>
            <a:endParaRPr sz="1100"/>
          </a:p>
        </p:txBody>
      </p:sp>
      <p:sp>
        <p:nvSpPr>
          <p:cNvPr id="1071" name="Google Shape;1071;p132"/>
          <p:cNvSpPr txBox="1"/>
          <p:nvPr/>
        </p:nvSpPr>
        <p:spPr>
          <a:xfrm>
            <a:off x="3299460" y="4481036"/>
            <a:ext cx="9192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10,625,615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33"/>
          <p:cNvSpPr txBox="1">
            <a:spLocks noGrp="1"/>
          </p:cNvSpPr>
          <p:nvPr>
            <p:ph type="body" idx="2"/>
          </p:nvPr>
        </p:nvSpPr>
        <p:spPr>
          <a:xfrm>
            <a:off x="0" y="832961"/>
            <a:ext cx="30756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sz="3300" b="1" i="1"/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300"/>
              <a:buNone/>
            </a:pPr>
            <a:r>
              <a:rPr lang="en-GB" sz="3300" b="1" i="1"/>
              <a:t>Implementation Strategies</a:t>
            </a:r>
            <a:endParaRPr/>
          </a:p>
        </p:txBody>
      </p:sp>
      <p:pic>
        <p:nvPicPr>
          <p:cNvPr id="1077" name="Google Shape;1077;p133" descr="Covid-Vaccin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05138"/>
            <a:ext cx="3076800" cy="20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3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5319" y="71914"/>
            <a:ext cx="803910" cy="803910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133"/>
          <p:cNvSpPr txBox="1">
            <a:spLocks noGrp="1"/>
          </p:cNvSpPr>
          <p:nvPr>
            <p:ph type="body" idx="1"/>
          </p:nvPr>
        </p:nvSpPr>
        <p:spPr>
          <a:xfrm>
            <a:off x="3521869" y="1471613"/>
            <a:ext cx="4665000" cy="27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3429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House to House sensitization and social mobilization</a:t>
            </a:r>
            <a:endParaRPr/>
          </a:p>
          <a:p>
            <a:pPr marL="342900" lvl="0" indent="-336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Street campaign (Road walk)</a:t>
            </a:r>
            <a:endParaRPr/>
          </a:p>
          <a:p>
            <a:pPr marL="342900" lvl="0" indent="-336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Live call-in Radio show</a:t>
            </a:r>
            <a:endParaRPr/>
          </a:p>
          <a:p>
            <a:pPr marL="342900" lvl="0" indent="-336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Psychological First Aid for vaccine hesitancy</a:t>
            </a:r>
            <a:endParaRPr/>
          </a:p>
        </p:txBody>
      </p:sp>
      <p:sp>
        <p:nvSpPr>
          <p:cNvPr id="1080" name="Google Shape;1080;p133"/>
          <p:cNvSpPr txBox="1"/>
          <p:nvPr/>
        </p:nvSpPr>
        <p:spPr>
          <a:xfrm>
            <a:off x="3464719" y="0"/>
            <a:ext cx="4550700" cy="1177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GB" sz="30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COVID-19 VACCINATION </a:t>
            </a:r>
            <a:endParaRPr sz="36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1" name="Google Shape;1081;p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306" y="176213"/>
            <a:ext cx="93345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34"/>
          <p:cNvSpPr txBox="1">
            <a:spLocks noGrp="1"/>
          </p:cNvSpPr>
          <p:nvPr>
            <p:ph type="body" idx="2"/>
          </p:nvPr>
        </p:nvSpPr>
        <p:spPr>
          <a:xfrm>
            <a:off x="3571875" y="185261"/>
            <a:ext cx="4407900" cy="90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sz="5400" b="1" i="1">
                <a:solidFill>
                  <a:schemeClr val="accent2"/>
                </a:solidFill>
              </a:rPr>
              <a:t>    </a:t>
            </a:r>
            <a:r>
              <a:rPr lang="en-GB" sz="3000" b="1" i="1">
                <a:solidFill>
                  <a:schemeClr val="accent2"/>
                </a:solidFill>
              </a:rPr>
              <a:t>Success Stories</a:t>
            </a:r>
            <a:endParaRPr sz="5400" b="1" i="1">
              <a:solidFill>
                <a:schemeClr val="accent2"/>
              </a:solidFill>
            </a:endParaRPr>
          </a:p>
        </p:txBody>
      </p:sp>
      <p:pic>
        <p:nvPicPr>
          <p:cNvPr id="1087" name="Google Shape;1087;p1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981" y="185261"/>
            <a:ext cx="803910" cy="803910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134"/>
          <p:cNvSpPr txBox="1">
            <a:spLocks noGrp="1"/>
          </p:cNvSpPr>
          <p:nvPr>
            <p:ph type="body" idx="1"/>
          </p:nvPr>
        </p:nvSpPr>
        <p:spPr>
          <a:xfrm>
            <a:off x="3250406" y="1474470"/>
            <a:ext cx="5679300" cy="3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63500" lvl="0" indent="-133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Char char="□"/>
            </a:pPr>
            <a:r>
              <a:rPr lang="en-GB" sz="2100"/>
              <a:t> </a:t>
            </a:r>
            <a:r>
              <a:rPr lang="en-GB" sz="1800" b="1"/>
              <a:t>465, 131</a:t>
            </a:r>
            <a:r>
              <a:rPr lang="en-GB" sz="1800"/>
              <a:t>  persons reached through house-to-house awareness </a:t>
            </a:r>
            <a:r>
              <a:rPr lang="en-GB" sz="1800">
                <a:solidFill>
                  <a:srgbClr val="FF0000"/>
                </a:solidFill>
              </a:rPr>
              <a:t>(between October &amp; December 2021)</a:t>
            </a:r>
            <a:endParaRPr sz="1800"/>
          </a:p>
          <a:p>
            <a:pPr marL="63500" lvl="0" indent="-114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Font typeface="Noto Sans Symbols"/>
              <a:buChar char="□"/>
            </a:pPr>
            <a:r>
              <a:rPr lang="en-GB" sz="1800"/>
              <a:t> </a:t>
            </a:r>
            <a:r>
              <a:rPr lang="en-GB" sz="1800" b="1"/>
              <a:t>445, 239</a:t>
            </a:r>
            <a:r>
              <a:rPr lang="en-GB" sz="1800"/>
              <a:t> registered and took the vaccine with the help of RC volunteers</a:t>
            </a:r>
            <a:endParaRPr/>
          </a:p>
          <a:p>
            <a:pPr marL="63500" lvl="0" indent="-114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Font typeface="Noto Sans Symbols"/>
              <a:buChar char="□"/>
            </a:pPr>
            <a:r>
              <a:rPr lang="en-GB" sz="1800"/>
              <a:t> </a:t>
            </a:r>
            <a:r>
              <a:rPr lang="en-GB" sz="1800" b="1"/>
              <a:t>191, 248</a:t>
            </a:r>
            <a:r>
              <a:rPr lang="en-GB" sz="1800"/>
              <a:t> persons reached with PFA for vaccine hesitancy</a:t>
            </a:r>
            <a:endParaRPr/>
          </a:p>
          <a:p>
            <a:pPr marL="63500" lvl="0" indent="-114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Font typeface="Noto Sans Symbols"/>
              <a:buChar char="□"/>
            </a:pPr>
            <a:r>
              <a:rPr lang="en-GB" sz="1800" b="1"/>
              <a:t> 10,625,615</a:t>
            </a:r>
            <a:r>
              <a:rPr lang="en-GB" sz="1800"/>
              <a:t> reached through call -in radio shows</a:t>
            </a:r>
            <a:endParaRPr sz="1800"/>
          </a:p>
          <a:p>
            <a:pPr marL="63500" lvl="0" indent="-114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Font typeface="Noto Sans Symbols"/>
              <a:buChar char="□"/>
            </a:pPr>
            <a:r>
              <a:rPr lang="en-GB" sz="1800"/>
              <a:t> Recognition by Government and other partners; and willingness to work with the RC</a:t>
            </a:r>
            <a:endParaRPr/>
          </a:p>
          <a:p>
            <a:pPr marL="63500" lvl="0" indent="-114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Font typeface="Noto Sans Symbols"/>
              <a:buChar char="□"/>
            </a:pPr>
            <a:r>
              <a:rPr lang="en-GB" sz="1800"/>
              <a:t> Increased membership drive and visibility</a:t>
            </a:r>
            <a:endParaRPr/>
          </a:p>
        </p:txBody>
      </p:sp>
      <p:pic>
        <p:nvPicPr>
          <p:cNvPr id="1089" name="Google Shape;1089;p1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7697"/>
            <a:ext cx="3073241" cy="208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3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" y="3000851"/>
            <a:ext cx="3072290" cy="21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35"/>
          <p:cNvSpPr txBox="1">
            <a:spLocks noGrp="1"/>
          </p:cNvSpPr>
          <p:nvPr>
            <p:ph type="body" idx="2"/>
          </p:nvPr>
        </p:nvSpPr>
        <p:spPr>
          <a:xfrm>
            <a:off x="3123010" y="69056"/>
            <a:ext cx="5898300" cy="9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 b="1" i="1">
                <a:solidFill>
                  <a:schemeClr val="accent2"/>
                </a:solidFill>
              </a:rPr>
              <a:t>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None/>
            </a:pPr>
            <a:r>
              <a:rPr lang="en-GB" sz="3000" b="1" i="1">
                <a:solidFill>
                  <a:schemeClr val="accent2"/>
                </a:solidFill>
              </a:rPr>
              <a:t>Blockages to COVID-19 vaccination</a:t>
            </a:r>
            <a:endParaRPr/>
          </a:p>
        </p:txBody>
      </p:sp>
      <p:pic>
        <p:nvPicPr>
          <p:cNvPr id="1096" name="Google Shape;1096;p13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8187" y="69055"/>
            <a:ext cx="686806" cy="595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135"/>
          <p:cNvSpPr txBox="1">
            <a:spLocks noGrp="1"/>
          </p:cNvSpPr>
          <p:nvPr>
            <p:ph type="body" idx="1"/>
          </p:nvPr>
        </p:nvSpPr>
        <p:spPr>
          <a:xfrm>
            <a:off x="3336634" y="1693069"/>
            <a:ext cx="53649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63500" lvl="0" indent="-1143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□"/>
            </a:pPr>
            <a:r>
              <a:rPr lang="en-GB" sz="1800"/>
              <a:t> Infodemic on COVID-19 vaccines</a:t>
            </a:r>
            <a:endParaRPr/>
          </a:p>
          <a:p>
            <a:pPr marL="63500" lvl="0" indent="-114300" algn="just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Font typeface="Noto Sans Symbols"/>
              <a:buChar char="□"/>
            </a:pPr>
            <a:r>
              <a:rPr lang="en-GB" sz="1800"/>
              <a:t> Lack of public trust in Government</a:t>
            </a:r>
            <a:endParaRPr/>
          </a:p>
          <a:p>
            <a:pPr marL="63500" lvl="0" indent="-114300" algn="just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Font typeface="Noto Sans Symbols"/>
              <a:buChar char="□"/>
            </a:pPr>
            <a:r>
              <a:rPr lang="en-GB" sz="1800"/>
              <a:t> Lack of funding to reach the underserved/hard to reach population</a:t>
            </a:r>
            <a:endParaRPr/>
          </a:p>
          <a:p>
            <a:pPr marL="63500" lvl="0" indent="-114300" algn="just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Font typeface="Noto Sans Symbols"/>
              <a:buChar char="□"/>
            </a:pPr>
            <a:r>
              <a:rPr lang="en-GB" sz="1800"/>
              <a:t> Poor follow -up system</a:t>
            </a:r>
            <a:endParaRPr/>
          </a:p>
          <a:p>
            <a:pPr marL="63500" lvl="0" indent="-114300" algn="just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Font typeface="Noto Sans Symbols"/>
              <a:buChar char="□"/>
            </a:pPr>
            <a:r>
              <a:rPr lang="en-GB" sz="1800"/>
              <a:t> Misconceptions around the use of different vaccines</a:t>
            </a:r>
            <a:endParaRPr/>
          </a:p>
          <a:p>
            <a:pPr marL="63500" lvl="0" indent="-114300" algn="just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Font typeface="Noto Sans Symbols"/>
              <a:buChar char="□"/>
            </a:pPr>
            <a:r>
              <a:rPr lang="en-GB" sz="1800"/>
              <a:t> Conflicts and insecurity</a:t>
            </a:r>
            <a:endParaRPr/>
          </a:p>
        </p:txBody>
      </p:sp>
      <p:pic>
        <p:nvPicPr>
          <p:cNvPr id="1098" name="Google Shape;1098;p13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5" y="2885599"/>
            <a:ext cx="3000374" cy="225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3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5" y="803910"/>
            <a:ext cx="2949417" cy="219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36"/>
          <p:cNvSpPr txBox="1">
            <a:spLocks noGrp="1"/>
          </p:cNvSpPr>
          <p:nvPr>
            <p:ph type="body" idx="2"/>
          </p:nvPr>
        </p:nvSpPr>
        <p:spPr>
          <a:xfrm>
            <a:off x="50006" y="1014413"/>
            <a:ext cx="2971800" cy="52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700" b="1" i="1">
                <a:solidFill>
                  <a:schemeClr val="accent1"/>
                </a:solidFill>
              </a:rPr>
              <a:t> Recommendations</a:t>
            </a:r>
            <a:endParaRPr/>
          </a:p>
        </p:txBody>
      </p:sp>
      <p:pic>
        <p:nvPicPr>
          <p:cNvPr id="1105" name="Google Shape;1105;p1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9576" y="210503"/>
            <a:ext cx="803910" cy="803910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136"/>
          <p:cNvSpPr txBox="1">
            <a:spLocks noGrp="1"/>
          </p:cNvSpPr>
          <p:nvPr>
            <p:ph type="body" idx="1"/>
          </p:nvPr>
        </p:nvSpPr>
        <p:spPr>
          <a:xfrm>
            <a:off x="3452576" y="1614488"/>
            <a:ext cx="52392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63500" lvl="0" indent="-133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Char char="□"/>
            </a:pPr>
            <a:r>
              <a:rPr lang="en-GB" sz="2100"/>
              <a:t> A holistic and timely planning, fast execution of plans</a:t>
            </a:r>
            <a:endParaRPr/>
          </a:p>
          <a:p>
            <a:pPr marL="6350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Char char="□"/>
            </a:pPr>
            <a:r>
              <a:rPr lang="en-GB" sz="2100"/>
              <a:t> Rigorous community involvement, and a robust multi-sectoral approach</a:t>
            </a:r>
            <a:endParaRPr sz="2100"/>
          </a:p>
          <a:p>
            <a:pPr marL="6350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Char char="□"/>
            </a:pPr>
            <a:r>
              <a:rPr lang="en-GB" sz="2100"/>
              <a:t> Establish follow - up system for subsequent doses</a:t>
            </a:r>
            <a:endParaRPr/>
          </a:p>
          <a:p>
            <a:pPr marL="6350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Char char="□"/>
            </a:pPr>
            <a:r>
              <a:rPr lang="en-GB" sz="2100"/>
              <a:t> RC volunteers to support registration of beneficiaries</a:t>
            </a:r>
            <a:endParaRPr/>
          </a:p>
        </p:txBody>
      </p:sp>
      <p:pic>
        <p:nvPicPr>
          <p:cNvPr id="1107" name="Google Shape;1107;p13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6" y="2242661"/>
            <a:ext cx="3021806" cy="2249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259</Words>
  <Application>Microsoft Office PowerPoint</Application>
  <PresentationFormat>On-screen Show (16:9)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Noto Sans Symbols</vt:lpstr>
      <vt:lpstr>Times New Roman</vt:lpstr>
      <vt:lpstr>Retrospect</vt:lpstr>
      <vt:lpstr>  NIGERIA: COVID-19 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Implementer’s Forum</dc:title>
  <dc:creator>RAMIREZ GONZALEZ, Alejandro</dc:creator>
  <cp:lastModifiedBy>RAMIREZ GONZALEZ, Alejandro</cp:lastModifiedBy>
  <cp:revision>1</cp:revision>
  <dcterms:modified xsi:type="dcterms:W3CDTF">2022-06-16T13:00:10Z</dcterms:modified>
</cp:coreProperties>
</file>